
<file path=[Content_Types].xml><?xml version="1.0" encoding="utf-8"?>
<Types xmlns="http://schemas.openxmlformats.org/package/2006/content-types">
  <Default Extension="png" ContentType="image/png"/>
  <Default Extension="mp3" ContentType="audio/mpe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notesSlides/notesSlide4.xml" ContentType="application/vnd.openxmlformats-officedocument.presentationml.notesSlide+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notesSlides/notesSlide5.xml" ContentType="application/vnd.openxmlformats-officedocument.presentationml.notesSlide+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notesSlides/notesSlide6.xml" ContentType="application/vnd.openxmlformats-officedocument.presentationml.notesSlide+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notesSlides/notesSlide7.xml" ContentType="application/vnd.openxmlformats-officedocument.presentationml.notesSlide+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notesSlides/notesSlide8.xml" ContentType="application/vnd.openxmlformats-officedocument.presentationml.notesSlide+xml"/>
  <Override PartName="/ppt/notesSlides/notesSlide9.xml" ContentType="application/vnd.openxmlformats-officedocument.presentationml.notesSlide+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notesSlides/notesSlide10.xml" ContentType="application/vnd.openxmlformats-officedocument.presentationml.notesSlide+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notesSlides/notesSlide11.xml" ContentType="application/vnd.openxmlformats-officedocument.presentationml.notesSlide+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notesSlides/notesSlide12.xml" ContentType="application/vnd.openxmlformats-officedocument.presentationml.notesSlide+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notesSlides/notesSlide16.xml" ContentType="application/vnd.openxmlformats-officedocument.presentationml.notesSlide+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notesSlides/notesSlide17.xml" ContentType="application/vnd.openxmlformats-officedocument.presentationml.notesSlide+xml"/>
  <Override PartName="/ppt/tags/tag103.xml" ContentType="application/vnd.openxmlformats-officedocument.presentationml.tags+xml"/>
  <Override PartName="/ppt/notesSlides/notesSlide18.xml" ContentType="application/vnd.openxmlformats-officedocument.presentationml.notesSlide+xml"/>
  <Override PartName="/ppt/theme/themeOverride1.xml" ContentType="application/vnd.openxmlformats-officedocument.themeOverride+xml"/>
  <Override PartName="/ppt/notesSlides/notesSlide19.xml" ContentType="application/vnd.openxmlformats-officedocument.presentationml.notesSlide+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notesSlides/notesSlide20.xml" ContentType="application/vnd.openxmlformats-officedocument.presentationml.notesSlide+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notesSlides/notesSlide21.xml" ContentType="application/vnd.openxmlformats-officedocument.presentationml.notesSlide+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notesSlides/notesSlide22.xml" ContentType="application/vnd.openxmlformats-officedocument.presentationml.notesSlide+xml"/>
  <Override PartName="/ppt/tags/tag126.xml" ContentType="application/vnd.openxmlformats-officedocument.presentationml.tags+xml"/>
  <Override PartName="/ppt/tags/tag127.xml" ContentType="application/vnd.openxmlformats-officedocument.presentationml.tags+xml"/>
  <Override PartName="/ppt/notesSlides/notesSlide23.xml" ContentType="application/vnd.openxmlformats-officedocument.presentationml.notesSlide+xml"/>
  <Override PartName="/ppt/theme/themeOverride2.xml" ContentType="application/vnd.openxmlformats-officedocument.themeOverride+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notesSlides/notesSlide24.xml" ContentType="application/vnd.openxmlformats-officedocument.presentationml.notesSlide+xml"/>
  <Override PartName="/ppt/theme/themeOverride3.xml" ContentType="application/vnd.openxmlformats-officedocument.themeOverr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7"/>
  </p:notesMasterIdLst>
  <p:sldIdLst>
    <p:sldId id="282" r:id="rId2"/>
    <p:sldId id="257" r:id="rId3"/>
    <p:sldId id="258" r:id="rId4"/>
    <p:sldId id="268" r:id="rId5"/>
    <p:sldId id="269" r:id="rId6"/>
    <p:sldId id="271" r:id="rId7"/>
    <p:sldId id="273" r:id="rId8"/>
    <p:sldId id="275" r:id="rId9"/>
    <p:sldId id="263" r:id="rId10"/>
    <p:sldId id="266" r:id="rId11"/>
    <p:sldId id="267" r:id="rId12"/>
    <p:sldId id="272" r:id="rId13"/>
    <p:sldId id="276" r:id="rId14"/>
    <p:sldId id="262" r:id="rId15"/>
    <p:sldId id="260" r:id="rId16"/>
    <p:sldId id="265" r:id="rId17"/>
    <p:sldId id="270" r:id="rId18"/>
    <p:sldId id="279" r:id="rId19"/>
    <p:sldId id="261" r:id="rId20"/>
    <p:sldId id="274" r:id="rId21"/>
    <p:sldId id="277" r:id="rId22"/>
    <p:sldId id="278" r:id="rId23"/>
    <p:sldId id="280" r:id="rId24"/>
    <p:sldId id="281" r:id="rId25"/>
    <p:sldId id="264" r:id="rId26"/>
  </p:sldIdLst>
  <p:sldSz cx="12192000" cy="6858000"/>
  <p:notesSz cx="6858000" cy="9144000"/>
  <p:custDataLst>
    <p:tags r:id="rId2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EECD7"/>
    <a:srgbClr val="61B9B1"/>
    <a:srgbClr val="E1468B"/>
    <a:srgbClr val="5670B5"/>
    <a:srgbClr val="E0A2B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2724" autoAdjust="0"/>
    <p:restoredTop sz="94660"/>
  </p:normalViewPr>
  <p:slideViewPr>
    <p:cSldViewPr snapToGrid="0" showGuides="1">
      <p:cViewPr>
        <p:scale>
          <a:sx n="66" d="100"/>
          <a:sy n="66" d="100"/>
        </p:scale>
        <p:origin x="480" y="828"/>
      </p:cViewPr>
      <p:guideLst>
        <p:guide orient="horz" pos="2160"/>
        <p:guide pos="3840"/>
      </p:guideLst>
    </p:cSldViewPr>
  </p:slideViewPr>
  <p:notesTextViewPr>
    <p:cViewPr>
      <p:scale>
        <a:sx n="1" d="1"/>
        <a:sy n="1" d="1"/>
      </p:scale>
      <p:origin x="0" y="0"/>
    </p:cViewPr>
  </p:notesTextViewPr>
  <p:sorterViewPr>
    <p:cViewPr>
      <p:scale>
        <a:sx n="75" d="100"/>
        <a:sy n="75"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880218C-A38C-4F3F-9DAE-18EAB7803E41}" type="datetimeFigureOut">
              <a:rPr lang="zh-CN" altLang="en-US" smtClean="0"/>
              <a:t>2017/7/5 Wednesday</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40460B8-7284-441F-89E4-B9C222FE2592}" type="slidenum">
              <a:rPr lang="zh-CN" altLang="en-US" smtClean="0"/>
              <a:t>‹#›</a:t>
            </a:fld>
            <a:endParaRPr lang="zh-CN" altLang="en-US"/>
          </a:p>
        </p:txBody>
      </p:sp>
    </p:spTree>
    <p:extLst>
      <p:ext uri="{BB962C8B-B14F-4D97-AF65-F5344CB8AC3E}">
        <p14:creationId xmlns:p14="http://schemas.microsoft.com/office/powerpoint/2010/main" val="28190374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3" Type="http://schemas.openxmlformats.org/officeDocument/2006/relationships/slide" Target="../slides/slide18.xml"/><Relationship Id="rId2" Type="http://schemas.openxmlformats.org/officeDocument/2006/relationships/notesMaster" Target="../notesMasters/notesMaster1.xml"/><Relationship Id="rId1" Type="http://schemas.openxmlformats.org/officeDocument/2006/relationships/themeOverride" Target="../theme/themeOverride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3" Type="http://schemas.openxmlformats.org/officeDocument/2006/relationships/slide" Target="../slides/slide23.xml"/><Relationship Id="rId2" Type="http://schemas.openxmlformats.org/officeDocument/2006/relationships/notesMaster" Target="../notesMasters/notesMaster1.xml"/><Relationship Id="rId1" Type="http://schemas.openxmlformats.org/officeDocument/2006/relationships/themeOverride" Target="../theme/themeOverride2.xml"/></Relationships>
</file>

<file path=ppt/notesSlides/_rels/notesSlide24.xml.rels><?xml version="1.0" encoding="UTF-8" standalone="yes"?>
<Relationships xmlns="http://schemas.openxmlformats.org/package/2006/relationships"><Relationship Id="rId3" Type="http://schemas.openxmlformats.org/officeDocument/2006/relationships/slide" Target="../slides/slide24.xml"/><Relationship Id="rId2" Type="http://schemas.openxmlformats.org/officeDocument/2006/relationships/notesMaster" Target="../notesMasters/notesMaster1.xml"/><Relationship Id="rId1" Type="http://schemas.openxmlformats.org/officeDocument/2006/relationships/themeOverride" Target="../theme/themeOverride3.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40460B8-7284-441F-89E4-B9C222FE2592}"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54139514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dirty="0" smtClean="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FAEAB9EC-6E55-4574-9E66-51745567B518}" type="slidenum">
              <a:rPr lang="zh-CN" altLang="en-US" smtClean="0">
                <a:latin typeface="Calibri" panose="020F0502020204030204" pitchFamily="34" charset="0"/>
              </a:rPr>
              <a:pPr/>
              <a:t>10</a:t>
            </a:fld>
            <a:endParaRPr lang="zh-CN" altLang="en-US" smtClean="0">
              <a:latin typeface="Calibri" panose="020F0502020204030204" pitchFamily="34" charset="0"/>
            </a:endParaRPr>
          </a:p>
        </p:txBody>
      </p:sp>
    </p:spTree>
    <p:extLst>
      <p:ext uri="{BB962C8B-B14F-4D97-AF65-F5344CB8AC3E}">
        <p14:creationId xmlns:p14="http://schemas.microsoft.com/office/powerpoint/2010/main" val="184444554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dirty="0" smtClean="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85F33EE4-D010-4199-A2FF-8BB291A5138B}" type="slidenum">
              <a:rPr lang="zh-CN" altLang="en-US" smtClean="0">
                <a:latin typeface="Calibri" panose="020F0502020204030204" pitchFamily="34" charset="0"/>
              </a:rPr>
              <a:pPr/>
              <a:t>11</a:t>
            </a:fld>
            <a:endParaRPr lang="zh-CN" altLang="en-US" smtClean="0">
              <a:latin typeface="Calibri" panose="020F0502020204030204" pitchFamily="34" charset="0"/>
            </a:endParaRPr>
          </a:p>
        </p:txBody>
      </p:sp>
    </p:spTree>
    <p:extLst>
      <p:ext uri="{BB962C8B-B14F-4D97-AF65-F5344CB8AC3E}">
        <p14:creationId xmlns:p14="http://schemas.microsoft.com/office/powerpoint/2010/main" val="65251774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dirty="0" smtClean="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63E42FC4-6837-4A7F-9F90-EDC9A8AF7B08}" type="slidenum">
              <a:rPr lang="zh-CN" altLang="en-US" smtClean="0">
                <a:latin typeface="Calibri" panose="020F0502020204030204" pitchFamily="34" charset="0"/>
              </a:rPr>
              <a:pPr/>
              <a:t>12</a:t>
            </a:fld>
            <a:endParaRPr lang="zh-CN" altLang="en-US" smtClean="0">
              <a:latin typeface="Calibri" panose="020F0502020204030204" pitchFamily="34" charset="0"/>
            </a:endParaRPr>
          </a:p>
        </p:txBody>
      </p:sp>
    </p:spTree>
    <p:extLst>
      <p:ext uri="{BB962C8B-B14F-4D97-AF65-F5344CB8AC3E}">
        <p14:creationId xmlns:p14="http://schemas.microsoft.com/office/powerpoint/2010/main" val="345186696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dirty="0" smtClean="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359755FA-7104-4113-8BA6-32AE3DD07B78}" type="slidenum">
              <a:rPr lang="zh-CN" altLang="en-US" smtClean="0">
                <a:latin typeface="Calibri" panose="020F0502020204030204" pitchFamily="34" charset="0"/>
              </a:rPr>
              <a:pPr/>
              <a:t>13</a:t>
            </a:fld>
            <a:endParaRPr lang="zh-CN" altLang="en-US" smtClean="0">
              <a:latin typeface="Calibri" panose="020F0502020204030204" pitchFamily="34" charset="0"/>
            </a:endParaRPr>
          </a:p>
        </p:txBody>
      </p:sp>
    </p:spTree>
    <p:extLst>
      <p:ext uri="{BB962C8B-B14F-4D97-AF65-F5344CB8AC3E}">
        <p14:creationId xmlns:p14="http://schemas.microsoft.com/office/powerpoint/2010/main" val="45204353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40460B8-7284-441F-89E4-B9C222FE2592}" type="slidenum">
              <a:rPr lang="zh-CN" altLang="en-US" smtClean="0"/>
              <a:t>14</a:t>
            </a:fld>
            <a:endParaRPr lang="zh-CN" altLang="en-US"/>
          </a:p>
        </p:txBody>
      </p:sp>
    </p:spTree>
    <p:extLst>
      <p:ext uri="{BB962C8B-B14F-4D97-AF65-F5344CB8AC3E}">
        <p14:creationId xmlns:p14="http://schemas.microsoft.com/office/powerpoint/2010/main" val="195992822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40460B8-7284-441F-89E4-B9C222FE2592}" type="slidenum">
              <a:rPr lang="zh-CN" altLang="en-US" smtClean="0"/>
              <a:t>15</a:t>
            </a:fld>
            <a:endParaRPr lang="zh-CN" altLang="en-US"/>
          </a:p>
        </p:txBody>
      </p:sp>
    </p:spTree>
    <p:extLst>
      <p:ext uri="{BB962C8B-B14F-4D97-AF65-F5344CB8AC3E}">
        <p14:creationId xmlns:p14="http://schemas.microsoft.com/office/powerpoint/2010/main" val="311367714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dirty="0" smtClean="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10270467-F49B-475B-A08C-3A37387CA9A1}" type="slidenum">
              <a:rPr lang="zh-CN" altLang="en-US" smtClean="0">
                <a:latin typeface="Calibri" panose="020F0502020204030204" pitchFamily="34" charset="0"/>
              </a:rPr>
              <a:pPr/>
              <a:t>16</a:t>
            </a:fld>
            <a:endParaRPr lang="zh-CN" altLang="en-US" smtClean="0">
              <a:latin typeface="Calibri" panose="020F0502020204030204" pitchFamily="34" charset="0"/>
            </a:endParaRPr>
          </a:p>
        </p:txBody>
      </p:sp>
    </p:spTree>
    <p:extLst>
      <p:ext uri="{BB962C8B-B14F-4D97-AF65-F5344CB8AC3E}">
        <p14:creationId xmlns:p14="http://schemas.microsoft.com/office/powerpoint/2010/main" val="111436057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dirty="0" smtClean="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BB315E24-7477-4FE1-996E-74D53F6677E2}" type="slidenum">
              <a:rPr lang="zh-CN" altLang="en-US" smtClean="0">
                <a:latin typeface="Calibri" panose="020F0502020204030204" pitchFamily="34" charset="0"/>
              </a:rPr>
              <a:pPr/>
              <a:t>17</a:t>
            </a:fld>
            <a:endParaRPr lang="zh-CN" altLang="en-US" smtClean="0">
              <a:latin typeface="Calibri" panose="020F0502020204030204" pitchFamily="34" charset="0"/>
            </a:endParaRPr>
          </a:p>
        </p:txBody>
      </p:sp>
    </p:spTree>
    <p:extLst>
      <p:ext uri="{BB962C8B-B14F-4D97-AF65-F5344CB8AC3E}">
        <p14:creationId xmlns:p14="http://schemas.microsoft.com/office/powerpoint/2010/main" val="72089747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p:sp>
      <p:sp>
        <p:nvSpPr>
          <p:cNvPr id="4099" name="备注占位符 2"/>
          <p:cNvSpPr>
            <a:spLocks noGrp="1"/>
          </p:cNvSpPr>
          <p:nvPr>
            <p:ph type="body" idx="1"/>
          </p:nvPr>
        </p:nvSpPr>
        <p:spPr>
          <a:noFill/>
          <a:extLst>
            <a:ext uri="{91240B29-F687-4F45-9708-019B960494DF}">
              <a14:hiddenLine xmlns:a14="http://schemas.microsoft.com/office/drawing/2010/main" w="12700">
                <a:solidFill>
                  <a:srgbClr val="000000"/>
                </a:solidFill>
                <a:miter lim="800000"/>
                <a:headEnd/>
                <a:tailEnd/>
              </a14:hiddenLine>
            </a:ext>
          </a:extLst>
        </p:spPr>
        <p:txBody>
          <a:bodyPr anchor="t"/>
          <a:lstStyle/>
          <a:p>
            <a:pPr eaLnBrk="1" hangingPunct="1">
              <a:spcBef>
                <a:spcPct val="0"/>
              </a:spcBef>
            </a:pPr>
            <a:endParaRPr lang="zh-CN" altLang="en-US" dirty="0" smtClean="0"/>
          </a:p>
        </p:txBody>
      </p:sp>
      <p:sp>
        <p:nvSpPr>
          <p:cNvPr id="4100" name="灯片编号占位符 3"/>
          <p:cNvSpPr txBox="1">
            <a:spLocks noGrp="1" noChangeArrowheads="1"/>
          </p:cNvSpPr>
          <p:nvPr/>
        </p:nvSpPr>
        <p:spPr bwMode="auto">
          <a:xfrm>
            <a:off x="3884613"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algn="r" eaLnBrk="1" hangingPunct="1">
              <a:buFont typeface="Arial" panose="020B0604020202020204" pitchFamily="34" charset="0"/>
              <a:buNone/>
            </a:pPr>
            <a:fld id="{FA1D4843-B720-4079-8937-60D8EA9C8B6F}" type="slidenum">
              <a:rPr lang="zh-CN" altLang="en-US" sz="1200">
                <a:latin typeface="Calibri" panose="020F0502020204030204" pitchFamily="34" charset="0"/>
                <a:ea typeface="宋体" panose="02010600030101010101" pitchFamily="2" charset="-122"/>
              </a:rPr>
              <a:pPr algn="r" eaLnBrk="1" hangingPunct="1">
                <a:buFont typeface="Arial" panose="020B0604020202020204" pitchFamily="34" charset="0"/>
                <a:buNone/>
              </a:pPr>
              <a:t>18</a:t>
            </a:fld>
            <a:endParaRPr lang="zh-CN" altLang="en-US" sz="120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011797292"/>
      </p:ext>
    </p:extLst>
  </p:cSld>
  <p:clrMapOvr>
    <a:overrideClrMapping bg1="lt1" tx1="dk1" bg2="lt2" tx2="dk2" accent1="accent1" accent2="accent2" accent3="accent3" accent4="accent4" accent5="accent5" accent6="accent6" hlink="hlink" folHlink="folHlink"/>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40460B8-7284-441F-89E4-B9C222FE2592}" type="slidenum">
              <a:rPr lang="zh-CN" altLang="en-US" smtClean="0"/>
              <a:t>19</a:t>
            </a:fld>
            <a:endParaRPr lang="zh-CN" altLang="en-US"/>
          </a:p>
        </p:txBody>
      </p:sp>
    </p:spTree>
    <p:extLst>
      <p:ext uri="{BB962C8B-B14F-4D97-AF65-F5344CB8AC3E}">
        <p14:creationId xmlns:p14="http://schemas.microsoft.com/office/powerpoint/2010/main" val="29231222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40460B8-7284-441F-89E4-B9C222FE2592}" type="slidenum">
              <a:rPr lang="zh-CN" altLang="en-US" smtClean="0"/>
              <a:t>2</a:t>
            </a:fld>
            <a:endParaRPr lang="zh-CN" altLang="en-US"/>
          </a:p>
        </p:txBody>
      </p:sp>
    </p:spTree>
    <p:extLst>
      <p:ext uri="{BB962C8B-B14F-4D97-AF65-F5344CB8AC3E}">
        <p14:creationId xmlns:p14="http://schemas.microsoft.com/office/powerpoint/2010/main" val="207909586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zh-CN" dirty="0" smtClean="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17D0C65E-0027-484C-A879-C5EA9F511B0F}" type="slidenum">
              <a:rPr lang="zh-CN" altLang="en-US" smtClean="0">
                <a:latin typeface="Calibri" panose="020F0502020204030204" pitchFamily="34" charset="0"/>
              </a:rPr>
              <a:pPr/>
              <a:t>20</a:t>
            </a:fld>
            <a:endParaRPr lang="zh-CN" altLang="en-US" smtClean="0">
              <a:latin typeface="Calibri" panose="020F0502020204030204" pitchFamily="34" charset="0"/>
            </a:endParaRPr>
          </a:p>
        </p:txBody>
      </p:sp>
    </p:spTree>
    <p:extLst>
      <p:ext uri="{BB962C8B-B14F-4D97-AF65-F5344CB8AC3E}">
        <p14:creationId xmlns:p14="http://schemas.microsoft.com/office/powerpoint/2010/main" val="266725810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40460B8-7284-441F-89E4-B9C222FE2592}" type="slidenum">
              <a:rPr lang="zh-CN" altLang="en-US" smtClean="0"/>
              <a:t>21</a:t>
            </a:fld>
            <a:endParaRPr lang="zh-CN" altLang="en-US"/>
          </a:p>
        </p:txBody>
      </p:sp>
    </p:spTree>
    <p:extLst>
      <p:ext uri="{BB962C8B-B14F-4D97-AF65-F5344CB8AC3E}">
        <p14:creationId xmlns:p14="http://schemas.microsoft.com/office/powerpoint/2010/main" val="29024141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dirty="0" smtClean="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B1075DC5-810B-4F50-BA96-E2F04DA8381B}" type="slidenum">
              <a:rPr lang="zh-CN" altLang="en-US" smtClean="0">
                <a:latin typeface="Calibri" panose="020F0502020204030204" pitchFamily="34" charset="0"/>
                <a:ea typeface="宋体" panose="02010600030101010101" pitchFamily="2" charset="-122"/>
              </a:rPr>
              <a:pPr fontAlgn="base">
                <a:spcBef>
                  <a:spcPct val="0"/>
                </a:spcBef>
                <a:spcAft>
                  <a:spcPct val="0"/>
                </a:spcAft>
              </a:pPr>
              <a:t>22</a:t>
            </a:fld>
            <a:endParaRPr lang="zh-CN" altLang="en-US" smtClean="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428761603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p:sp>
      <p:sp>
        <p:nvSpPr>
          <p:cNvPr id="4099" name="备注占位符 2"/>
          <p:cNvSpPr>
            <a:spLocks noGrp="1"/>
          </p:cNvSpPr>
          <p:nvPr>
            <p:ph type="body" idx="1"/>
          </p:nvPr>
        </p:nvSpPr>
        <p:spPr>
          <a:noFill/>
          <a:extLst>
            <a:ext uri="{91240B29-F687-4F45-9708-019B960494DF}">
              <a14:hiddenLine xmlns:a14="http://schemas.microsoft.com/office/drawing/2010/main" w="12700">
                <a:solidFill>
                  <a:srgbClr val="000000"/>
                </a:solidFill>
                <a:miter lim="800000"/>
                <a:headEnd/>
                <a:tailEnd/>
              </a14:hiddenLine>
            </a:ext>
          </a:extLst>
        </p:spPr>
        <p:txBody>
          <a:bodyPr anchor="t"/>
          <a:lstStyle/>
          <a:p>
            <a:pPr eaLnBrk="1" hangingPunct="1">
              <a:spcBef>
                <a:spcPct val="0"/>
              </a:spcBef>
            </a:pPr>
            <a:endParaRPr lang="zh-CN" altLang="en-US" dirty="0" smtClean="0"/>
          </a:p>
        </p:txBody>
      </p:sp>
      <p:sp>
        <p:nvSpPr>
          <p:cNvPr id="4100" name="灯片编号占位符 3"/>
          <p:cNvSpPr txBox="1">
            <a:spLocks noGrp="1" noChangeArrowheads="1"/>
          </p:cNvSpPr>
          <p:nvPr/>
        </p:nvSpPr>
        <p:spPr bwMode="auto">
          <a:xfrm>
            <a:off x="3884613"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algn="r" eaLnBrk="1" hangingPunct="1">
              <a:buFont typeface="Arial" panose="020B0604020202020204" pitchFamily="34" charset="0"/>
              <a:buNone/>
            </a:pPr>
            <a:fld id="{2567195B-69B2-4569-BF76-E1A1A8B13EF7}" type="slidenum">
              <a:rPr lang="zh-CN" altLang="en-US" sz="1200">
                <a:latin typeface="Calibri" panose="020F0502020204030204" pitchFamily="34" charset="0"/>
                <a:ea typeface="宋体" panose="02010600030101010101" pitchFamily="2" charset="-122"/>
              </a:rPr>
              <a:pPr algn="r" eaLnBrk="1" hangingPunct="1">
                <a:buFont typeface="Arial" panose="020B0604020202020204" pitchFamily="34" charset="0"/>
                <a:buNone/>
              </a:pPr>
              <a:t>23</a:t>
            </a:fld>
            <a:endParaRPr lang="zh-CN" altLang="en-US" sz="120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080085625"/>
      </p:ext>
    </p:extLst>
  </p:cSld>
  <p:clrMapOvr>
    <a:overrideClrMapping bg1="lt1" tx1="dk1" bg2="lt2" tx2="dk2" accent1="accent1" accent2="accent2" accent3="accent3" accent4="accent4" accent5="accent5" accent6="accent6" hlink="hlink" folHlink="folHlink"/>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p:sp>
      <p:sp>
        <p:nvSpPr>
          <p:cNvPr id="4099" name="备注占位符 2"/>
          <p:cNvSpPr>
            <a:spLocks noGrp="1"/>
          </p:cNvSpPr>
          <p:nvPr>
            <p:ph type="body" idx="1"/>
          </p:nvPr>
        </p:nvSpPr>
        <p:spPr>
          <a:noFill/>
          <a:extLst>
            <a:ext uri="{91240B29-F687-4F45-9708-019B960494DF}">
              <a14:hiddenLine xmlns:a14="http://schemas.microsoft.com/office/drawing/2010/main" w="12700">
                <a:solidFill>
                  <a:srgbClr val="000000"/>
                </a:solidFill>
                <a:miter lim="800000"/>
                <a:headEnd/>
                <a:tailEnd/>
              </a14:hiddenLine>
            </a:ext>
          </a:extLst>
        </p:spPr>
        <p:txBody>
          <a:bodyPr anchor="t"/>
          <a:lstStyle/>
          <a:p>
            <a:pPr eaLnBrk="1" hangingPunct="1">
              <a:spcBef>
                <a:spcPct val="0"/>
              </a:spcBef>
            </a:pPr>
            <a:endParaRPr lang="zh-CN" altLang="en-US" dirty="0" smtClean="0"/>
          </a:p>
        </p:txBody>
      </p:sp>
      <p:sp>
        <p:nvSpPr>
          <p:cNvPr id="4100" name="灯片编号占位符 3"/>
          <p:cNvSpPr txBox="1">
            <a:spLocks noGrp="1" noChangeArrowheads="1"/>
          </p:cNvSpPr>
          <p:nvPr/>
        </p:nvSpPr>
        <p:spPr bwMode="auto">
          <a:xfrm>
            <a:off x="3884613"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algn="r" eaLnBrk="1" hangingPunct="1">
              <a:buFont typeface="Arial" panose="020B0604020202020204" pitchFamily="34" charset="0"/>
              <a:buNone/>
            </a:pPr>
            <a:fld id="{FF9C4DFE-645A-47B9-8397-1F510BC569E1}" type="slidenum">
              <a:rPr lang="zh-CN" altLang="en-US" sz="1200">
                <a:latin typeface="Calibri" panose="020F0502020204030204" pitchFamily="34" charset="0"/>
                <a:ea typeface="宋体" panose="02010600030101010101" pitchFamily="2" charset="-122"/>
              </a:rPr>
              <a:pPr algn="r" eaLnBrk="1" hangingPunct="1">
                <a:buFont typeface="Arial" panose="020B0604020202020204" pitchFamily="34" charset="0"/>
                <a:buNone/>
              </a:pPr>
              <a:t>24</a:t>
            </a:fld>
            <a:endParaRPr lang="zh-CN" altLang="en-US" sz="120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910148131"/>
      </p:ext>
    </p:extLst>
  </p:cSld>
  <p:clrMapOvr>
    <a:overrideClrMapping bg1="lt1" tx1="dk1" bg2="lt2" tx2="dk2" accent1="accent1" accent2="accent2" accent3="accent3" accent4="accent4" accent5="accent5" accent6="accent6" hlink="hlink" folHlink="folHlink"/>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40460B8-7284-441F-89E4-B9C222FE2592}" type="slidenum">
              <a:rPr lang="zh-CN" altLang="en-US" smtClean="0"/>
              <a:t>25</a:t>
            </a:fld>
            <a:endParaRPr lang="zh-CN" altLang="en-US"/>
          </a:p>
        </p:txBody>
      </p:sp>
    </p:spTree>
    <p:extLst>
      <p:ext uri="{BB962C8B-B14F-4D97-AF65-F5344CB8AC3E}">
        <p14:creationId xmlns:p14="http://schemas.microsoft.com/office/powerpoint/2010/main" val="380805101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40460B8-7284-441F-89E4-B9C222FE2592}" type="slidenum">
              <a:rPr lang="zh-CN" altLang="en-US" smtClean="0"/>
              <a:t>3</a:t>
            </a:fld>
            <a:endParaRPr lang="zh-CN" altLang="en-US"/>
          </a:p>
        </p:txBody>
      </p:sp>
    </p:spTree>
    <p:extLst>
      <p:ext uri="{BB962C8B-B14F-4D97-AF65-F5344CB8AC3E}">
        <p14:creationId xmlns:p14="http://schemas.microsoft.com/office/powerpoint/2010/main" val="222906031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zh-CN" dirty="0" smtClean="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2C49467F-8025-4918-A2A7-F8CA6F86DB29}" type="slidenum">
              <a:rPr lang="zh-CN" altLang="en-US" smtClean="0">
                <a:latin typeface="Calibri" panose="020F0502020204030204" pitchFamily="34" charset="0"/>
              </a:rPr>
              <a:pPr/>
              <a:t>4</a:t>
            </a:fld>
            <a:endParaRPr lang="zh-CN" altLang="en-US" smtClean="0">
              <a:latin typeface="Calibri" panose="020F0502020204030204" pitchFamily="34" charset="0"/>
            </a:endParaRPr>
          </a:p>
        </p:txBody>
      </p:sp>
    </p:spTree>
    <p:extLst>
      <p:ext uri="{BB962C8B-B14F-4D97-AF65-F5344CB8AC3E}">
        <p14:creationId xmlns:p14="http://schemas.microsoft.com/office/powerpoint/2010/main" val="68866450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dirty="0" smtClean="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F2FE2B13-F0E5-442E-9096-4DD707DEE58F}" type="slidenum">
              <a:rPr lang="zh-CN" altLang="en-US" smtClean="0">
                <a:latin typeface="Calibri" panose="020F0502020204030204" pitchFamily="34" charset="0"/>
              </a:rPr>
              <a:pPr/>
              <a:t>5</a:t>
            </a:fld>
            <a:endParaRPr lang="zh-CN" altLang="en-US" smtClean="0">
              <a:latin typeface="Calibri" panose="020F0502020204030204" pitchFamily="34" charset="0"/>
            </a:endParaRPr>
          </a:p>
        </p:txBody>
      </p:sp>
    </p:spTree>
    <p:extLst>
      <p:ext uri="{BB962C8B-B14F-4D97-AF65-F5344CB8AC3E}">
        <p14:creationId xmlns:p14="http://schemas.microsoft.com/office/powerpoint/2010/main" val="265253847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dirty="0" smtClean="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C2F4BFF4-4E18-4756-955F-FD26D8C413D6}" type="slidenum">
              <a:rPr lang="zh-CN" altLang="en-US" smtClean="0">
                <a:latin typeface="Calibri" panose="020F0502020204030204" pitchFamily="34" charset="0"/>
              </a:rPr>
              <a:pPr/>
              <a:t>6</a:t>
            </a:fld>
            <a:endParaRPr lang="zh-CN" altLang="en-US" smtClean="0">
              <a:latin typeface="Calibri" panose="020F0502020204030204" pitchFamily="34" charset="0"/>
            </a:endParaRPr>
          </a:p>
        </p:txBody>
      </p:sp>
    </p:spTree>
    <p:extLst>
      <p:ext uri="{BB962C8B-B14F-4D97-AF65-F5344CB8AC3E}">
        <p14:creationId xmlns:p14="http://schemas.microsoft.com/office/powerpoint/2010/main" val="266587526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dirty="0" smtClean="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1E60DAC7-A1F3-470E-B3AE-0CED23777E3B}" type="slidenum">
              <a:rPr lang="zh-CN" altLang="en-US" smtClean="0">
                <a:latin typeface="Calibri" panose="020F0502020204030204" pitchFamily="34" charset="0"/>
              </a:rPr>
              <a:pPr/>
              <a:t>7</a:t>
            </a:fld>
            <a:endParaRPr lang="zh-CN" altLang="en-US" smtClean="0">
              <a:latin typeface="Calibri" panose="020F0502020204030204" pitchFamily="34" charset="0"/>
            </a:endParaRPr>
          </a:p>
        </p:txBody>
      </p:sp>
    </p:spTree>
    <p:extLst>
      <p:ext uri="{BB962C8B-B14F-4D97-AF65-F5344CB8AC3E}">
        <p14:creationId xmlns:p14="http://schemas.microsoft.com/office/powerpoint/2010/main" val="95163395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dirty="0" smtClean="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C115B7CB-D2EC-4468-B20F-3C67455B6B52}" type="slidenum">
              <a:rPr lang="zh-CN" altLang="en-US" smtClean="0">
                <a:latin typeface="Calibri" panose="020F0502020204030204" pitchFamily="34" charset="0"/>
              </a:rPr>
              <a:pPr/>
              <a:t>8</a:t>
            </a:fld>
            <a:endParaRPr lang="zh-CN" altLang="en-US" smtClean="0">
              <a:latin typeface="Calibri" panose="020F0502020204030204" pitchFamily="34" charset="0"/>
            </a:endParaRPr>
          </a:p>
        </p:txBody>
      </p:sp>
    </p:spTree>
    <p:extLst>
      <p:ext uri="{BB962C8B-B14F-4D97-AF65-F5344CB8AC3E}">
        <p14:creationId xmlns:p14="http://schemas.microsoft.com/office/powerpoint/2010/main" val="340089616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40460B8-7284-441F-89E4-B9C222FE2592}" type="slidenum">
              <a:rPr lang="zh-CN" altLang="en-US" smtClean="0"/>
              <a:t>9</a:t>
            </a:fld>
            <a:endParaRPr lang="zh-CN" altLang="en-US"/>
          </a:p>
        </p:txBody>
      </p:sp>
    </p:spTree>
    <p:extLst>
      <p:ext uri="{BB962C8B-B14F-4D97-AF65-F5344CB8AC3E}">
        <p14:creationId xmlns:p14="http://schemas.microsoft.com/office/powerpoint/2010/main" val="245907766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仅标题">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stretch>
            <a:fillRect/>
          </a:stretch>
        </p:blipFill>
        <p:spPr>
          <a:xfrm>
            <a:off x="0" y="0"/>
            <a:ext cx="12192000" cy="6858000"/>
          </a:xfrm>
          <a:prstGeom prst="rect">
            <a:avLst/>
          </a:prstGeom>
        </p:spPr>
      </p:pic>
      <p:pic>
        <p:nvPicPr>
          <p:cNvPr id="3" name="图片 2"/>
          <p:cNvPicPr>
            <a:picLocks noChangeAspect="1"/>
          </p:cNvPicPr>
          <p:nvPr userDrawn="1"/>
        </p:nvPicPr>
        <p:blipFill rotWithShape="1">
          <a:blip r:embed="rId3" cstate="print">
            <a:extLst>
              <a:ext uri="{28A0092B-C50C-407E-A947-70E740481C1C}">
                <a14:useLocalDpi xmlns:a14="http://schemas.microsoft.com/office/drawing/2010/main" val="0"/>
              </a:ext>
            </a:extLst>
          </a:blip>
          <a:srcRect l="2380" t="7819" r="2382" b="7909"/>
          <a:stretch/>
        </p:blipFill>
        <p:spPr>
          <a:xfrm>
            <a:off x="0" y="-14514"/>
            <a:ext cx="12192000" cy="6879772"/>
          </a:xfrm>
          <a:prstGeom prst="rect">
            <a:avLst/>
          </a:prstGeom>
        </p:spPr>
      </p:pic>
      <p:pic>
        <p:nvPicPr>
          <p:cNvPr id="4" name="图片 3"/>
          <p:cNvPicPr>
            <a:picLocks noChangeAspect="1"/>
          </p:cNvPicPr>
          <p:nvPr userDrawn="1"/>
        </p:nvPicPr>
        <p:blipFill>
          <a:blip r:embed="rId4"/>
          <a:stretch>
            <a:fillRect/>
          </a:stretch>
        </p:blipFill>
        <p:spPr>
          <a:xfrm>
            <a:off x="3193143" y="1323964"/>
            <a:ext cx="5805714" cy="4210072"/>
          </a:xfrm>
          <a:prstGeom prst="rect">
            <a:avLst/>
          </a:prstGeom>
        </p:spPr>
      </p:pic>
    </p:spTree>
    <p:extLst>
      <p:ext uri="{BB962C8B-B14F-4D97-AF65-F5344CB8AC3E}">
        <p14:creationId xmlns:p14="http://schemas.microsoft.com/office/powerpoint/2010/main" val="1623404393"/>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12" name="任意多边形 11"/>
          <p:cNvSpPr>
            <a:spLocks noGrp="1"/>
          </p:cNvSpPr>
          <p:nvPr>
            <p:ph type="pic" sz="quarter" idx="10"/>
          </p:nvPr>
        </p:nvSpPr>
        <p:spPr>
          <a:xfrm>
            <a:off x="1026660" y="1895588"/>
            <a:ext cx="2125042" cy="1673372"/>
          </a:xfrm>
          <a:custGeom>
            <a:avLst/>
            <a:gdLst>
              <a:gd name="connsiteX0" fmla="*/ 278901 w 2125042"/>
              <a:gd name="connsiteY0" fmla="*/ 0 h 1673372"/>
              <a:gd name="connsiteX1" fmla="*/ 1846141 w 2125042"/>
              <a:gd name="connsiteY1" fmla="*/ 0 h 1673372"/>
              <a:gd name="connsiteX2" fmla="*/ 2125042 w 2125042"/>
              <a:gd name="connsiteY2" fmla="*/ 278901 h 1673372"/>
              <a:gd name="connsiteX3" fmla="*/ 2125042 w 2125042"/>
              <a:gd name="connsiteY3" fmla="*/ 1394471 h 1673372"/>
              <a:gd name="connsiteX4" fmla="*/ 1846141 w 2125042"/>
              <a:gd name="connsiteY4" fmla="*/ 1673372 h 1673372"/>
              <a:gd name="connsiteX5" fmla="*/ 278901 w 2125042"/>
              <a:gd name="connsiteY5" fmla="*/ 1673372 h 1673372"/>
              <a:gd name="connsiteX6" fmla="*/ 0 w 2125042"/>
              <a:gd name="connsiteY6" fmla="*/ 1394471 h 1673372"/>
              <a:gd name="connsiteX7" fmla="*/ 0 w 2125042"/>
              <a:gd name="connsiteY7" fmla="*/ 278901 h 1673372"/>
              <a:gd name="connsiteX8" fmla="*/ 278901 w 2125042"/>
              <a:gd name="connsiteY8" fmla="*/ 0 h 1673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5042" h="1673372">
                <a:moveTo>
                  <a:pt x="278901" y="0"/>
                </a:moveTo>
                <a:lnTo>
                  <a:pt x="1846141" y="0"/>
                </a:lnTo>
                <a:cubicBezTo>
                  <a:pt x="2000174" y="0"/>
                  <a:pt x="2125042" y="124868"/>
                  <a:pt x="2125042" y="278901"/>
                </a:cubicBezTo>
                <a:lnTo>
                  <a:pt x="2125042" y="1394471"/>
                </a:lnTo>
                <a:cubicBezTo>
                  <a:pt x="2125042" y="1548504"/>
                  <a:pt x="2000174" y="1673372"/>
                  <a:pt x="1846141" y="1673372"/>
                </a:cubicBezTo>
                <a:lnTo>
                  <a:pt x="278901" y="1673372"/>
                </a:lnTo>
                <a:cubicBezTo>
                  <a:pt x="124868" y="1673372"/>
                  <a:pt x="0" y="1548504"/>
                  <a:pt x="0" y="1394471"/>
                </a:cubicBezTo>
                <a:lnTo>
                  <a:pt x="0" y="278901"/>
                </a:lnTo>
                <a:cubicBezTo>
                  <a:pt x="0" y="124868"/>
                  <a:pt x="124868" y="0"/>
                  <a:pt x="278901" y="0"/>
                </a:cubicBezTo>
                <a:close/>
              </a:path>
            </a:pathLst>
          </a:custGeom>
        </p:spPr>
        <p:txBody>
          <a:bodyPr wrap="square">
            <a:noAutofit/>
          </a:bodyPr>
          <a:lstStyle/>
          <a:p>
            <a:endParaRPr lang="zh-CN" altLang="en-US"/>
          </a:p>
        </p:txBody>
      </p:sp>
      <p:sp>
        <p:nvSpPr>
          <p:cNvPr id="14" name="任意多边形 13"/>
          <p:cNvSpPr>
            <a:spLocks noGrp="1"/>
          </p:cNvSpPr>
          <p:nvPr>
            <p:ph type="pic" sz="quarter" idx="11"/>
          </p:nvPr>
        </p:nvSpPr>
        <p:spPr>
          <a:xfrm>
            <a:off x="1026661" y="4038340"/>
            <a:ext cx="2125042" cy="1673372"/>
          </a:xfrm>
          <a:custGeom>
            <a:avLst/>
            <a:gdLst>
              <a:gd name="connsiteX0" fmla="*/ 278901 w 2125042"/>
              <a:gd name="connsiteY0" fmla="*/ 0 h 1673372"/>
              <a:gd name="connsiteX1" fmla="*/ 1846141 w 2125042"/>
              <a:gd name="connsiteY1" fmla="*/ 0 h 1673372"/>
              <a:gd name="connsiteX2" fmla="*/ 2125042 w 2125042"/>
              <a:gd name="connsiteY2" fmla="*/ 278901 h 1673372"/>
              <a:gd name="connsiteX3" fmla="*/ 2125042 w 2125042"/>
              <a:gd name="connsiteY3" fmla="*/ 1394471 h 1673372"/>
              <a:gd name="connsiteX4" fmla="*/ 1846141 w 2125042"/>
              <a:gd name="connsiteY4" fmla="*/ 1673372 h 1673372"/>
              <a:gd name="connsiteX5" fmla="*/ 278901 w 2125042"/>
              <a:gd name="connsiteY5" fmla="*/ 1673372 h 1673372"/>
              <a:gd name="connsiteX6" fmla="*/ 0 w 2125042"/>
              <a:gd name="connsiteY6" fmla="*/ 1394471 h 1673372"/>
              <a:gd name="connsiteX7" fmla="*/ 0 w 2125042"/>
              <a:gd name="connsiteY7" fmla="*/ 278901 h 1673372"/>
              <a:gd name="connsiteX8" fmla="*/ 278901 w 2125042"/>
              <a:gd name="connsiteY8" fmla="*/ 0 h 1673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5042" h="1673372">
                <a:moveTo>
                  <a:pt x="278901" y="0"/>
                </a:moveTo>
                <a:lnTo>
                  <a:pt x="1846141" y="0"/>
                </a:lnTo>
                <a:cubicBezTo>
                  <a:pt x="2000174" y="0"/>
                  <a:pt x="2125042" y="124868"/>
                  <a:pt x="2125042" y="278901"/>
                </a:cubicBezTo>
                <a:lnTo>
                  <a:pt x="2125042" y="1394471"/>
                </a:lnTo>
                <a:cubicBezTo>
                  <a:pt x="2125042" y="1548504"/>
                  <a:pt x="2000174" y="1673372"/>
                  <a:pt x="1846141" y="1673372"/>
                </a:cubicBezTo>
                <a:lnTo>
                  <a:pt x="278901" y="1673372"/>
                </a:lnTo>
                <a:cubicBezTo>
                  <a:pt x="124868" y="1673372"/>
                  <a:pt x="0" y="1548504"/>
                  <a:pt x="0" y="1394471"/>
                </a:cubicBezTo>
                <a:lnTo>
                  <a:pt x="0" y="278901"/>
                </a:lnTo>
                <a:cubicBezTo>
                  <a:pt x="0" y="124868"/>
                  <a:pt x="124868" y="0"/>
                  <a:pt x="278901" y="0"/>
                </a:cubicBezTo>
                <a:close/>
              </a:path>
            </a:pathLst>
          </a:custGeom>
        </p:spPr>
        <p:txBody>
          <a:bodyPr wrap="square">
            <a:noAutofit/>
          </a:bodyPr>
          <a:lstStyle/>
          <a:p>
            <a:endParaRPr lang="zh-CN" altLang="en-US"/>
          </a:p>
        </p:txBody>
      </p:sp>
      <p:sp>
        <p:nvSpPr>
          <p:cNvPr id="13" name="任意多边形 12"/>
          <p:cNvSpPr>
            <a:spLocks noGrp="1"/>
          </p:cNvSpPr>
          <p:nvPr>
            <p:ph type="pic" sz="quarter" idx="12"/>
          </p:nvPr>
        </p:nvSpPr>
        <p:spPr>
          <a:xfrm>
            <a:off x="6288491" y="1895588"/>
            <a:ext cx="2125042" cy="1673372"/>
          </a:xfrm>
          <a:custGeom>
            <a:avLst/>
            <a:gdLst>
              <a:gd name="connsiteX0" fmla="*/ 278901 w 2125042"/>
              <a:gd name="connsiteY0" fmla="*/ 0 h 1673372"/>
              <a:gd name="connsiteX1" fmla="*/ 1846141 w 2125042"/>
              <a:gd name="connsiteY1" fmla="*/ 0 h 1673372"/>
              <a:gd name="connsiteX2" fmla="*/ 2125042 w 2125042"/>
              <a:gd name="connsiteY2" fmla="*/ 278901 h 1673372"/>
              <a:gd name="connsiteX3" fmla="*/ 2125042 w 2125042"/>
              <a:gd name="connsiteY3" fmla="*/ 1394471 h 1673372"/>
              <a:gd name="connsiteX4" fmla="*/ 1846141 w 2125042"/>
              <a:gd name="connsiteY4" fmla="*/ 1673372 h 1673372"/>
              <a:gd name="connsiteX5" fmla="*/ 278901 w 2125042"/>
              <a:gd name="connsiteY5" fmla="*/ 1673372 h 1673372"/>
              <a:gd name="connsiteX6" fmla="*/ 0 w 2125042"/>
              <a:gd name="connsiteY6" fmla="*/ 1394471 h 1673372"/>
              <a:gd name="connsiteX7" fmla="*/ 0 w 2125042"/>
              <a:gd name="connsiteY7" fmla="*/ 278901 h 1673372"/>
              <a:gd name="connsiteX8" fmla="*/ 278901 w 2125042"/>
              <a:gd name="connsiteY8" fmla="*/ 0 h 1673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5042" h="1673372">
                <a:moveTo>
                  <a:pt x="278901" y="0"/>
                </a:moveTo>
                <a:lnTo>
                  <a:pt x="1846141" y="0"/>
                </a:lnTo>
                <a:cubicBezTo>
                  <a:pt x="2000174" y="0"/>
                  <a:pt x="2125042" y="124868"/>
                  <a:pt x="2125042" y="278901"/>
                </a:cubicBezTo>
                <a:lnTo>
                  <a:pt x="2125042" y="1394471"/>
                </a:lnTo>
                <a:cubicBezTo>
                  <a:pt x="2125042" y="1548504"/>
                  <a:pt x="2000174" y="1673372"/>
                  <a:pt x="1846141" y="1673372"/>
                </a:cubicBezTo>
                <a:lnTo>
                  <a:pt x="278901" y="1673372"/>
                </a:lnTo>
                <a:cubicBezTo>
                  <a:pt x="124868" y="1673372"/>
                  <a:pt x="0" y="1548504"/>
                  <a:pt x="0" y="1394471"/>
                </a:cubicBezTo>
                <a:lnTo>
                  <a:pt x="0" y="278901"/>
                </a:lnTo>
                <a:cubicBezTo>
                  <a:pt x="0" y="124868"/>
                  <a:pt x="124868" y="0"/>
                  <a:pt x="278901" y="0"/>
                </a:cubicBezTo>
                <a:close/>
              </a:path>
            </a:pathLst>
          </a:custGeom>
        </p:spPr>
        <p:txBody>
          <a:bodyPr wrap="square">
            <a:noAutofit/>
          </a:bodyPr>
          <a:lstStyle/>
          <a:p>
            <a:endParaRPr lang="zh-CN" altLang="en-US"/>
          </a:p>
        </p:txBody>
      </p:sp>
      <p:sp>
        <p:nvSpPr>
          <p:cNvPr id="15" name="任意多边形 14"/>
          <p:cNvSpPr>
            <a:spLocks noGrp="1"/>
          </p:cNvSpPr>
          <p:nvPr>
            <p:ph type="pic" sz="quarter" idx="13"/>
          </p:nvPr>
        </p:nvSpPr>
        <p:spPr>
          <a:xfrm>
            <a:off x="6288491" y="4038340"/>
            <a:ext cx="2125042" cy="1673372"/>
          </a:xfrm>
          <a:custGeom>
            <a:avLst/>
            <a:gdLst>
              <a:gd name="connsiteX0" fmla="*/ 278901 w 2125042"/>
              <a:gd name="connsiteY0" fmla="*/ 0 h 1673372"/>
              <a:gd name="connsiteX1" fmla="*/ 1846141 w 2125042"/>
              <a:gd name="connsiteY1" fmla="*/ 0 h 1673372"/>
              <a:gd name="connsiteX2" fmla="*/ 2125042 w 2125042"/>
              <a:gd name="connsiteY2" fmla="*/ 278901 h 1673372"/>
              <a:gd name="connsiteX3" fmla="*/ 2125042 w 2125042"/>
              <a:gd name="connsiteY3" fmla="*/ 1394471 h 1673372"/>
              <a:gd name="connsiteX4" fmla="*/ 1846141 w 2125042"/>
              <a:gd name="connsiteY4" fmla="*/ 1673372 h 1673372"/>
              <a:gd name="connsiteX5" fmla="*/ 278901 w 2125042"/>
              <a:gd name="connsiteY5" fmla="*/ 1673372 h 1673372"/>
              <a:gd name="connsiteX6" fmla="*/ 0 w 2125042"/>
              <a:gd name="connsiteY6" fmla="*/ 1394471 h 1673372"/>
              <a:gd name="connsiteX7" fmla="*/ 0 w 2125042"/>
              <a:gd name="connsiteY7" fmla="*/ 278901 h 1673372"/>
              <a:gd name="connsiteX8" fmla="*/ 278901 w 2125042"/>
              <a:gd name="connsiteY8" fmla="*/ 0 h 1673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5042" h="1673372">
                <a:moveTo>
                  <a:pt x="278901" y="0"/>
                </a:moveTo>
                <a:lnTo>
                  <a:pt x="1846141" y="0"/>
                </a:lnTo>
                <a:cubicBezTo>
                  <a:pt x="2000174" y="0"/>
                  <a:pt x="2125042" y="124868"/>
                  <a:pt x="2125042" y="278901"/>
                </a:cubicBezTo>
                <a:lnTo>
                  <a:pt x="2125042" y="1394471"/>
                </a:lnTo>
                <a:cubicBezTo>
                  <a:pt x="2125042" y="1548504"/>
                  <a:pt x="2000174" y="1673372"/>
                  <a:pt x="1846141" y="1673372"/>
                </a:cubicBezTo>
                <a:lnTo>
                  <a:pt x="278901" y="1673372"/>
                </a:lnTo>
                <a:cubicBezTo>
                  <a:pt x="124868" y="1673372"/>
                  <a:pt x="0" y="1548504"/>
                  <a:pt x="0" y="1394471"/>
                </a:cubicBezTo>
                <a:lnTo>
                  <a:pt x="0" y="278901"/>
                </a:lnTo>
                <a:cubicBezTo>
                  <a:pt x="0" y="124868"/>
                  <a:pt x="124868" y="0"/>
                  <a:pt x="278901" y="0"/>
                </a:cubicBezTo>
                <a:close/>
              </a:path>
            </a:pathLst>
          </a:custGeom>
        </p:spPr>
        <p:txBody>
          <a:bodyPr wrap="square">
            <a:noAutofit/>
          </a:bodyPr>
          <a:lstStyle/>
          <a:p>
            <a:endParaRPr lang="zh-CN" altLang="en-US"/>
          </a:p>
        </p:txBody>
      </p:sp>
    </p:spTree>
    <p:extLst>
      <p:ext uri="{BB962C8B-B14F-4D97-AF65-F5344CB8AC3E}">
        <p14:creationId xmlns:p14="http://schemas.microsoft.com/office/powerpoint/2010/main" val="3353862494"/>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8" name="任意多边形 7"/>
          <p:cNvSpPr>
            <a:spLocks noGrp="1"/>
          </p:cNvSpPr>
          <p:nvPr>
            <p:ph type="pic" sz="quarter" idx="10"/>
          </p:nvPr>
        </p:nvSpPr>
        <p:spPr>
          <a:xfrm>
            <a:off x="1277258" y="2102236"/>
            <a:ext cx="4150305" cy="2433744"/>
          </a:xfrm>
          <a:custGeom>
            <a:avLst/>
            <a:gdLst>
              <a:gd name="connsiteX0" fmla="*/ 177031 w 4150305"/>
              <a:gd name="connsiteY0" fmla="*/ 0 h 2433744"/>
              <a:gd name="connsiteX1" fmla="*/ 3973274 w 4150305"/>
              <a:gd name="connsiteY1" fmla="*/ 0 h 2433744"/>
              <a:gd name="connsiteX2" fmla="*/ 4150305 w 4150305"/>
              <a:gd name="connsiteY2" fmla="*/ 177031 h 2433744"/>
              <a:gd name="connsiteX3" fmla="*/ 4150305 w 4150305"/>
              <a:gd name="connsiteY3" fmla="*/ 2256713 h 2433744"/>
              <a:gd name="connsiteX4" fmla="*/ 3973274 w 4150305"/>
              <a:gd name="connsiteY4" fmla="*/ 2433744 h 2433744"/>
              <a:gd name="connsiteX5" fmla="*/ 177031 w 4150305"/>
              <a:gd name="connsiteY5" fmla="*/ 2433744 h 2433744"/>
              <a:gd name="connsiteX6" fmla="*/ 0 w 4150305"/>
              <a:gd name="connsiteY6" fmla="*/ 2256713 h 2433744"/>
              <a:gd name="connsiteX7" fmla="*/ 0 w 4150305"/>
              <a:gd name="connsiteY7" fmla="*/ 177031 h 2433744"/>
              <a:gd name="connsiteX8" fmla="*/ 177031 w 4150305"/>
              <a:gd name="connsiteY8" fmla="*/ 0 h 2433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150305" h="2433744">
                <a:moveTo>
                  <a:pt x="177031" y="0"/>
                </a:moveTo>
                <a:lnTo>
                  <a:pt x="3973274" y="0"/>
                </a:lnTo>
                <a:cubicBezTo>
                  <a:pt x="4071046" y="0"/>
                  <a:pt x="4150305" y="79259"/>
                  <a:pt x="4150305" y="177031"/>
                </a:cubicBezTo>
                <a:lnTo>
                  <a:pt x="4150305" y="2256713"/>
                </a:lnTo>
                <a:cubicBezTo>
                  <a:pt x="4150305" y="2354485"/>
                  <a:pt x="4071046" y="2433744"/>
                  <a:pt x="3973274" y="2433744"/>
                </a:cubicBezTo>
                <a:lnTo>
                  <a:pt x="177031" y="2433744"/>
                </a:lnTo>
                <a:cubicBezTo>
                  <a:pt x="79259" y="2433744"/>
                  <a:pt x="0" y="2354485"/>
                  <a:pt x="0" y="2256713"/>
                </a:cubicBezTo>
                <a:lnTo>
                  <a:pt x="0" y="177031"/>
                </a:lnTo>
                <a:cubicBezTo>
                  <a:pt x="0" y="79259"/>
                  <a:pt x="79259" y="0"/>
                  <a:pt x="177031" y="0"/>
                </a:cubicBezTo>
                <a:close/>
              </a:path>
            </a:pathLst>
          </a:custGeom>
        </p:spPr>
        <p:txBody>
          <a:bodyPr wrap="square">
            <a:noAutofit/>
          </a:bodyPr>
          <a:lstStyle/>
          <a:p>
            <a:endParaRPr lang="zh-CN" altLang="en-US"/>
          </a:p>
        </p:txBody>
      </p:sp>
      <p:sp>
        <p:nvSpPr>
          <p:cNvPr id="9" name="任意多边形 8"/>
          <p:cNvSpPr>
            <a:spLocks noGrp="1"/>
          </p:cNvSpPr>
          <p:nvPr>
            <p:ph type="pic" sz="quarter" idx="11"/>
          </p:nvPr>
        </p:nvSpPr>
        <p:spPr>
          <a:xfrm>
            <a:off x="6764439" y="2102236"/>
            <a:ext cx="4150305" cy="2433744"/>
          </a:xfrm>
          <a:custGeom>
            <a:avLst/>
            <a:gdLst>
              <a:gd name="connsiteX0" fmla="*/ 202439 w 4150305"/>
              <a:gd name="connsiteY0" fmla="*/ 0 h 2433744"/>
              <a:gd name="connsiteX1" fmla="*/ 3947866 w 4150305"/>
              <a:gd name="connsiteY1" fmla="*/ 0 h 2433744"/>
              <a:gd name="connsiteX2" fmla="*/ 4150305 w 4150305"/>
              <a:gd name="connsiteY2" fmla="*/ 202439 h 2433744"/>
              <a:gd name="connsiteX3" fmla="*/ 4150305 w 4150305"/>
              <a:gd name="connsiteY3" fmla="*/ 2231305 h 2433744"/>
              <a:gd name="connsiteX4" fmla="*/ 3947866 w 4150305"/>
              <a:gd name="connsiteY4" fmla="*/ 2433744 h 2433744"/>
              <a:gd name="connsiteX5" fmla="*/ 202439 w 4150305"/>
              <a:gd name="connsiteY5" fmla="*/ 2433744 h 2433744"/>
              <a:gd name="connsiteX6" fmla="*/ 0 w 4150305"/>
              <a:gd name="connsiteY6" fmla="*/ 2231305 h 2433744"/>
              <a:gd name="connsiteX7" fmla="*/ 0 w 4150305"/>
              <a:gd name="connsiteY7" fmla="*/ 202439 h 2433744"/>
              <a:gd name="connsiteX8" fmla="*/ 202439 w 4150305"/>
              <a:gd name="connsiteY8" fmla="*/ 0 h 2433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150305" h="2433744">
                <a:moveTo>
                  <a:pt x="202439" y="0"/>
                </a:moveTo>
                <a:lnTo>
                  <a:pt x="3947866" y="0"/>
                </a:lnTo>
                <a:cubicBezTo>
                  <a:pt x="4059670" y="0"/>
                  <a:pt x="4150305" y="90635"/>
                  <a:pt x="4150305" y="202439"/>
                </a:cubicBezTo>
                <a:lnTo>
                  <a:pt x="4150305" y="2231305"/>
                </a:lnTo>
                <a:cubicBezTo>
                  <a:pt x="4150305" y="2343109"/>
                  <a:pt x="4059670" y="2433744"/>
                  <a:pt x="3947866" y="2433744"/>
                </a:cubicBezTo>
                <a:lnTo>
                  <a:pt x="202439" y="2433744"/>
                </a:lnTo>
                <a:cubicBezTo>
                  <a:pt x="90635" y="2433744"/>
                  <a:pt x="0" y="2343109"/>
                  <a:pt x="0" y="2231305"/>
                </a:cubicBezTo>
                <a:lnTo>
                  <a:pt x="0" y="202439"/>
                </a:lnTo>
                <a:cubicBezTo>
                  <a:pt x="0" y="90635"/>
                  <a:pt x="90635" y="0"/>
                  <a:pt x="202439" y="0"/>
                </a:cubicBezTo>
                <a:close/>
              </a:path>
            </a:pathLst>
          </a:custGeom>
        </p:spPr>
        <p:txBody>
          <a:bodyPr wrap="square">
            <a:noAutofit/>
          </a:bodyPr>
          <a:lstStyle/>
          <a:p>
            <a:endParaRPr lang="zh-CN" altLang="en-US"/>
          </a:p>
        </p:txBody>
      </p:sp>
    </p:spTree>
    <p:extLst>
      <p:ext uri="{BB962C8B-B14F-4D97-AF65-F5344CB8AC3E}">
        <p14:creationId xmlns:p14="http://schemas.microsoft.com/office/powerpoint/2010/main" val="2707467454"/>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14" name="任意多边形 13"/>
          <p:cNvSpPr>
            <a:spLocks noGrp="1"/>
          </p:cNvSpPr>
          <p:nvPr>
            <p:ph type="pic" sz="quarter" idx="10"/>
          </p:nvPr>
        </p:nvSpPr>
        <p:spPr>
          <a:xfrm>
            <a:off x="1175771" y="1828006"/>
            <a:ext cx="3216009" cy="2730654"/>
          </a:xfrm>
          <a:custGeom>
            <a:avLst/>
            <a:gdLst>
              <a:gd name="connsiteX0" fmla="*/ 0 w 3216009"/>
              <a:gd name="connsiteY0" fmla="*/ 0 h 2730654"/>
              <a:gd name="connsiteX1" fmla="*/ 3216009 w 3216009"/>
              <a:gd name="connsiteY1" fmla="*/ 0 h 2730654"/>
              <a:gd name="connsiteX2" fmla="*/ 3216009 w 3216009"/>
              <a:gd name="connsiteY2" fmla="*/ 2730654 h 2730654"/>
              <a:gd name="connsiteX3" fmla="*/ 0 w 3216009"/>
              <a:gd name="connsiteY3" fmla="*/ 2730654 h 2730654"/>
            </a:gdLst>
            <a:ahLst/>
            <a:cxnLst>
              <a:cxn ang="0">
                <a:pos x="connsiteX0" y="connsiteY0"/>
              </a:cxn>
              <a:cxn ang="0">
                <a:pos x="connsiteX1" y="connsiteY1"/>
              </a:cxn>
              <a:cxn ang="0">
                <a:pos x="connsiteX2" y="connsiteY2"/>
              </a:cxn>
              <a:cxn ang="0">
                <a:pos x="connsiteX3" y="connsiteY3"/>
              </a:cxn>
            </a:cxnLst>
            <a:rect l="l" t="t" r="r" b="b"/>
            <a:pathLst>
              <a:path w="3216009" h="2730654">
                <a:moveTo>
                  <a:pt x="0" y="0"/>
                </a:moveTo>
                <a:lnTo>
                  <a:pt x="3216009" y="0"/>
                </a:lnTo>
                <a:lnTo>
                  <a:pt x="3216009" y="2730654"/>
                </a:lnTo>
                <a:lnTo>
                  <a:pt x="0" y="2730654"/>
                </a:lnTo>
                <a:close/>
              </a:path>
            </a:pathLst>
          </a:custGeom>
        </p:spPr>
        <p:txBody>
          <a:bodyPr wrap="square">
            <a:noAutofit/>
          </a:bodyPr>
          <a:lstStyle/>
          <a:p>
            <a:endParaRPr lang="zh-CN" altLang="en-US"/>
          </a:p>
        </p:txBody>
      </p:sp>
      <p:sp>
        <p:nvSpPr>
          <p:cNvPr id="15" name="任意多边形 14"/>
          <p:cNvSpPr>
            <a:spLocks noGrp="1"/>
          </p:cNvSpPr>
          <p:nvPr>
            <p:ph type="pic" sz="quarter" idx="11"/>
          </p:nvPr>
        </p:nvSpPr>
        <p:spPr>
          <a:xfrm>
            <a:off x="4485591" y="1828007"/>
            <a:ext cx="3218414" cy="1337049"/>
          </a:xfrm>
          <a:custGeom>
            <a:avLst/>
            <a:gdLst>
              <a:gd name="connsiteX0" fmla="*/ 0 w 3218414"/>
              <a:gd name="connsiteY0" fmla="*/ 0 h 1337049"/>
              <a:gd name="connsiteX1" fmla="*/ 3218414 w 3218414"/>
              <a:gd name="connsiteY1" fmla="*/ 0 h 1337049"/>
              <a:gd name="connsiteX2" fmla="*/ 3218414 w 3218414"/>
              <a:gd name="connsiteY2" fmla="*/ 1337049 h 1337049"/>
              <a:gd name="connsiteX3" fmla="*/ 0 w 3218414"/>
              <a:gd name="connsiteY3" fmla="*/ 1337049 h 1337049"/>
            </a:gdLst>
            <a:ahLst/>
            <a:cxnLst>
              <a:cxn ang="0">
                <a:pos x="connsiteX0" y="connsiteY0"/>
              </a:cxn>
              <a:cxn ang="0">
                <a:pos x="connsiteX1" y="connsiteY1"/>
              </a:cxn>
              <a:cxn ang="0">
                <a:pos x="connsiteX2" y="connsiteY2"/>
              </a:cxn>
              <a:cxn ang="0">
                <a:pos x="connsiteX3" y="connsiteY3"/>
              </a:cxn>
            </a:cxnLst>
            <a:rect l="l" t="t" r="r" b="b"/>
            <a:pathLst>
              <a:path w="3218414" h="1337049">
                <a:moveTo>
                  <a:pt x="0" y="0"/>
                </a:moveTo>
                <a:lnTo>
                  <a:pt x="3218414" y="0"/>
                </a:lnTo>
                <a:lnTo>
                  <a:pt x="3218414" y="1337049"/>
                </a:lnTo>
                <a:lnTo>
                  <a:pt x="0" y="1337049"/>
                </a:lnTo>
                <a:close/>
              </a:path>
            </a:pathLst>
          </a:custGeom>
        </p:spPr>
        <p:txBody>
          <a:bodyPr wrap="square">
            <a:noAutofit/>
          </a:bodyPr>
          <a:lstStyle/>
          <a:p>
            <a:endParaRPr lang="zh-CN" altLang="en-US"/>
          </a:p>
        </p:txBody>
      </p:sp>
      <p:sp>
        <p:nvSpPr>
          <p:cNvPr id="16" name="任意多边形 15"/>
          <p:cNvSpPr>
            <a:spLocks noGrp="1"/>
          </p:cNvSpPr>
          <p:nvPr>
            <p:ph type="pic" sz="quarter" idx="12"/>
          </p:nvPr>
        </p:nvSpPr>
        <p:spPr>
          <a:xfrm>
            <a:off x="7797815" y="1828007"/>
            <a:ext cx="3218414" cy="1337049"/>
          </a:xfrm>
          <a:custGeom>
            <a:avLst/>
            <a:gdLst>
              <a:gd name="connsiteX0" fmla="*/ 0 w 3218414"/>
              <a:gd name="connsiteY0" fmla="*/ 0 h 1337049"/>
              <a:gd name="connsiteX1" fmla="*/ 3218414 w 3218414"/>
              <a:gd name="connsiteY1" fmla="*/ 0 h 1337049"/>
              <a:gd name="connsiteX2" fmla="*/ 3218414 w 3218414"/>
              <a:gd name="connsiteY2" fmla="*/ 1337049 h 1337049"/>
              <a:gd name="connsiteX3" fmla="*/ 0 w 3218414"/>
              <a:gd name="connsiteY3" fmla="*/ 1337049 h 1337049"/>
            </a:gdLst>
            <a:ahLst/>
            <a:cxnLst>
              <a:cxn ang="0">
                <a:pos x="connsiteX0" y="connsiteY0"/>
              </a:cxn>
              <a:cxn ang="0">
                <a:pos x="connsiteX1" y="connsiteY1"/>
              </a:cxn>
              <a:cxn ang="0">
                <a:pos x="connsiteX2" y="connsiteY2"/>
              </a:cxn>
              <a:cxn ang="0">
                <a:pos x="connsiteX3" y="connsiteY3"/>
              </a:cxn>
            </a:cxnLst>
            <a:rect l="l" t="t" r="r" b="b"/>
            <a:pathLst>
              <a:path w="3218414" h="1337049">
                <a:moveTo>
                  <a:pt x="0" y="0"/>
                </a:moveTo>
                <a:lnTo>
                  <a:pt x="3218414" y="0"/>
                </a:lnTo>
                <a:lnTo>
                  <a:pt x="3218414" y="1337049"/>
                </a:lnTo>
                <a:lnTo>
                  <a:pt x="0" y="1337049"/>
                </a:lnTo>
                <a:close/>
              </a:path>
            </a:pathLst>
          </a:custGeom>
        </p:spPr>
        <p:txBody>
          <a:bodyPr wrap="square">
            <a:noAutofit/>
          </a:bodyPr>
          <a:lstStyle/>
          <a:p>
            <a:endParaRPr lang="zh-CN" altLang="en-US"/>
          </a:p>
        </p:txBody>
      </p:sp>
      <p:sp>
        <p:nvSpPr>
          <p:cNvPr id="18" name="任意多边形 17"/>
          <p:cNvSpPr>
            <a:spLocks noGrp="1"/>
          </p:cNvSpPr>
          <p:nvPr>
            <p:ph type="pic" sz="quarter" idx="13"/>
          </p:nvPr>
        </p:nvSpPr>
        <p:spPr>
          <a:xfrm>
            <a:off x="7797815" y="3225963"/>
            <a:ext cx="3218414" cy="2729204"/>
          </a:xfrm>
          <a:custGeom>
            <a:avLst/>
            <a:gdLst>
              <a:gd name="connsiteX0" fmla="*/ 0 w 3218414"/>
              <a:gd name="connsiteY0" fmla="*/ 0 h 2729204"/>
              <a:gd name="connsiteX1" fmla="*/ 3218414 w 3218414"/>
              <a:gd name="connsiteY1" fmla="*/ 0 h 2729204"/>
              <a:gd name="connsiteX2" fmla="*/ 3218414 w 3218414"/>
              <a:gd name="connsiteY2" fmla="*/ 2729204 h 2729204"/>
              <a:gd name="connsiteX3" fmla="*/ 0 w 3218414"/>
              <a:gd name="connsiteY3" fmla="*/ 2729204 h 2729204"/>
            </a:gdLst>
            <a:ahLst/>
            <a:cxnLst>
              <a:cxn ang="0">
                <a:pos x="connsiteX0" y="connsiteY0"/>
              </a:cxn>
              <a:cxn ang="0">
                <a:pos x="connsiteX1" y="connsiteY1"/>
              </a:cxn>
              <a:cxn ang="0">
                <a:pos x="connsiteX2" y="connsiteY2"/>
              </a:cxn>
              <a:cxn ang="0">
                <a:pos x="connsiteX3" y="connsiteY3"/>
              </a:cxn>
            </a:cxnLst>
            <a:rect l="l" t="t" r="r" b="b"/>
            <a:pathLst>
              <a:path w="3218414" h="2729204">
                <a:moveTo>
                  <a:pt x="0" y="0"/>
                </a:moveTo>
                <a:lnTo>
                  <a:pt x="3218414" y="0"/>
                </a:lnTo>
                <a:lnTo>
                  <a:pt x="3218414" y="2729204"/>
                </a:lnTo>
                <a:lnTo>
                  <a:pt x="0" y="2729204"/>
                </a:lnTo>
                <a:close/>
              </a:path>
            </a:pathLst>
          </a:custGeom>
        </p:spPr>
        <p:txBody>
          <a:bodyPr wrap="square">
            <a:noAutofit/>
          </a:bodyPr>
          <a:lstStyle/>
          <a:p>
            <a:endParaRPr lang="zh-CN" altLang="en-US"/>
          </a:p>
        </p:txBody>
      </p:sp>
      <p:sp>
        <p:nvSpPr>
          <p:cNvPr id="17" name="任意多边形 16"/>
          <p:cNvSpPr>
            <a:spLocks noGrp="1"/>
          </p:cNvSpPr>
          <p:nvPr>
            <p:ph type="pic" sz="quarter" idx="14"/>
          </p:nvPr>
        </p:nvSpPr>
        <p:spPr>
          <a:xfrm>
            <a:off x="4485591" y="4618118"/>
            <a:ext cx="3218414" cy="1337049"/>
          </a:xfrm>
          <a:custGeom>
            <a:avLst/>
            <a:gdLst>
              <a:gd name="connsiteX0" fmla="*/ 0 w 3218414"/>
              <a:gd name="connsiteY0" fmla="*/ 0 h 1337049"/>
              <a:gd name="connsiteX1" fmla="*/ 3218414 w 3218414"/>
              <a:gd name="connsiteY1" fmla="*/ 0 h 1337049"/>
              <a:gd name="connsiteX2" fmla="*/ 3218414 w 3218414"/>
              <a:gd name="connsiteY2" fmla="*/ 1337049 h 1337049"/>
              <a:gd name="connsiteX3" fmla="*/ 0 w 3218414"/>
              <a:gd name="connsiteY3" fmla="*/ 1337049 h 1337049"/>
            </a:gdLst>
            <a:ahLst/>
            <a:cxnLst>
              <a:cxn ang="0">
                <a:pos x="connsiteX0" y="connsiteY0"/>
              </a:cxn>
              <a:cxn ang="0">
                <a:pos x="connsiteX1" y="connsiteY1"/>
              </a:cxn>
              <a:cxn ang="0">
                <a:pos x="connsiteX2" y="connsiteY2"/>
              </a:cxn>
              <a:cxn ang="0">
                <a:pos x="connsiteX3" y="connsiteY3"/>
              </a:cxn>
            </a:cxnLst>
            <a:rect l="l" t="t" r="r" b="b"/>
            <a:pathLst>
              <a:path w="3218414" h="1337049">
                <a:moveTo>
                  <a:pt x="0" y="0"/>
                </a:moveTo>
                <a:lnTo>
                  <a:pt x="3218414" y="0"/>
                </a:lnTo>
                <a:lnTo>
                  <a:pt x="3218414" y="1337049"/>
                </a:lnTo>
                <a:lnTo>
                  <a:pt x="0" y="1337049"/>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3419454663"/>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2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404877874"/>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1_仅标题">
    <p:spTree>
      <p:nvGrpSpPr>
        <p:cNvPr id="1" name=""/>
        <p:cNvGrpSpPr/>
        <p:nvPr/>
      </p:nvGrpSpPr>
      <p:grpSpPr>
        <a:xfrm>
          <a:off x="0" y="0"/>
          <a:ext cx="0" cy="0"/>
          <a:chOff x="0" y="0"/>
          <a:chExt cx="0" cy="0"/>
        </a:xfrm>
      </p:grpSpPr>
      <p:pic>
        <p:nvPicPr>
          <p:cNvPr id="3" name="图片 2"/>
          <p:cNvPicPr>
            <a:picLocks noChangeAspect="1"/>
          </p:cNvPicPr>
          <p:nvPr userDrawn="1"/>
        </p:nvPicPr>
        <p:blipFill rotWithShape="1">
          <a:blip r:embed="rId2" cstate="print">
            <a:extLst>
              <a:ext uri="{28A0092B-C50C-407E-A947-70E740481C1C}">
                <a14:useLocalDpi xmlns:a14="http://schemas.microsoft.com/office/drawing/2010/main" val="0"/>
              </a:ext>
            </a:extLst>
          </a:blip>
          <a:srcRect l="2380" t="7819" r="2382" b="7909"/>
          <a:stretch/>
        </p:blipFill>
        <p:spPr>
          <a:xfrm>
            <a:off x="0" y="-14514"/>
            <a:ext cx="12192000" cy="6879772"/>
          </a:xfrm>
          <a:prstGeom prst="rect">
            <a:avLst/>
          </a:prstGeom>
        </p:spPr>
      </p:pic>
      <p:pic>
        <p:nvPicPr>
          <p:cNvPr id="4" name="图片 3"/>
          <p:cNvPicPr>
            <a:picLocks noChangeAspect="1"/>
          </p:cNvPicPr>
          <p:nvPr userDrawn="1"/>
        </p:nvPicPr>
        <p:blipFill>
          <a:blip r:embed="rId3"/>
          <a:stretch>
            <a:fillRect/>
          </a:stretch>
        </p:blipFill>
        <p:spPr>
          <a:xfrm>
            <a:off x="3193143" y="1323964"/>
            <a:ext cx="5805714" cy="4210072"/>
          </a:xfrm>
          <a:prstGeom prst="rect">
            <a:avLst/>
          </a:prstGeom>
        </p:spPr>
      </p:pic>
    </p:spTree>
    <p:extLst>
      <p:ext uri="{BB962C8B-B14F-4D97-AF65-F5344CB8AC3E}">
        <p14:creationId xmlns:p14="http://schemas.microsoft.com/office/powerpoint/2010/main" val="746666920"/>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4128665802"/>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8_自定义版式">
    <p:spTree>
      <p:nvGrpSpPr>
        <p:cNvPr id="1" name=""/>
        <p:cNvGrpSpPr/>
        <p:nvPr/>
      </p:nvGrpSpPr>
      <p:grpSpPr>
        <a:xfrm>
          <a:off x="0" y="0"/>
          <a:ext cx="0" cy="0"/>
          <a:chOff x="0" y="0"/>
          <a:chExt cx="0" cy="0"/>
        </a:xfrm>
      </p:grpSpPr>
      <p:sp>
        <p:nvSpPr>
          <p:cNvPr id="10" name="任意多边形 9"/>
          <p:cNvSpPr>
            <a:spLocks noGrp="1"/>
          </p:cNvSpPr>
          <p:nvPr>
            <p:ph type="pic" sz="quarter" idx="10"/>
          </p:nvPr>
        </p:nvSpPr>
        <p:spPr>
          <a:xfrm>
            <a:off x="1799221" y="2156879"/>
            <a:ext cx="2035388" cy="2035388"/>
          </a:xfrm>
          <a:custGeom>
            <a:avLst/>
            <a:gdLst>
              <a:gd name="connsiteX0" fmla="*/ 1017694 w 2035388"/>
              <a:gd name="connsiteY0" fmla="*/ 0 h 2035388"/>
              <a:gd name="connsiteX1" fmla="*/ 2035388 w 2035388"/>
              <a:gd name="connsiteY1" fmla="*/ 1017694 h 2035388"/>
              <a:gd name="connsiteX2" fmla="*/ 1017694 w 2035388"/>
              <a:gd name="connsiteY2" fmla="*/ 2035388 h 2035388"/>
              <a:gd name="connsiteX3" fmla="*/ 0 w 2035388"/>
              <a:gd name="connsiteY3" fmla="*/ 1017694 h 2035388"/>
              <a:gd name="connsiteX4" fmla="*/ 1017694 w 2035388"/>
              <a:gd name="connsiteY4" fmla="*/ 0 h 20353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35388" h="2035388">
                <a:moveTo>
                  <a:pt x="1017694" y="0"/>
                </a:moveTo>
                <a:cubicBezTo>
                  <a:pt x="1579751" y="0"/>
                  <a:pt x="2035388" y="455637"/>
                  <a:pt x="2035388" y="1017694"/>
                </a:cubicBezTo>
                <a:cubicBezTo>
                  <a:pt x="2035388" y="1579751"/>
                  <a:pt x="1579751" y="2035388"/>
                  <a:pt x="1017694" y="2035388"/>
                </a:cubicBezTo>
                <a:cubicBezTo>
                  <a:pt x="455637" y="2035388"/>
                  <a:pt x="0" y="1579751"/>
                  <a:pt x="0" y="1017694"/>
                </a:cubicBezTo>
                <a:cubicBezTo>
                  <a:pt x="0" y="455637"/>
                  <a:pt x="455637" y="0"/>
                  <a:pt x="1017694" y="0"/>
                </a:cubicBezTo>
                <a:close/>
              </a:path>
            </a:pathLst>
          </a:custGeom>
        </p:spPr>
        <p:txBody>
          <a:bodyPr wrap="square">
            <a:noAutofit/>
          </a:bodyPr>
          <a:lstStyle/>
          <a:p>
            <a:endParaRPr lang="zh-CN" altLang="en-US"/>
          </a:p>
        </p:txBody>
      </p:sp>
      <p:sp>
        <p:nvSpPr>
          <p:cNvPr id="11" name="任意多边形 10"/>
          <p:cNvSpPr>
            <a:spLocks noGrp="1"/>
          </p:cNvSpPr>
          <p:nvPr>
            <p:ph type="pic" sz="quarter" idx="11"/>
          </p:nvPr>
        </p:nvSpPr>
        <p:spPr>
          <a:xfrm>
            <a:off x="5078306" y="2156879"/>
            <a:ext cx="2035388" cy="2035388"/>
          </a:xfrm>
          <a:custGeom>
            <a:avLst/>
            <a:gdLst>
              <a:gd name="connsiteX0" fmla="*/ 1017694 w 2035388"/>
              <a:gd name="connsiteY0" fmla="*/ 0 h 2035388"/>
              <a:gd name="connsiteX1" fmla="*/ 2035388 w 2035388"/>
              <a:gd name="connsiteY1" fmla="*/ 1017694 h 2035388"/>
              <a:gd name="connsiteX2" fmla="*/ 1017694 w 2035388"/>
              <a:gd name="connsiteY2" fmla="*/ 2035388 h 2035388"/>
              <a:gd name="connsiteX3" fmla="*/ 0 w 2035388"/>
              <a:gd name="connsiteY3" fmla="*/ 1017694 h 2035388"/>
              <a:gd name="connsiteX4" fmla="*/ 1017694 w 2035388"/>
              <a:gd name="connsiteY4" fmla="*/ 0 h 20353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35388" h="2035388">
                <a:moveTo>
                  <a:pt x="1017694" y="0"/>
                </a:moveTo>
                <a:cubicBezTo>
                  <a:pt x="1579751" y="0"/>
                  <a:pt x="2035388" y="455637"/>
                  <a:pt x="2035388" y="1017694"/>
                </a:cubicBezTo>
                <a:cubicBezTo>
                  <a:pt x="2035388" y="1579751"/>
                  <a:pt x="1579751" y="2035388"/>
                  <a:pt x="1017694" y="2035388"/>
                </a:cubicBezTo>
                <a:cubicBezTo>
                  <a:pt x="455637" y="2035388"/>
                  <a:pt x="0" y="1579751"/>
                  <a:pt x="0" y="1017694"/>
                </a:cubicBezTo>
                <a:cubicBezTo>
                  <a:pt x="0" y="455637"/>
                  <a:pt x="455637" y="0"/>
                  <a:pt x="1017694" y="0"/>
                </a:cubicBezTo>
                <a:close/>
              </a:path>
            </a:pathLst>
          </a:custGeom>
        </p:spPr>
        <p:txBody>
          <a:bodyPr wrap="square">
            <a:noAutofit/>
          </a:bodyPr>
          <a:lstStyle/>
          <a:p>
            <a:endParaRPr lang="zh-CN" altLang="en-US"/>
          </a:p>
        </p:txBody>
      </p:sp>
      <p:sp>
        <p:nvSpPr>
          <p:cNvPr id="12" name="任意多边形 11"/>
          <p:cNvSpPr>
            <a:spLocks noGrp="1"/>
          </p:cNvSpPr>
          <p:nvPr>
            <p:ph type="pic" sz="quarter" idx="12"/>
          </p:nvPr>
        </p:nvSpPr>
        <p:spPr>
          <a:xfrm>
            <a:off x="8357391" y="2156879"/>
            <a:ext cx="2035388" cy="2035388"/>
          </a:xfrm>
          <a:custGeom>
            <a:avLst/>
            <a:gdLst>
              <a:gd name="connsiteX0" fmla="*/ 1017694 w 2035388"/>
              <a:gd name="connsiteY0" fmla="*/ 0 h 2035388"/>
              <a:gd name="connsiteX1" fmla="*/ 2035388 w 2035388"/>
              <a:gd name="connsiteY1" fmla="*/ 1017694 h 2035388"/>
              <a:gd name="connsiteX2" fmla="*/ 1017694 w 2035388"/>
              <a:gd name="connsiteY2" fmla="*/ 2035388 h 2035388"/>
              <a:gd name="connsiteX3" fmla="*/ 0 w 2035388"/>
              <a:gd name="connsiteY3" fmla="*/ 1017694 h 2035388"/>
              <a:gd name="connsiteX4" fmla="*/ 1017694 w 2035388"/>
              <a:gd name="connsiteY4" fmla="*/ 0 h 20353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35388" h="2035388">
                <a:moveTo>
                  <a:pt x="1017694" y="0"/>
                </a:moveTo>
                <a:cubicBezTo>
                  <a:pt x="1579751" y="0"/>
                  <a:pt x="2035388" y="455637"/>
                  <a:pt x="2035388" y="1017694"/>
                </a:cubicBezTo>
                <a:cubicBezTo>
                  <a:pt x="2035388" y="1579751"/>
                  <a:pt x="1579751" y="2035388"/>
                  <a:pt x="1017694" y="2035388"/>
                </a:cubicBezTo>
                <a:cubicBezTo>
                  <a:pt x="455637" y="2035388"/>
                  <a:pt x="0" y="1579751"/>
                  <a:pt x="0" y="1017694"/>
                </a:cubicBezTo>
                <a:cubicBezTo>
                  <a:pt x="0" y="455637"/>
                  <a:pt x="455637" y="0"/>
                  <a:pt x="1017694" y="0"/>
                </a:cubicBezTo>
                <a:close/>
              </a:path>
            </a:pathLst>
          </a:custGeom>
        </p:spPr>
        <p:txBody>
          <a:bodyPr wrap="square">
            <a:noAutofit/>
          </a:bodyPr>
          <a:lstStyle/>
          <a:p>
            <a:endParaRPr lang="zh-CN" altLang="en-US"/>
          </a:p>
        </p:txBody>
      </p:sp>
    </p:spTree>
    <p:extLst>
      <p:ext uri="{BB962C8B-B14F-4D97-AF65-F5344CB8AC3E}">
        <p14:creationId xmlns:p14="http://schemas.microsoft.com/office/powerpoint/2010/main" val="640349624"/>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7_自定义版式">
    <p:spTree>
      <p:nvGrpSpPr>
        <p:cNvPr id="1" name=""/>
        <p:cNvGrpSpPr/>
        <p:nvPr/>
      </p:nvGrpSpPr>
      <p:grpSpPr>
        <a:xfrm>
          <a:off x="0" y="0"/>
          <a:ext cx="0" cy="0"/>
          <a:chOff x="0" y="0"/>
          <a:chExt cx="0" cy="0"/>
        </a:xfrm>
      </p:grpSpPr>
      <p:sp>
        <p:nvSpPr>
          <p:cNvPr id="8" name="任意多边形 7"/>
          <p:cNvSpPr>
            <a:spLocks noGrp="1"/>
          </p:cNvSpPr>
          <p:nvPr>
            <p:ph type="pic" sz="quarter" idx="10"/>
          </p:nvPr>
        </p:nvSpPr>
        <p:spPr>
          <a:xfrm>
            <a:off x="1855787" y="2347371"/>
            <a:ext cx="1602276" cy="1233788"/>
          </a:xfrm>
          <a:custGeom>
            <a:avLst/>
            <a:gdLst>
              <a:gd name="connsiteX0" fmla="*/ 0 w 1602276"/>
              <a:gd name="connsiteY0" fmla="*/ 0 h 1233788"/>
              <a:gd name="connsiteX1" fmla="*/ 1602276 w 1602276"/>
              <a:gd name="connsiteY1" fmla="*/ 0 h 1233788"/>
              <a:gd name="connsiteX2" fmla="*/ 1602276 w 1602276"/>
              <a:gd name="connsiteY2" fmla="*/ 1233788 h 1233788"/>
              <a:gd name="connsiteX3" fmla="*/ 0 w 1602276"/>
              <a:gd name="connsiteY3" fmla="*/ 1233788 h 1233788"/>
            </a:gdLst>
            <a:ahLst/>
            <a:cxnLst>
              <a:cxn ang="0">
                <a:pos x="connsiteX0" y="connsiteY0"/>
              </a:cxn>
              <a:cxn ang="0">
                <a:pos x="connsiteX1" y="connsiteY1"/>
              </a:cxn>
              <a:cxn ang="0">
                <a:pos x="connsiteX2" y="connsiteY2"/>
              </a:cxn>
              <a:cxn ang="0">
                <a:pos x="connsiteX3" y="connsiteY3"/>
              </a:cxn>
            </a:cxnLst>
            <a:rect l="l" t="t" r="r" b="b"/>
            <a:pathLst>
              <a:path w="1602276" h="1233788">
                <a:moveTo>
                  <a:pt x="0" y="0"/>
                </a:moveTo>
                <a:lnTo>
                  <a:pt x="1602276" y="0"/>
                </a:lnTo>
                <a:lnTo>
                  <a:pt x="1602276" y="1233788"/>
                </a:lnTo>
                <a:lnTo>
                  <a:pt x="0" y="1233788"/>
                </a:lnTo>
                <a:close/>
              </a:path>
            </a:pathLst>
          </a:custGeom>
        </p:spPr>
        <p:txBody>
          <a:bodyPr wrap="square">
            <a:noAutofit/>
          </a:bodyPr>
          <a:lstStyle/>
          <a:p>
            <a:endParaRPr lang="zh-CN" altLang="en-US"/>
          </a:p>
        </p:txBody>
      </p:sp>
      <p:sp>
        <p:nvSpPr>
          <p:cNvPr id="9" name="任意多边形 8"/>
          <p:cNvSpPr>
            <a:spLocks noGrp="1"/>
          </p:cNvSpPr>
          <p:nvPr>
            <p:ph type="pic" sz="quarter" idx="11"/>
          </p:nvPr>
        </p:nvSpPr>
        <p:spPr>
          <a:xfrm>
            <a:off x="8319618" y="4440006"/>
            <a:ext cx="1602276" cy="1233788"/>
          </a:xfrm>
          <a:custGeom>
            <a:avLst/>
            <a:gdLst>
              <a:gd name="connsiteX0" fmla="*/ 0 w 1602276"/>
              <a:gd name="connsiteY0" fmla="*/ 0 h 1233788"/>
              <a:gd name="connsiteX1" fmla="*/ 1602276 w 1602276"/>
              <a:gd name="connsiteY1" fmla="*/ 0 h 1233788"/>
              <a:gd name="connsiteX2" fmla="*/ 1602276 w 1602276"/>
              <a:gd name="connsiteY2" fmla="*/ 1233788 h 1233788"/>
              <a:gd name="connsiteX3" fmla="*/ 0 w 1602276"/>
              <a:gd name="connsiteY3" fmla="*/ 1233788 h 1233788"/>
            </a:gdLst>
            <a:ahLst/>
            <a:cxnLst>
              <a:cxn ang="0">
                <a:pos x="connsiteX0" y="connsiteY0"/>
              </a:cxn>
              <a:cxn ang="0">
                <a:pos x="connsiteX1" y="connsiteY1"/>
              </a:cxn>
              <a:cxn ang="0">
                <a:pos x="connsiteX2" y="connsiteY2"/>
              </a:cxn>
              <a:cxn ang="0">
                <a:pos x="connsiteX3" y="connsiteY3"/>
              </a:cxn>
            </a:cxnLst>
            <a:rect l="l" t="t" r="r" b="b"/>
            <a:pathLst>
              <a:path w="1602276" h="1233788">
                <a:moveTo>
                  <a:pt x="0" y="0"/>
                </a:moveTo>
                <a:lnTo>
                  <a:pt x="1602276" y="0"/>
                </a:lnTo>
                <a:lnTo>
                  <a:pt x="1602276" y="1233788"/>
                </a:lnTo>
                <a:lnTo>
                  <a:pt x="0" y="1233788"/>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2862276634"/>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sp>
        <p:nvSpPr>
          <p:cNvPr id="6" name="任意多边形 5"/>
          <p:cNvSpPr>
            <a:spLocks noGrp="1"/>
          </p:cNvSpPr>
          <p:nvPr>
            <p:ph type="pic" sz="quarter" idx="10"/>
          </p:nvPr>
        </p:nvSpPr>
        <p:spPr>
          <a:xfrm>
            <a:off x="5142230" y="3156793"/>
            <a:ext cx="1893391" cy="1799995"/>
          </a:xfrm>
          <a:custGeom>
            <a:avLst/>
            <a:gdLst>
              <a:gd name="connsiteX0" fmla="*/ 365737 w 1893391"/>
              <a:gd name="connsiteY0" fmla="*/ 0 h 1799995"/>
              <a:gd name="connsiteX1" fmla="*/ 1527655 w 1893391"/>
              <a:gd name="connsiteY1" fmla="*/ 0 h 1799995"/>
              <a:gd name="connsiteX2" fmla="*/ 1893391 w 1893391"/>
              <a:gd name="connsiteY2" fmla="*/ 1130622 h 1799995"/>
              <a:gd name="connsiteX3" fmla="*/ 942476 w 1893391"/>
              <a:gd name="connsiteY3" fmla="*/ 1799995 h 1799995"/>
              <a:gd name="connsiteX4" fmla="*/ 0 w 1893391"/>
              <a:gd name="connsiteY4" fmla="*/ 1110934 h 17999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93391" h="1799995">
                <a:moveTo>
                  <a:pt x="365737" y="0"/>
                </a:moveTo>
                <a:lnTo>
                  <a:pt x="1527655" y="0"/>
                </a:lnTo>
                <a:lnTo>
                  <a:pt x="1893391" y="1130622"/>
                </a:lnTo>
                <a:lnTo>
                  <a:pt x="942476" y="1799995"/>
                </a:lnTo>
                <a:lnTo>
                  <a:pt x="0" y="1110934"/>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3720626805"/>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6" name="任意多边形 5"/>
          <p:cNvSpPr>
            <a:spLocks noGrp="1"/>
          </p:cNvSpPr>
          <p:nvPr>
            <p:ph type="pic" sz="quarter" idx="10"/>
          </p:nvPr>
        </p:nvSpPr>
        <p:spPr>
          <a:xfrm>
            <a:off x="1529115" y="2391740"/>
            <a:ext cx="2938124" cy="2938120"/>
          </a:xfrm>
          <a:custGeom>
            <a:avLst/>
            <a:gdLst>
              <a:gd name="connsiteX0" fmla="*/ 1469062 w 2938124"/>
              <a:gd name="connsiteY0" fmla="*/ 0 h 2938120"/>
              <a:gd name="connsiteX1" fmla="*/ 2938124 w 2938124"/>
              <a:gd name="connsiteY1" fmla="*/ 1469060 h 2938120"/>
              <a:gd name="connsiteX2" fmla="*/ 1469062 w 2938124"/>
              <a:gd name="connsiteY2" fmla="*/ 2938120 h 2938120"/>
              <a:gd name="connsiteX3" fmla="*/ 0 w 2938124"/>
              <a:gd name="connsiteY3" fmla="*/ 1469060 h 2938120"/>
              <a:gd name="connsiteX4" fmla="*/ 1469062 w 2938124"/>
              <a:gd name="connsiteY4" fmla="*/ 0 h 29381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38124" h="2938120">
                <a:moveTo>
                  <a:pt x="1469062" y="0"/>
                </a:moveTo>
                <a:cubicBezTo>
                  <a:pt x="2280403" y="0"/>
                  <a:pt x="2938124" y="657721"/>
                  <a:pt x="2938124" y="1469060"/>
                </a:cubicBezTo>
                <a:cubicBezTo>
                  <a:pt x="2938124" y="2280399"/>
                  <a:pt x="2280403" y="2938120"/>
                  <a:pt x="1469062" y="2938120"/>
                </a:cubicBezTo>
                <a:cubicBezTo>
                  <a:pt x="657721" y="2938120"/>
                  <a:pt x="0" y="2280399"/>
                  <a:pt x="0" y="1469060"/>
                </a:cubicBezTo>
                <a:cubicBezTo>
                  <a:pt x="0" y="657721"/>
                  <a:pt x="657721" y="0"/>
                  <a:pt x="1469062" y="0"/>
                </a:cubicBezTo>
                <a:close/>
              </a:path>
            </a:pathLst>
          </a:custGeom>
        </p:spPr>
        <p:txBody>
          <a:bodyPr wrap="square">
            <a:noAutofit/>
          </a:bodyPr>
          <a:lstStyle/>
          <a:p>
            <a:endParaRPr lang="zh-CN" altLang="en-US"/>
          </a:p>
        </p:txBody>
      </p:sp>
    </p:spTree>
    <p:extLst>
      <p:ext uri="{BB962C8B-B14F-4D97-AF65-F5344CB8AC3E}">
        <p14:creationId xmlns:p14="http://schemas.microsoft.com/office/powerpoint/2010/main" val="2285944679"/>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12" name="任意多边形 11"/>
          <p:cNvSpPr>
            <a:spLocks noGrp="1"/>
          </p:cNvSpPr>
          <p:nvPr>
            <p:ph type="pic" sz="quarter" idx="10"/>
          </p:nvPr>
        </p:nvSpPr>
        <p:spPr>
          <a:xfrm>
            <a:off x="1485141" y="1991552"/>
            <a:ext cx="2665864" cy="2701212"/>
          </a:xfrm>
          <a:custGeom>
            <a:avLst/>
            <a:gdLst>
              <a:gd name="connsiteX0" fmla="*/ 230567 w 2665864"/>
              <a:gd name="connsiteY0" fmla="*/ 0 h 2701212"/>
              <a:gd name="connsiteX1" fmla="*/ 2665864 w 2665864"/>
              <a:gd name="connsiteY1" fmla="*/ 226936 h 2701212"/>
              <a:gd name="connsiteX2" fmla="*/ 2435296 w 2665864"/>
              <a:gd name="connsiteY2" fmla="*/ 2701212 h 2701212"/>
              <a:gd name="connsiteX3" fmla="*/ 0 w 2665864"/>
              <a:gd name="connsiteY3" fmla="*/ 2474277 h 2701212"/>
            </a:gdLst>
            <a:ahLst/>
            <a:cxnLst>
              <a:cxn ang="0">
                <a:pos x="connsiteX0" y="connsiteY0"/>
              </a:cxn>
              <a:cxn ang="0">
                <a:pos x="connsiteX1" y="connsiteY1"/>
              </a:cxn>
              <a:cxn ang="0">
                <a:pos x="connsiteX2" y="connsiteY2"/>
              </a:cxn>
              <a:cxn ang="0">
                <a:pos x="connsiteX3" y="connsiteY3"/>
              </a:cxn>
            </a:cxnLst>
            <a:rect l="l" t="t" r="r" b="b"/>
            <a:pathLst>
              <a:path w="2665864" h="2701212">
                <a:moveTo>
                  <a:pt x="230567" y="0"/>
                </a:moveTo>
                <a:lnTo>
                  <a:pt x="2665864" y="226936"/>
                </a:lnTo>
                <a:lnTo>
                  <a:pt x="2435296" y="2701212"/>
                </a:lnTo>
                <a:lnTo>
                  <a:pt x="0" y="2474277"/>
                </a:lnTo>
                <a:close/>
              </a:path>
            </a:pathLst>
          </a:custGeom>
        </p:spPr>
        <p:txBody>
          <a:bodyPr wrap="square">
            <a:noAutofit/>
          </a:bodyPr>
          <a:lstStyle/>
          <a:p>
            <a:endParaRPr lang="zh-CN" altLang="en-US"/>
          </a:p>
        </p:txBody>
      </p:sp>
      <p:sp>
        <p:nvSpPr>
          <p:cNvPr id="15" name="任意多边形 14"/>
          <p:cNvSpPr>
            <a:spLocks noGrp="1"/>
          </p:cNvSpPr>
          <p:nvPr>
            <p:ph type="pic" sz="quarter" idx="11"/>
          </p:nvPr>
        </p:nvSpPr>
        <p:spPr>
          <a:xfrm>
            <a:off x="3248924" y="3846512"/>
            <a:ext cx="2056679" cy="2079556"/>
          </a:xfrm>
          <a:custGeom>
            <a:avLst/>
            <a:gdLst>
              <a:gd name="connsiteX0" fmla="*/ 316250 w 2056679"/>
              <a:gd name="connsiteY0" fmla="*/ 0 h 2079556"/>
              <a:gd name="connsiteX1" fmla="*/ 2056679 w 2056679"/>
              <a:gd name="connsiteY1" fmla="*/ 311268 h 2079556"/>
              <a:gd name="connsiteX2" fmla="*/ 1740428 w 2056679"/>
              <a:gd name="connsiteY2" fmla="*/ 2079556 h 2079556"/>
              <a:gd name="connsiteX3" fmla="*/ 0 w 2056679"/>
              <a:gd name="connsiteY3" fmla="*/ 1768287 h 2079556"/>
            </a:gdLst>
            <a:ahLst/>
            <a:cxnLst>
              <a:cxn ang="0">
                <a:pos x="connsiteX0" y="connsiteY0"/>
              </a:cxn>
              <a:cxn ang="0">
                <a:pos x="connsiteX1" y="connsiteY1"/>
              </a:cxn>
              <a:cxn ang="0">
                <a:pos x="connsiteX2" y="connsiteY2"/>
              </a:cxn>
              <a:cxn ang="0">
                <a:pos x="connsiteX3" y="connsiteY3"/>
              </a:cxn>
            </a:cxnLst>
            <a:rect l="l" t="t" r="r" b="b"/>
            <a:pathLst>
              <a:path w="2056679" h="2079556">
                <a:moveTo>
                  <a:pt x="316250" y="0"/>
                </a:moveTo>
                <a:lnTo>
                  <a:pt x="2056679" y="311268"/>
                </a:lnTo>
                <a:lnTo>
                  <a:pt x="1740428" y="2079556"/>
                </a:lnTo>
                <a:lnTo>
                  <a:pt x="0" y="1768287"/>
                </a:lnTo>
                <a:close/>
              </a:path>
            </a:pathLst>
          </a:custGeom>
        </p:spPr>
        <p:txBody>
          <a:bodyPr wrap="square">
            <a:noAutofit/>
          </a:bodyPr>
          <a:lstStyle/>
          <a:p>
            <a:endParaRPr lang="zh-CN" altLang="en-US"/>
          </a:p>
        </p:txBody>
      </p:sp>
      <p:sp>
        <p:nvSpPr>
          <p:cNvPr id="13" name="任意多边形 12"/>
          <p:cNvSpPr>
            <a:spLocks noGrp="1"/>
          </p:cNvSpPr>
          <p:nvPr>
            <p:ph type="pic" sz="quarter" idx="12"/>
          </p:nvPr>
        </p:nvSpPr>
        <p:spPr>
          <a:xfrm>
            <a:off x="5281957" y="2104071"/>
            <a:ext cx="1906122" cy="1974317"/>
          </a:xfrm>
          <a:custGeom>
            <a:avLst/>
            <a:gdLst>
              <a:gd name="connsiteX0" fmla="*/ 1210675 w 1906122"/>
              <a:gd name="connsiteY0" fmla="*/ 0 h 1974317"/>
              <a:gd name="connsiteX1" fmla="*/ 1906122 w 1906122"/>
              <a:gd name="connsiteY1" fmla="*/ 1351193 h 1974317"/>
              <a:gd name="connsiteX2" fmla="*/ 695447 w 1906122"/>
              <a:gd name="connsiteY2" fmla="*/ 1974317 h 1974317"/>
              <a:gd name="connsiteX3" fmla="*/ 0 w 1906122"/>
              <a:gd name="connsiteY3" fmla="*/ 623124 h 1974317"/>
            </a:gdLst>
            <a:ahLst/>
            <a:cxnLst>
              <a:cxn ang="0">
                <a:pos x="connsiteX0" y="connsiteY0"/>
              </a:cxn>
              <a:cxn ang="0">
                <a:pos x="connsiteX1" y="connsiteY1"/>
              </a:cxn>
              <a:cxn ang="0">
                <a:pos x="connsiteX2" y="connsiteY2"/>
              </a:cxn>
              <a:cxn ang="0">
                <a:pos x="connsiteX3" y="connsiteY3"/>
              </a:cxn>
            </a:cxnLst>
            <a:rect l="l" t="t" r="r" b="b"/>
            <a:pathLst>
              <a:path w="1906122" h="1974317">
                <a:moveTo>
                  <a:pt x="1210675" y="0"/>
                </a:moveTo>
                <a:lnTo>
                  <a:pt x="1906122" y="1351193"/>
                </a:lnTo>
                <a:lnTo>
                  <a:pt x="695447" y="1974317"/>
                </a:lnTo>
                <a:lnTo>
                  <a:pt x="0" y="623124"/>
                </a:lnTo>
                <a:close/>
              </a:path>
            </a:pathLst>
          </a:custGeom>
        </p:spPr>
        <p:txBody>
          <a:bodyPr wrap="square">
            <a:noAutofit/>
          </a:bodyPr>
          <a:lstStyle/>
          <a:p>
            <a:endParaRPr lang="zh-CN" altLang="en-US"/>
          </a:p>
        </p:txBody>
      </p:sp>
      <p:sp>
        <p:nvSpPr>
          <p:cNvPr id="14" name="任意多边形 13"/>
          <p:cNvSpPr>
            <a:spLocks noGrp="1"/>
          </p:cNvSpPr>
          <p:nvPr>
            <p:ph type="pic" sz="quarter" idx="13"/>
          </p:nvPr>
        </p:nvSpPr>
        <p:spPr>
          <a:xfrm>
            <a:off x="7961920" y="1847535"/>
            <a:ext cx="2192282" cy="2297047"/>
          </a:xfrm>
          <a:custGeom>
            <a:avLst/>
            <a:gdLst>
              <a:gd name="connsiteX0" fmla="*/ 810445 w 2192282"/>
              <a:gd name="connsiteY0" fmla="*/ 0 h 2297047"/>
              <a:gd name="connsiteX1" fmla="*/ 2192282 w 2192282"/>
              <a:gd name="connsiteY1" fmla="*/ 702202 h 2297047"/>
              <a:gd name="connsiteX2" fmla="*/ 1381837 w 2192282"/>
              <a:gd name="connsiteY2" fmla="*/ 2297047 h 2297047"/>
              <a:gd name="connsiteX3" fmla="*/ 0 w 2192282"/>
              <a:gd name="connsiteY3" fmla="*/ 1594845 h 2297047"/>
            </a:gdLst>
            <a:ahLst/>
            <a:cxnLst>
              <a:cxn ang="0">
                <a:pos x="connsiteX0" y="connsiteY0"/>
              </a:cxn>
              <a:cxn ang="0">
                <a:pos x="connsiteX1" y="connsiteY1"/>
              </a:cxn>
              <a:cxn ang="0">
                <a:pos x="connsiteX2" y="connsiteY2"/>
              </a:cxn>
              <a:cxn ang="0">
                <a:pos x="connsiteX3" y="connsiteY3"/>
              </a:cxn>
            </a:cxnLst>
            <a:rect l="l" t="t" r="r" b="b"/>
            <a:pathLst>
              <a:path w="2192282" h="2297047">
                <a:moveTo>
                  <a:pt x="810445" y="0"/>
                </a:moveTo>
                <a:lnTo>
                  <a:pt x="2192282" y="702202"/>
                </a:lnTo>
                <a:lnTo>
                  <a:pt x="1381837" y="2297047"/>
                </a:lnTo>
                <a:lnTo>
                  <a:pt x="0" y="1594845"/>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819292389"/>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15" name="任意多边形 14"/>
          <p:cNvSpPr>
            <a:spLocks noGrp="1"/>
          </p:cNvSpPr>
          <p:nvPr>
            <p:ph type="pic" sz="quarter" idx="10"/>
          </p:nvPr>
        </p:nvSpPr>
        <p:spPr>
          <a:xfrm>
            <a:off x="3591181" y="1943782"/>
            <a:ext cx="2509246" cy="1938224"/>
          </a:xfrm>
          <a:custGeom>
            <a:avLst/>
            <a:gdLst>
              <a:gd name="connsiteX0" fmla="*/ 0 w 2509246"/>
              <a:gd name="connsiteY0" fmla="*/ 0 h 1938224"/>
              <a:gd name="connsiteX1" fmla="*/ 2509246 w 2509246"/>
              <a:gd name="connsiteY1" fmla="*/ 0 h 1938224"/>
              <a:gd name="connsiteX2" fmla="*/ 2509246 w 2509246"/>
              <a:gd name="connsiteY2" fmla="*/ 1938224 h 1938224"/>
              <a:gd name="connsiteX3" fmla="*/ 0 w 2509246"/>
              <a:gd name="connsiteY3" fmla="*/ 1938224 h 1938224"/>
            </a:gdLst>
            <a:ahLst/>
            <a:cxnLst>
              <a:cxn ang="0">
                <a:pos x="connsiteX0" y="connsiteY0"/>
              </a:cxn>
              <a:cxn ang="0">
                <a:pos x="connsiteX1" y="connsiteY1"/>
              </a:cxn>
              <a:cxn ang="0">
                <a:pos x="connsiteX2" y="connsiteY2"/>
              </a:cxn>
              <a:cxn ang="0">
                <a:pos x="connsiteX3" y="connsiteY3"/>
              </a:cxn>
            </a:cxnLst>
            <a:rect l="l" t="t" r="r" b="b"/>
            <a:pathLst>
              <a:path w="2509246" h="1938224">
                <a:moveTo>
                  <a:pt x="0" y="0"/>
                </a:moveTo>
                <a:lnTo>
                  <a:pt x="2509246" y="0"/>
                </a:lnTo>
                <a:lnTo>
                  <a:pt x="2509246" y="1938224"/>
                </a:lnTo>
                <a:lnTo>
                  <a:pt x="0" y="1938224"/>
                </a:lnTo>
                <a:close/>
              </a:path>
            </a:pathLst>
          </a:custGeom>
        </p:spPr>
        <p:txBody>
          <a:bodyPr wrap="square">
            <a:noAutofit/>
          </a:bodyPr>
          <a:lstStyle/>
          <a:p>
            <a:endParaRPr lang="zh-CN" altLang="en-US"/>
          </a:p>
        </p:txBody>
      </p:sp>
      <p:sp>
        <p:nvSpPr>
          <p:cNvPr id="14" name="任意多边形 13"/>
          <p:cNvSpPr>
            <a:spLocks noGrp="1"/>
          </p:cNvSpPr>
          <p:nvPr>
            <p:ph type="pic" sz="quarter" idx="11"/>
          </p:nvPr>
        </p:nvSpPr>
        <p:spPr>
          <a:xfrm>
            <a:off x="6091576" y="1943782"/>
            <a:ext cx="2509246" cy="1938224"/>
          </a:xfrm>
          <a:custGeom>
            <a:avLst/>
            <a:gdLst>
              <a:gd name="connsiteX0" fmla="*/ 0 w 2509246"/>
              <a:gd name="connsiteY0" fmla="*/ 0 h 1938224"/>
              <a:gd name="connsiteX1" fmla="*/ 2509246 w 2509246"/>
              <a:gd name="connsiteY1" fmla="*/ 0 h 1938224"/>
              <a:gd name="connsiteX2" fmla="*/ 2509246 w 2509246"/>
              <a:gd name="connsiteY2" fmla="*/ 1938224 h 1938224"/>
              <a:gd name="connsiteX3" fmla="*/ 0 w 2509246"/>
              <a:gd name="connsiteY3" fmla="*/ 1938224 h 1938224"/>
            </a:gdLst>
            <a:ahLst/>
            <a:cxnLst>
              <a:cxn ang="0">
                <a:pos x="connsiteX0" y="connsiteY0"/>
              </a:cxn>
              <a:cxn ang="0">
                <a:pos x="connsiteX1" y="connsiteY1"/>
              </a:cxn>
              <a:cxn ang="0">
                <a:pos x="connsiteX2" y="connsiteY2"/>
              </a:cxn>
              <a:cxn ang="0">
                <a:pos x="connsiteX3" y="connsiteY3"/>
              </a:cxn>
            </a:cxnLst>
            <a:rect l="l" t="t" r="r" b="b"/>
            <a:pathLst>
              <a:path w="2509246" h="1938224">
                <a:moveTo>
                  <a:pt x="0" y="0"/>
                </a:moveTo>
                <a:lnTo>
                  <a:pt x="2509246" y="0"/>
                </a:lnTo>
                <a:lnTo>
                  <a:pt x="2509246" y="1938224"/>
                </a:lnTo>
                <a:lnTo>
                  <a:pt x="0" y="1938224"/>
                </a:lnTo>
                <a:close/>
              </a:path>
            </a:pathLst>
          </a:custGeom>
        </p:spPr>
        <p:txBody>
          <a:bodyPr wrap="square">
            <a:noAutofit/>
          </a:bodyPr>
          <a:lstStyle/>
          <a:p>
            <a:endParaRPr lang="zh-CN" altLang="en-US"/>
          </a:p>
        </p:txBody>
      </p:sp>
      <p:sp>
        <p:nvSpPr>
          <p:cNvPr id="18" name="任意多边形 17"/>
          <p:cNvSpPr>
            <a:spLocks noGrp="1"/>
          </p:cNvSpPr>
          <p:nvPr>
            <p:ph type="pic" sz="quarter" idx="12"/>
          </p:nvPr>
        </p:nvSpPr>
        <p:spPr>
          <a:xfrm>
            <a:off x="8594184" y="3882006"/>
            <a:ext cx="2509246" cy="1938224"/>
          </a:xfrm>
          <a:custGeom>
            <a:avLst/>
            <a:gdLst>
              <a:gd name="connsiteX0" fmla="*/ 0 w 2509246"/>
              <a:gd name="connsiteY0" fmla="*/ 0 h 1938224"/>
              <a:gd name="connsiteX1" fmla="*/ 2509246 w 2509246"/>
              <a:gd name="connsiteY1" fmla="*/ 0 h 1938224"/>
              <a:gd name="connsiteX2" fmla="*/ 2509246 w 2509246"/>
              <a:gd name="connsiteY2" fmla="*/ 1938224 h 1938224"/>
              <a:gd name="connsiteX3" fmla="*/ 0 w 2509246"/>
              <a:gd name="connsiteY3" fmla="*/ 1938224 h 1938224"/>
            </a:gdLst>
            <a:ahLst/>
            <a:cxnLst>
              <a:cxn ang="0">
                <a:pos x="connsiteX0" y="connsiteY0"/>
              </a:cxn>
              <a:cxn ang="0">
                <a:pos x="connsiteX1" y="connsiteY1"/>
              </a:cxn>
              <a:cxn ang="0">
                <a:pos x="connsiteX2" y="connsiteY2"/>
              </a:cxn>
              <a:cxn ang="0">
                <a:pos x="connsiteX3" y="connsiteY3"/>
              </a:cxn>
            </a:cxnLst>
            <a:rect l="l" t="t" r="r" b="b"/>
            <a:pathLst>
              <a:path w="2509246" h="1938224">
                <a:moveTo>
                  <a:pt x="0" y="0"/>
                </a:moveTo>
                <a:lnTo>
                  <a:pt x="2509246" y="0"/>
                </a:lnTo>
                <a:lnTo>
                  <a:pt x="2509246" y="1938224"/>
                </a:lnTo>
                <a:lnTo>
                  <a:pt x="0" y="1938224"/>
                </a:lnTo>
                <a:close/>
              </a:path>
            </a:pathLst>
          </a:custGeom>
        </p:spPr>
        <p:txBody>
          <a:bodyPr wrap="square">
            <a:noAutofit/>
          </a:bodyPr>
          <a:lstStyle/>
          <a:p>
            <a:endParaRPr lang="zh-CN" altLang="en-US"/>
          </a:p>
        </p:txBody>
      </p:sp>
      <p:sp>
        <p:nvSpPr>
          <p:cNvPr id="17" name="任意多边形 16"/>
          <p:cNvSpPr>
            <a:spLocks noGrp="1"/>
          </p:cNvSpPr>
          <p:nvPr>
            <p:ph type="pic" sz="quarter" idx="13"/>
          </p:nvPr>
        </p:nvSpPr>
        <p:spPr>
          <a:xfrm>
            <a:off x="3591181" y="3882006"/>
            <a:ext cx="2509246" cy="1938224"/>
          </a:xfrm>
          <a:custGeom>
            <a:avLst/>
            <a:gdLst>
              <a:gd name="connsiteX0" fmla="*/ 0 w 2509246"/>
              <a:gd name="connsiteY0" fmla="*/ 0 h 1938224"/>
              <a:gd name="connsiteX1" fmla="*/ 2509246 w 2509246"/>
              <a:gd name="connsiteY1" fmla="*/ 0 h 1938224"/>
              <a:gd name="connsiteX2" fmla="*/ 2509246 w 2509246"/>
              <a:gd name="connsiteY2" fmla="*/ 1938224 h 1938224"/>
              <a:gd name="connsiteX3" fmla="*/ 0 w 2509246"/>
              <a:gd name="connsiteY3" fmla="*/ 1938224 h 1938224"/>
            </a:gdLst>
            <a:ahLst/>
            <a:cxnLst>
              <a:cxn ang="0">
                <a:pos x="connsiteX0" y="connsiteY0"/>
              </a:cxn>
              <a:cxn ang="0">
                <a:pos x="connsiteX1" y="connsiteY1"/>
              </a:cxn>
              <a:cxn ang="0">
                <a:pos x="connsiteX2" y="connsiteY2"/>
              </a:cxn>
              <a:cxn ang="0">
                <a:pos x="connsiteX3" y="connsiteY3"/>
              </a:cxn>
            </a:cxnLst>
            <a:rect l="l" t="t" r="r" b="b"/>
            <a:pathLst>
              <a:path w="2509246" h="1938224">
                <a:moveTo>
                  <a:pt x="0" y="0"/>
                </a:moveTo>
                <a:lnTo>
                  <a:pt x="2509246" y="0"/>
                </a:lnTo>
                <a:lnTo>
                  <a:pt x="2509246" y="1938224"/>
                </a:lnTo>
                <a:lnTo>
                  <a:pt x="0" y="1938224"/>
                </a:lnTo>
                <a:close/>
              </a:path>
            </a:pathLst>
          </a:custGeom>
        </p:spPr>
        <p:txBody>
          <a:bodyPr wrap="square">
            <a:noAutofit/>
          </a:bodyPr>
          <a:lstStyle/>
          <a:p>
            <a:endParaRPr lang="zh-CN" altLang="en-US"/>
          </a:p>
        </p:txBody>
      </p:sp>
      <p:sp>
        <p:nvSpPr>
          <p:cNvPr id="16" name="任意多边形 15"/>
          <p:cNvSpPr>
            <a:spLocks noGrp="1"/>
          </p:cNvSpPr>
          <p:nvPr>
            <p:ph type="pic" sz="quarter" idx="14"/>
          </p:nvPr>
        </p:nvSpPr>
        <p:spPr>
          <a:xfrm>
            <a:off x="1088574" y="3882006"/>
            <a:ext cx="2509246" cy="1938224"/>
          </a:xfrm>
          <a:custGeom>
            <a:avLst/>
            <a:gdLst>
              <a:gd name="connsiteX0" fmla="*/ 0 w 2509246"/>
              <a:gd name="connsiteY0" fmla="*/ 0 h 1938224"/>
              <a:gd name="connsiteX1" fmla="*/ 2509246 w 2509246"/>
              <a:gd name="connsiteY1" fmla="*/ 0 h 1938224"/>
              <a:gd name="connsiteX2" fmla="*/ 2509246 w 2509246"/>
              <a:gd name="connsiteY2" fmla="*/ 1938224 h 1938224"/>
              <a:gd name="connsiteX3" fmla="*/ 0 w 2509246"/>
              <a:gd name="connsiteY3" fmla="*/ 1938224 h 1938224"/>
            </a:gdLst>
            <a:ahLst/>
            <a:cxnLst>
              <a:cxn ang="0">
                <a:pos x="connsiteX0" y="connsiteY0"/>
              </a:cxn>
              <a:cxn ang="0">
                <a:pos x="connsiteX1" y="connsiteY1"/>
              </a:cxn>
              <a:cxn ang="0">
                <a:pos x="connsiteX2" y="connsiteY2"/>
              </a:cxn>
              <a:cxn ang="0">
                <a:pos x="connsiteX3" y="connsiteY3"/>
              </a:cxn>
            </a:cxnLst>
            <a:rect l="l" t="t" r="r" b="b"/>
            <a:pathLst>
              <a:path w="2509246" h="1938224">
                <a:moveTo>
                  <a:pt x="0" y="0"/>
                </a:moveTo>
                <a:lnTo>
                  <a:pt x="2509246" y="0"/>
                </a:lnTo>
                <a:lnTo>
                  <a:pt x="2509246" y="1938224"/>
                </a:lnTo>
                <a:lnTo>
                  <a:pt x="0" y="1938224"/>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169436060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2" name="图片 1"/>
          <p:cNvPicPr>
            <a:picLocks noChangeAspect="1"/>
          </p:cNvPicPr>
          <p:nvPr userDrawn="1"/>
        </p:nvPicPr>
        <p:blipFill rotWithShape="1">
          <a:blip r:embed="rId15" cstate="print">
            <a:extLst>
              <a:ext uri="{28A0092B-C50C-407E-A947-70E740481C1C}">
                <a14:useLocalDpi xmlns:a14="http://schemas.microsoft.com/office/drawing/2010/main" val="0"/>
              </a:ext>
            </a:extLst>
          </a:blip>
          <a:srcRect l="2380" t="7819" r="2382" b="7909"/>
          <a:stretch/>
        </p:blipFill>
        <p:spPr>
          <a:xfrm>
            <a:off x="0" y="0"/>
            <a:ext cx="12192000" cy="6858000"/>
          </a:xfrm>
          <a:prstGeom prst="rect">
            <a:avLst/>
          </a:prstGeom>
        </p:spPr>
      </p:pic>
      <p:sp>
        <p:nvSpPr>
          <p:cNvPr id="3" name="矩形 2"/>
          <p:cNvSpPr/>
          <p:nvPr userDrawn="1"/>
        </p:nvSpPr>
        <p:spPr>
          <a:xfrm>
            <a:off x="0" y="0"/>
            <a:ext cx="12192000" cy="6858000"/>
          </a:xfrm>
          <a:prstGeom prst="rect">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349889493"/>
      </p:ext>
    </p:extLst>
  </p:cSld>
  <p:clrMap bg1="lt1" tx1="dk1" bg2="lt2" tx2="dk2" accent1="accent1" accent2="accent2" accent3="accent3" accent4="accent4" accent5="accent5" accent6="accent6" hlink="hlink" folHlink="folHlink"/>
  <p:sldLayoutIdLst>
    <p:sldLayoutId id="2147483661" r:id="rId1"/>
    <p:sldLayoutId id="2147483663" r:id="rId2"/>
    <p:sldLayoutId id="2147483662" r:id="rId3"/>
    <p:sldLayoutId id="2147483673" r:id="rId4"/>
    <p:sldLayoutId id="2147483672" r:id="rId5"/>
    <p:sldLayoutId id="2147483671" r:id="rId6"/>
    <p:sldLayoutId id="2147483670" r:id="rId7"/>
    <p:sldLayoutId id="2147483669" r:id="rId8"/>
    <p:sldLayoutId id="2147483668" r:id="rId9"/>
    <p:sldLayoutId id="2147483667" r:id="rId10"/>
    <p:sldLayoutId id="2147483666" r:id="rId11"/>
    <p:sldLayoutId id="2147483665" r:id="rId12"/>
    <p:sldLayoutId id="2147483664" r:id="rId13"/>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4.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8" Type="http://schemas.openxmlformats.org/officeDocument/2006/relationships/tags" Target="../tags/tag59.xml"/><Relationship Id="rId3" Type="http://schemas.openxmlformats.org/officeDocument/2006/relationships/tags" Target="../tags/tag54.xml"/><Relationship Id="rId7" Type="http://schemas.openxmlformats.org/officeDocument/2006/relationships/tags" Target="../tags/tag58.xml"/><Relationship Id="rId2" Type="http://schemas.openxmlformats.org/officeDocument/2006/relationships/tags" Target="../tags/tag53.xml"/><Relationship Id="rId1" Type="http://schemas.openxmlformats.org/officeDocument/2006/relationships/tags" Target="../tags/tag52.xml"/><Relationship Id="rId6" Type="http://schemas.openxmlformats.org/officeDocument/2006/relationships/tags" Target="../tags/tag57.xml"/><Relationship Id="rId11" Type="http://schemas.openxmlformats.org/officeDocument/2006/relationships/image" Target="../media/image5.emf"/><Relationship Id="rId5" Type="http://schemas.openxmlformats.org/officeDocument/2006/relationships/tags" Target="../tags/tag56.xml"/><Relationship Id="rId10" Type="http://schemas.openxmlformats.org/officeDocument/2006/relationships/notesSlide" Target="../notesSlides/notesSlide10.xml"/><Relationship Id="rId4" Type="http://schemas.openxmlformats.org/officeDocument/2006/relationships/tags" Target="../tags/tag55.xml"/><Relationship Id="rId9"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8" Type="http://schemas.openxmlformats.org/officeDocument/2006/relationships/tags" Target="../tags/tag67.xml"/><Relationship Id="rId3" Type="http://schemas.openxmlformats.org/officeDocument/2006/relationships/tags" Target="../tags/tag62.xml"/><Relationship Id="rId7" Type="http://schemas.openxmlformats.org/officeDocument/2006/relationships/tags" Target="../tags/tag66.xml"/><Relationship Id="rId12" Type="http://schemas.openxmlformats.org/officeDocument/2006/relationships/image" Target="../media/image5.emf"/><Relationship Id="rId2" Type="http://schemas.openxmlformats.org/officeDocument/2006/relationships/tags" Target="../tags/tag61.xml"/><Relationship Id="rId1" Type="http://schemas.openxmlformats.org/officeDocument/2006/relationships/tags" Target="../tags/tag60.xml"/><Relationship Id="rId6" Type="http://schemas.openxmlformats.org/officeDocument/2006/relationships/tags" Target="../tags/tag65.xml"/><Relationship Id="rId11" Type="http://schemas.openxmlformats.org/officeDocument/2006/relationships/notesSlide" Target="../notesSlides/notesSlide11.xml"/><Relationship Id="rId5" Type="http://schemas.openxmlformats.org/officeDocument/2006/relationships/tags" Target="../tags/tag64.xml"/><Relationship Id="rId10" Type="http://schemas.openxmlformats.org/officeDocument/2006/relationships/slideLayout" Target="../slideLayouts/slideLayout13.xml"/><Relationship Id="rId4" Type="http://schemas.openxmlformats.org/officeDocument/2006/relationships/tags" Target="../tags/tag63.xml"/><Relationship Id="rId9" Type="http://schemas.openxmlformats.org/officeDocument/2006/relationships/tags" Target="../tags/tag68.xml"/></Relationships>
</file>

<file path=ppt/slides/_rels/slide12.xml.rels><?xml version="1.0" encoding="UTF-8" standalone="yes"?>
<Relationships xmlns="http://schemas.openxmlformats.org/package/2006/relationships"><Relationship Id="rId8" Type="http://schemas.openxmlformats.org/officeDocument/2006/relationships/tags" Target="../tags/tag76.xml"/><Relationship Id="rId13" Type="http://schemas.openxmlformats.org/officeDocument/2006/relationships/slideLayout" Target="../slideLayouts/slideLayout6.xml"/><Relationship Id="rId3" Type="http://schemas.openxmlformats.org/officeDocument/2006/relationships/tags" Target="../tags/tag71.xml"/><Relationship Id="rId7" Type="http://schemas.openxmlformats.org/officeDocument/2006/relationships/tags" Target="../tags/tag75.xml"/><Relationship Id="rId12" Type="http://schemas.openxmlformats.org/officeDocument/2006/relationships/tags" Target="../tags/tag80.xml"/><Relationship Id="rId2" Type="http://schemas.openxmlformats.org/officeDocument/2006/relationships/tags" Target="../tags/tag70.xml"/><Relationship Id="rId16" Type="http://schemas.openxmlformats.org/officeDocument/2006/relationships/image" Target="../media/image5.emf"/><Relationship Id="rId1" Type="http://schemas.openxmlformats.org/officeDocument/2006/relationships/tags" Target="../tags/tag69.xml"/><Relationship Id="rId6" Type="http://schemas.openxmlformats.org/officeDocument/2006/relationships/tags" Target="../tags/tag74.xml"/><Relationship Id="rId11" Type="http://schemas.openxmlformats.org/officeDocument/2006/relationships/tags" Target="../tags/tag79.xml"/><Relationship Id="rId5" Type="http://schemas.openxmlformats.org/officeDocument/2006/relationships/tags" Target="../tags/tag73.xml"/><Relationship Id="rId15" Type="http://schemas.openxmlformats.org/officeDocument/2006/relationships/image" Target="../media/image9.jpeg"/><Relationship Id="rId10" Type="http://schemas.openxmlformats.org/officeDocument/2006/relationships/tags" Target="../tags/tag78.xml"/><Relationship Id="rId4" Type="http://schemas.openxmlformats.org/officeDocument/2006/relationships/tags" Target="../tags/tag72.xml"/><Relationship Id="rId9" Type="http://schemas.openxmlformats.org/officeDocument/2006/relationships/tags" Target="../tags/tag77.xml"/><Relationship Id="rId14"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8" Type="http://schemas.openxmlformats.org/officeDocument/2006/relationships/tags" Target="../tags/tag88.xml"/><Relationship Id="rId13" Type="http://schemas.openxmlformats.org/officeDocument/2006/relationships/image" Target="../media/image5.emf"/><Relationship Id="rId3" Type="http://schemas.openxmlformats.org/officeDocument/2006/relationships/tags" Target="../tags/tag83.xml"/><Relationship Id="rId7" Type="http://schemas.openxmlformats.org/officeDocument/2006/relationships/tags" Target="../tags/tag87.xml"/><Relationship Id="rId12" Type="http://schemas.openxmlformats.org/officeDocument/2006/relationships/notesSlide" Target="../notesSlides/notesSlide13.xml"/><Relationship Id="rId2" Type="http://schemas.openxmlformats.org/officeDocument/2006/relationships/tags" Target="../tags/tag82.xml"/><Relationship Id="rId1" Type="http://schemas.openxmlformats.org/officeDocument/2006/relationships/tags" Target="../tags/tag81.xml"/><Relationship Id="rId6" Type="http://schemas.openxmlformats.org/officeDocument/2006/relationships/tags" Target="../tags/tag86.xml"/><Relationship Id="rId11" Type="http://schemas.openxmlformats.org/officeDocument/2006/relationships/slideLayout" Target="../slideLayouts/slideLayout13.xml"/><Relationship Id="rId5" Type="http://schemas.openxmlformats.org/officeDocument/2006/relationships/tags" Target="../tags/tag85.xml"/><Relationship Id="rId10" Type="http://schemas.openxmlformats.org/officeDocument/2006/relationships/tags" Target="../tags/tag90.xml"/><Relationship Id="rId4" Type="http://schemas.openxmlformats.org/officeDocument/2006/relationships/tags" Target="../tags/tag84.xml"/><Relationship Id="rId9" Type="http://schemas.openxmlformats.org/officeDocument/2006/relationships/tags" Target="../tags/tag89.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notesSlide" Target="../notesSlides/notesSlide15.xml"/><Relationship Id="rId1" Type="http://schemas.openxmlformats.org/officeDocument/2006/relationships/slideLayout" Target="../slideLayouts/slideLayout4.xml"/><Relationship Id="rId6" Type="http://schemas.openxmlformats.org/officeDocument/2006/relationships/image" Target="../media/image12.jpeg"/><Relationship Id="rId5" Type="http://schemas.openxmlformats.org/officeDocument/2006/relationships/image" Target="../media/image11.jpg"/><Relationship Id="rId4" Type="http://schemas.openxmlformats.org/officeDocument/2006/relationships/image" Target="../media/image10.jpeg"/></Relationships>
</file>

<file path=ppt/slides/_rels/slide16.xml.rels><?xml version="1.0" encoding="UTF-8" standalone="yes"?>
<Relationships xmlns="http://schemas.openxmlformats.org/package/2006/relationships"><Relationship Id="rId8" Type="http://schemas.openxmlformats.org/officeDocument/2006/relationships/image" Target="../media/image5.emf"/><Relationship Id="rId3" Type="http://schemas.openxmlformats.org/officeDocument/2006/relationships/tags" Target="../tags/tag93.xml"/><Relationship Id="rId7" Type="http://schemas.openxmlformats.org/officeDocument/2006/relationships/image" Target="../media/image14.jpeg"/><Relationship Id="rId2" Type="http://schemas.openxmlformats.org/officeDocument/2006/relationships/tags" Target="../tags/tag92.xml"/><Relationship Id="rId1" Type="http://schemas.openxmlformats.org/officeDocument/2006/relationships/tags" Target="../tags/tag91.xml"/><Relationship Id="rId6" Type="http://schemas.openxmlformats.org/officeDocument/2006/relationships/image" Target="../media/image13.jpeg"/><Relationship Id="rId5" Type="http://schemas.openxmlformats.org/officeDocument/2006/relationships/notesSlide" Target="../notesSlides/notesSlide16.xml"/><Relationship Id="rId4"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8" Type="http://schemas.openxmlformats.org/officeDocument/2006/relationships/tags" Target="../tags/tag101.xml"/><Relationship Id="rId3" Type="http://schemas.openxmlformats.org/officeDocument/2006/relationships/tags" Target="../tags/tag96.xml"/><Relationship Id="rId7" Type="http://schemas.openxmlformats.org/officeDocument/2006/relationships/tags" Target="../tags/tag100.xml"/><Relationship Id="rId12" Type="http://schemas.openxmlformats.org/officeDocument/2006/relationships/image" Target="../media/image5.emf"/><Relationship Id="rId2" Type="http://schemas.openxmlformats.org/officeDocument/2006/relationships/tags" Target="../tags/tag95.xml"/><Relationship Id="rId1" Type="http://schemas.openxmlformats.org/officeDocument/2006/relationships/tags" Target="../tags/tag94.xml"/><Relationship Id="rId6" Type="http://schemas.openxmlformats.org/officeDocument/2006/relationships/tags" Target="../tags/tag99.xml"/><Relationship Id="rId11" Type="http://schemas.openxmlformats.org/officeDocument/2006/relationships/notesSlide" Target="../notesSlides/notesSlide17.xml"/><Relationship Id="rId5" Type="http://schemas.openxmlformats.org/officeDocument/2006/relationships/tags" Target="../tags/tag98.xml"/><Relationship Id="rId10" Type="http://schemas.openxmlformats.org/officeDocument/2006/relationships/slideLayout" Target="../slideLayouts/slideLayout13.xml"/><Relationship Id="rId4" Type="http://schemas.openxmlformats.org/officeDocument/2006/relationships/tags" Target="../tags/tag97.xml"/><Relationship Id="rId9" Type="http://schemas.openxmlformats.org/officeDocument/2006/relationships/tags" Target="../tags/tag102.xml"/></Relationships>
</file>

<file path=ppt/slides/_rels/slide18.xml.rels><?xml version="1.0" encoding="UTF-8" standalone="yes"?>
<Relationships xmlns="http://schemas.openxmlformats.org/package/2006/relationships"><Relationship Id="rId8" Type="http://schemas.openxmlformats.org/officeDocument/2006/relationships/image" Target="../media/image5.emf"/><Relationship Id="rId3" Type="http://schemas.openxmlformats.org/officeDocument/2006/relationships/notesSlide" Target="../notesSlides/notesSlide18.xml"/><Relationship Id="rId7" Type="http://schemas.openxmlformats.org/officeDocument/2006/relationships/image" Target="../media/image18.jpeg"/><Relationship Id="rId2" Type="http://schemas.openxmlformats.org/officeDocument/2006/relationships/slideLayout" Target="../slideLayouts/slideLayout10.xml"/><Relationship Id="rId1" Type="http://schemas.openxmlformats.org/officeDocument/2006/relationships/tags" Target="../tags/tag103.xml"/><Relationship Id="rId6" Type="http://schemas.openxmlformats.org/officeDocument/2006/relationships/image" Target="../media/image17.jpeg"/><Relationship Id="rId5" Type="http://schemas.openxmlformats.org/officeDocument/2006/relationships/image" Target="../media/image16.jpeg"/><Relationship Id="rId4" Type="http://schemas.openxmlformats.org/officeDocument/2006/relationships/image" Target="../media/image15.jpe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8" Type="http://schemas.openxmlformats.org/officeDocument/2006/relationships/tags" Target="../tags/tag111.xml"/><Relationship Id="rId13" Type="http://schemas.openxmlformats.org/officeDocument/2006/relationships/tags" Target="../tags/tag116.xml"/><Relationship Id="rId3" Type="http://schemas.openxmlformats.org/officeDocument/2006/relationships/tags" Target="../tags/tag106.xml"/><Relationship Id="rId7" Type="http://schemas.openxmlformats.org/officeDocument/2006/relationships/tags" Target="../tags/tag110.xml"/><Relationship Id="rId12" Type="http://schemas.openxmlformats.org/officeDocument/2006/relationships/tags" Target="../tags/tag115.xml"/><Relationship Id="rId2" Type="http://schemas.openxmlformats.org/officeDocument/2006/relationships/tags" Target="../tags/tag105.xml"/><Relationship Id="rId16" Type="http://schemas.openxmlformats.org/officeDocument/2006/relationships/image" Target="../media/image5.emf"/><Relationship Id="rId1" Type="http://schemas.openxmlformats.org/officeDocument/2006/relationships/tags" Target="../tags/tag104.xml"/><Relationship Id="rId6" Type="http://schemas.openxmlformats.org/officeDocument/2006/relationships/tags" Target="../tags/tag109.xml"/><Relationship Id="rId11" Type="http://schemas.openxmlformats.org/officeDocument/2006/relationships/tags" Target="../tags/tag114.xml"/><Relationship Id="rId5" Type="http://schemas.openxmlformats.org/officeDocument/2006/relationships/tags" Target="../tags/tag108.xml"/><Relationship Id="rId15" Type="http://schemas.openxmlformats.org/officeDocument/2006/relationships/notesSlide" Target="../notesSlides/notesSlide20.xml"/><Relationship Id="rId10" Type="http://schemas.openxmlformats.org/officeDocument/2006/relationships/tags" Target="../tags/tag113.xml"/><Relationship Id="rId4" Type="http://schemas.openxmlformats.org/officeDocument/2006/relationships/tags" Target="../tags/tag107.xml"/><Relationship Id="rId9" Type="http://schemas.openxmlformats.org/officeDocument/2006/relationships/tags" Target="../tags/tag112.xml"/><Relationship Id="rId14"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8" Type="http://schemas.openxmlformats.org/officeDocument/2006/relationships/image" Target="../media/image19.jpg"/><Relationship Id="rId3" Type="http://schemas.openxmlformats.org/officeDocument/2006/relationships/tags" Target="../tags/tag119.xml"/><Relationship Id="rId7" Type="http://schemas.openxmlformats.org/officeDocument/2006/relationships/notesSlide" Target="../notesSlides/notesSlide21.xml"/><Relationship Id="rId12" Type="http://schemas.openxmlformats.org/officeDocument/2006/relationships/image" Target="../media/image5.emf"/><Relationship Id="rId2" Type="http://schemas.openxmlformats.org/officeDocument/2006/relationships/tags" Target="../tags/tag118.xml"/><Relationship Id="rId1" Type="http://schemas.openxmlformats.org/officeDocument/2006/relationships/tags" Target="../tags/tag117.xml"/><Relationship Id="rId6" Type="http://schemas.openxmlformats.org/officeDocument/2006/relationships/slideLayout" Target="../slideLayouts/slideLayout8.xml"/><Relationship Id="rId11" Type="http://schemas.openxmlformats.org/officeDocument/2006/relationships/image" Target="../media/image22.jpeg"/><Relationship Id="rId5" Type="http://schemas.openxmlformats.org/officeDocument/2006/relationships/tags" Target="../tags/tag121.xml"/><Relationship Id="rId10" Type="http://schemas.openxmlformats.org/officeDocument/2006/relationships/image" Target="../media/image21.jpeg"/><Relationship Id="rId4" Type="http://schemas.openxmlformats.org/officeDocument/2006/relationships/tags" Target="../tags/tag120.xml"/><Relationship Id="rId9" Type="http://schemas.openxmlformats.org/officeDocument/2006/relationships/image" Target="../media/image20.jpeg"/></Relationships>
</file>

<file path=ppt/slides/_rels/slide22.xml.rels><?xml version="1.0" encoding="UTF-8" standalone="yes"?>
<Relationships xmlns="http://schemas.openxmlformats.org/package/2006/relationships"><Relationship Id="rId8" Type="http://schemas.openxmlformats.org/officeDocument/2006/relationships/image" Target="../media/image24.jpeg"/><Relationship Id="rId3" Type="http://schemas.openxmlformats.org/officeDocument/2006/relationships/tags" Target="../tags/tag124.xml"/><Relationship Id="rId7" Type="http://schemas.openxmlformats.org/officeDocument/2006/relationships/image" Target="../media/image23.jpeg"/><Relationship Id="rId12" Type="http://schemas.openxmlformats.org/officeDocument/2006/relationships/image" Target="../media/image5.emf"/><Relationship Id="rId2" Type="http://schemas.openxmlformats.org/officeDocument/2006/relationships/tags" Target="../tags/tag123.xml"/><Relationship Id="rId1" Type="http://schemas.openxmlformats.org/officeDocument/2006/relationships/tags" Target="../tags/tag122.xml"/><Relationship Id="rId6" Type="http://schemas.openxmlformats.org/officeDocument/2006/relationships/notesSlide" Target="../notesSlides/notesSlide22.xml"/><Relationship Id="rId11" Type="http://schemas.openxmlformats.org/officeDocument/2006/relationships/image" Target="../media/image27.jpeg"/><Relationship Id="rId5" Type="http://schemas.openxmlformats.org/officeDocument/2006/relationships/slideLayout" Target="../slideLayouts/slideLayout9.xml"/><Relationship Id="rId10" Type="http://schemas.openxmlformats.org/officeDocument/2006/relationships/image" Target="../media/image26.jpeg"/><Relationship Id="rId4" Type="http://schemas.openxmlformats.org/officeDocument/2006/relationships/tags" Target="../tags/tag125.xml"/><Relationship Id="rId9" Type="http://schemas.openxmlformats.org/officeDocument/2006/relationships/image" Target="../media/image25.jpe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11.xml"/><Relationship Id="rId7" Type="http://schemas.openxmlformats.org/officeDocument/2006/relationships/image" Target="../media/image5.emf"/><Relationship Id="rId2" Type="http://schemas.openxmlformats.org/officeDocument/2006/relationships/tags" Target="../tags/tag127.xml"/><Relationship Id="rId1" Type="http://schemas.openxmlformats.org/officeDocument/2006/relationships/tags" Target="../tags/tag126.xml"/><Relationship Id="rId6" Type="http://schemas.openxmlformats.org/officeDocument/2006/relationships/image" Target="../media/image29.jpg"/><Relationship Id="rId5" Type="http://schemas.openxmlformats.org/officeDocument/2006/relationships/image" Target="../media/image28.jpg"/><Relationship Id="rId4"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8" Type="http://schemas.openxmlformats.org/officeDocument/2006/relationships/image" Target="../media/image32.jpeg"/><Relationship Id="rId3" Type="http://schemas.openxmlformats.org/officeDocument/2006/relationships/tags" Target="../tags/tag130.xml"/><Relationship Id="rId7" Type="http://schemas.openxmlformats.org/officeDocument/2006/relationships/image" Target="../media/image31.jpeg"/><Relationship Id="rId2" Type="http://schemas.openxmlformats.org/officeDocument/2006/relationships/tags" Target="../tags/tag129.xml"/><Relationship Id="rId1" Type="http://schemas.openxmlformats.org/officeDocument/2006/relationships/tags" Target="../tags/tag128.xml"/><Relationship Id="rId6" Type="http://schemas.openxmlformats.org/officeDocument/2006/relationships/image" Target="../media/image30.jpeg"/><Relationship Id="rId11" Type="http://schemas.openxmlformats.org/officeDocument/2006/relationships/image" Target="../media/image5.emf"/><Relationship Id="rId5" Type="http://schemas.openxmlformats.org/officeDocument/2006/relationships/notesSlide" Target="../notesSlides/notesSlide24.xml"/><Relationship Id="rId10" Type="http://schemas.openxmlformats.org/officeDocument/2006/relationships/image" Target="../media/image34.jpeg"/><Relationship Id="rId4" Type="http://schemas.openxmlformats.org/officeDocument/2006/relationships/slideLayout" Target="../slideLayouts/slideLayout12.xml"/><Relationship Id="rId9" Type="http://schemas.openxmlformats.org/officeDocument/2006/relationships/image" Target="../media/image33.jp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tags" Target="../tags/tag9.xml"/><Relationship Id="rId3" Type="http://schemas.openxmlformats.org/officeDocument/2006/relationships/tags" Target="../tags/tag4.xml"/><Relationship Id="rId7" Type="http://schemas.openxmlformats.org/officeDocument/2006/relationships/tags" Target="../tags/tag8.xml"/><Relationship Id="rId12" Type="http://schemas.openxmlformats.org/officeDocument/2006/relationships/image" Target="../media/image5.emf"/><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notesSlide" Target="../notesSlides/notesSlide4.xml"/><Relationship Id="rId5" Type="http://schemas.openxmlformats.org/officeDocument/2006/relationships/tags" Target="../tags/tag6.xml"/><Relationship Id="rId10" Type="http://schemas.openxmlformats.org/officeDocument/2006/relationships/slideLayout" Target="../slideLayouts/slideLayout13.xml"/><Relationship Id="rId4" Type="http://schemas.openxmlformats.org/officeDocument/2006/relationships/tags" Target="../tags/tag5.xml"/><Relationship Id="rId9" Type="http://schemas.openxmlformats.org/officeDocument/2006/relationships/tags" Target="../tags/tag10.xml"/></Relationships>
</file>

<file path=ppt/slides/_rels/slide5.xml.rels><?xml version="1.0" encoding="UTF-8" standalone="yes"?>
<Relationships xmlns="http://schemas.openxmlformats.org/package/2006/relationships"><Relationship Id="rId8" Type="http://schemas.openxmlformats.org/officeDocument/2006/relationships/tags" Target="../tags/tag18.xml"/><Relationship Id="rId13" Type="http://schemas.openxmlformats.org/officeDocument/2006/relationships/tags" Target="../tags/tag23.xml"/><Relationship Id="rId3" Type="http://schemas.openxmlformats.org/officeDocument/2006/relationships/tags" Target="../tags/tag13.xml"/><Relationship Id="rId7" Type="http://schemas.openxmlformats.org/officeDocument/2006/relationships/tags" Target="../tags/tag17.xml"/><Relationship Id="rId12" Type="http://schemas.openxmlformats.org/officeDocument/2006/relationships/tags" Target="../tags/tag22.xml"/><Relationship Id="rId17" Type="http://schemas.openxmlformats.org/officeDocument/2006/relationships/image" Target="../media/image5.emf"/><Relationship Id="rId2" Type="http://schemas.openxmlformats.org/officeDocument/2006/relationships/tags" Target="../tags/tag12.xml"/><Relationship Id="rId16" Type="http://schemas.openxmlformats.org/officeDocument/2006/relationships/notesSlide" Target="../notesSlides/notesSlide5.xml"/><Relationship Id="rId1" Type="http://schemas.openxmlformats.org/officeDocument/2006/relationships/tags" Target="../tags/tag11.xml"/><Relationship Id="rId6" Type="http://schemas.openxmlformats.org/officeDocument/2006/relationships/tags" Target="../tags/tag16.xml"/><Relationship Id="rId11" Type="http://schemas.openxmlformats.org/officeDocument/2006/relationships/tags" Target="../tags/tag21.xml"/><Relationship Id="rId5" Type="http://schemas.openxmlformats.org/officeDocument/2006/relationships/tags" Target="../tags/tag15.xml"/><Relationship Id="rId15" Type="http://schemas.openxmlformats.org/officeDocument/2006/relationships/slideLayout" Target="../slideLayouts/slideLayout13.xml"/><Relationship Id="rId10" Type="http://schemas.openxmlformats.org/officeDocument/2006/relationships/tags" Target="../tags/tag20.xml"/><Relationship Id="rId4" Type="http://schemas.openxmlformats.org/officeDocument/2006/relationships/tags" Target="../tags/tag14.xml"/><Relationship Id="rId9" Type="http://schemas.openxmlformats.org/officeDocument/2006/relationships/tags" Target="../tags/tag19.xml"/><Relationship Id="rId14" Type="http://schemas.openxmlformats.org/officeDocument/2006/relationships/tags" Target="../tags/tag24.xml"/></Relationships>
</file>

<file path=ppt/slides/_rels/slide6.xml.rels><?xml version="1.0" encoding="UTF-8" standalone="yes"?>
<Relationships xmlns="http://schemas.openxmlformats.org/package/2006/relationships"><Relationship Id="rId8" Type="http://schemas.openxmlformats.org/officeDocument/2006/relationships/tags" Target="../tags/tag32.xml"/><Relationship Id="rId13" Type="http://schemas.openxmlformats.org/officeDocument/2006/relationships/notesSlide" Target="../notesSlides/notesSlide6.xml"/><Relationship Id="rId3" Type="http://schemas.openxmlformats.org/officeDocument/2006/relationships/tags" Target="../tags/tag27.xml"/><Relationship Id="rId7" Type="http://schemas.openxmlformats.org/officeDocument/2006/relationships/tags" Target="../tags/tag31.xml"/><Relationship Id="rId12" Type="http://schemas.openxmlformats.org/officeDocument/2006/relationships/slideLayout" Target="../slideLayouts/slideLayout13.xml"/><Relationship Id="rId2" Type="http://schemas.openxmlformats.org/officeDocument/2006/relationships/tags" Target="../tags/tag26.xml"/><Relationship Id="rId16" Type="http://schemas.openxmlformats.org/officeDocument/2006/relationships/image" Target="../media/image5.emf"/><Relationship Id="rId1" Type="http://schemas.openxmlformats.org/officeDocument/2006/relationships/tags" Target="../tags/tag25.xml"/><Relationship Id="rId6" Type="http://schemas.openxmlformats.org/officeDocument/2006/relationships/tags" Target="../tags/tag30.xml"/><Relationship Id="rId11" Type="http://schemas.openxmlformats.org/officeDocument/2006/relationships/tags" Target="../tags/tag35.xml"/><Relationship Id="rId5" Type="http://schemas.openxmlformats.org/officeDocument/2006/relationships/tags" Target="../tags/tag29.xml"/><Relationship Id="rId15" Type="http://schemas.openxmlformats.org/officeDocument/2006/relationships/image" Target="../media/image7.png"/><Relationship Id="rId10" Type="http://schemas.openxmlformats.org/officeDocument/2006/relationships/tags" Target="../tags/tag34.xml"/><Relationship Id="rId4" Type="http://schemas.openxmlformats.org/officeDocument/2006/relationships/tags" Target="../tags/tag28.xml"/><Relationship Id="rId9" Type="http://schemas.openxmlformats.org/officeDocument/2006/relationships/tags" Target="../tags/tag33.xml"/><Relationship Id="rId14" Type="http://schemas.openxmlformats.org/officeDocument/2006/relationships/image" Target="../media/image6.png"/></Relationships>
</file>

<file path=ppt/slides/_rels/slide7.xml.rels><?xml version="1.0" encoding="UTF-8" standalone="yes"?>
<Relationships xmlns="http://schemas.openxmlformats.org/package/2006/relationships"><Relationship Id="rId8" Type="http://schemas.openxmlformats.org/officeDocument/2006/relationships/notesSlide" Target="../notesSlides/notesSlide7.xml"/><Relationship Id="rId3" Type="http://schemas.openxmlformats.org/officeDocument/2006/relationships/tags" Target="../tags/tag38.xml"/><Relationship Id="rId7" Type="http://schemas.openxmlformats.org/officeDocument/2006/relationships/slideLayout" Target="../slideLayouts/slideLayout7.xml"/><Relationship Id="rId2" Type="http://schemas.openxmlformats.org/officeDocument/2006/relationships/tags" Target="../tags/tag37.xml"/><Relationship Id="rId1" Type="http://schemas.openxmlformats.org/officeDocument/2006/relationships/tags" Target="../tags/tag36.xml"/><Relationship Id="rId6" Type="http://schemas.openxmlformats.org/officeDocument/2006/relationships/tags" Target="../tags/tag41.xml"/><Relationship Id="rId5" Type="http://schemas.openxmlformats.org/officeDocument/2006/relationships/tags" Target="../tags/tag40.xml"/><Relationship Id="rId10" Type="http://schemas.openxmlformats.org/officeDocument/2006/relationships/image" Target="../media/image8.jpg"/><Relationship Id="rId4" Type="http://schemas.openxmlformats.org/officeDocument/2006/relationships/tags" Target="../tags/tag39.xml"/><Relationship Id="rId9" Type="http://schemas.openxmlformats.org/officeDocument/2006/relationships/image" Target="../media/image5.emf"/></Relationships>
</file>

<file path=ppt/slides/_rels/slide8.xml.rels><?xml version="1.0" encoding="UTF-8" standalone="yes"?>
<Relationships xmlns="http://schemas.openxmlformats.org/package/2006/relationships"><Relationship Id="rId8" Type="http://schemas.openxmlformats.org/officeDocument/2006/relationships/tags" Target="../tags/tag49.xml"/><Relationship Id="rId13" Type="http://schemas.openxmlformats.org/officeDocument/2006/relationships/image" Target="../media/image5.emf"/><Relationship Id="rId3" Type="http://schemas.openxmlformats.org/officeDocument/2006/relationships/tags" Target="../tags/tag44.xml"/><Relationship Id="rId7" Type="http://schemas.openxmlformats.org/officeDocument/2006/relationships/tags" Target="../tags/tag48.xml"/><Relationship Id="rId12" Type="http://schemas.openxmlformats.org/officeDocument/2006/relationships/notesSlide" Target="../notesSlides/notesSlide8.xml"/><Relationship Id="rId2" Type="http://schemas.openxmlformats.org/officeDocument/2006/relationships/tags" Target="../tags/tag43.xml"/><Relationship Id="rId1" Type="http://schemas.openxmlformats.org/officeDocument/2006/relationships/tags" Target="../tags/tag42.xml"/><Relationship Id="rId6" Type="http://schemas.openxmlformats.org/officeDocument/2006/relationships/tags" Target="../tags/tag47.xml"/><Relationship Id="rId11" Type="http://schemas.openxmlformats.org/officeDocument/2006/relationships/slideLayout" Target="../slideLayouts/slideLayout13.xml"/><Relationship Id="rId5" Type="http://schemas.openxmlformats.org/officeDocument/2006/relationships/tags" Target="../tags/tag46.xml"/><Relationship Id="rId10" Type="http://schemas.openxmlformats.org/officeDocument/2006/relationships/tags" Target="../tags/tag51.xml"/><Relationship Id="rId4" Type="http://schemas.openxmlformats.org/officeDocument/2006/relationships/tags" Target="../tags/tag45.xml"/><Relationship Id="rId9" Type="http://schemas.openxmlformats.org/officeDocument/2006/relationships/tags" Target="../tags/tag50.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4387840" y="2304997"/>
            <a:ext cx="3416320" cy="646331"/>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600" b="0" i="0" u="none" strike="noStrike" kern="1200" cap="none" spc="0" normalizeH="0" baseline="0" noProof="0" dirty="0" smtClean="0">
                <a:ln>
                  <a:noFill/>
                </a:ln>
                <a:solidFill>
                  <a:srgbClr val="5670B5"/>
                </a:solidFill>
                <a:effectLst/>
                <a:uLnTx/>
                <a:uFillTx/>
                <a:latin typeface="迷你简准圆" panose="03000509000000000000" pitchFamily="65" charset="-122"/>
                <a:ea typeface="迷你简准圆" panose="03000509000000000000" pitchFamily="65" charset="-122"/>
                <a:cs typeface="+mn-cs"/>
              </a:rPr>
              <a:t>小清新课件模板</a:t>
            </a:r>
            <a:endParaRPr kumimoji="0" lang="zh-CN" altLang="en-US" sz="3600" b="0" i="0" u="none" strike="noStrike" kern="1200" cap="none" spc="0" normalizeH="0" baseline="0" noProof="0" dirty="0">
              <a:ln>
                <a:noFill/>
              </a:ln>
              <a:solidFill>
                <a:srgbClr val="5670B5"/>
              </a:solidFill>
              <a:effectLst/>
              <a:uLnTx/>
              <a:uFillTx/>
              <a:latin typeface="迷你简准圆" panose="03000509000000000000" pitchFamily="65" charset="-122"/>
              <a:ea typeface="迷你简准圆" panose="03000509000000000000" pitchFamily="65" charset="-122"/>
              <a:cs typeface="+mn-cs"/>
            </a:endParaRPr>
          </a:p>
        </p:txBody>
      </p:sp>
      <p:sp>
        <p:nvSpPr>
          <p:cNvPr id="16" name="文本框 15"/>
          <p:cNvSpPr txBox="1"/>
          <p:nvPr/>
        </p:nvSpPr>
        <p:spPr>
          <a:xfrm>
            <a:off x="4181056" y="2896641"/>
            <a:ext cx="3829895" cy="707886"/>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4000" b="0" i="0" u="none" strike="noStrike" kern="1200" cap="none" spc="0" normalizeH="0" baseline="0" noProof="0" dirty="0" smtClean="0">
                <a:ln>
                  <a:noFill/>
                </a:ln>
                <a:solidFill>
                  <a:prstClr val="black">
                    <a:lumMod val="65000"/>
                    <a:lumOff val="35000"/>
                  </a:prstClr>
                </a:solidFill>
                <a:effectLst/>
                <a:uLnTx/>
                <a:uFillTx/>
                <a:latin typeface="Arial"/>
                <a:ea typeface="微软雅黑"/>
                <a:cs typeface="+mn-cs"/>
              </a:rPr>
              <a:t>POWER POINT</a:t>
            </a:r>
            <a:endParaRPr kumimoji="0" lang="zh-CN" altLang="en-US" sz="4000" b="0" i="0" u="none" strike="noStrike" kern="1200" cap="none" spc="0" normalizeH="0" baseline="0" noProof="0" dirty="0">
              <a:ln>
                <a:noFill/>
              </a:ln>
              <a:solidFill>
                <a:prstClr val="black">
                  <a:lumMod val="65000"/>
                  <a:lumOff val="35000"/>
                </a:prstClr>
              </a:solidFill>
              <a:effectLst/>
              <a:uLnTx/>
              <a:uFillTx/>
              <a:latin typeface="Arial"/>
              <a:ea typeface="微软雅黑"/>
              <a:cs typeface="+mn-cs"/>
            </a:endParaRPr>
          </a:p>
        </p:txBody>
      </p:sp>
      <p:cxnSp>
        <p:nvCxnSpPr>
          <p:cNvPr id="17" name="直接连接符 16"/>
          <p:cNvCxnSpPr/>
          <p:nvPr/>
        </p:nvCxnSpPr>
        <p:spPr>
          <a:xfrm>
            <a:off x="3868525" y="3655327"/>
            <a:ext cx="4454951"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8" name="文本框 17"/>
          <p:cNvSpPr txBox="1"/>
          <p:nvPr/>
        </p:nvSpPr>
        <p:spPr>
          <a:xfrm>
            <a:off x="3924300" y="3789363"/>
            <a:ext cx="4343400" cy="723853"/>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14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prstClr val="white">
                    <a:lumMod val="50000"/>
                  </a:prstClr>
                </a:solidFill>
                <a:effectLst/>
                <a:uLnTx/>
                <a:uFillTx/>
                <a:latin typeface="微软雅黑"/>
                <a:ea typeface="微软雅黑"/>
                <a:cs typeface="+mn-cs"/>
              </a:rPr>
              <a:t>The user can demonstrate on a projector or computer, or print the presentation and make it into a film to be used in a wider field</a:t>
            </a:r>
          </a:p>
        </p:txBody>
      </p:sp>
      <p:pic>
        <p:nvPicPr>
          <p:cNvPr id="19" name="久石譲 - 月光の雲海">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0" y="-759177"/>
            <a:ext cx="609600" cy="609600"/>
          </a:xfrm>
          <a:prstGeom prst="rect">
            <a:avLst/>
          </a:prstGeom>
        </p:spPr>
      </p:pic>
    </p:spTree>
    <p:extLst>
      <p:ext uri="{BB962C8B-B14F-4D97-AF65-F5344CB8AC3E}">
        <p14:creationId xmlns:p14="http://schemas.microsoft.com/office/powerpoint/2010/main" val="459953592"/>
      </p:ext>
    </p:extLst>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19"/>
                                        </p:tgtEl>
                                      </p:cBhvr>
                                    </p:cmd>
                                  </p:childTnLst>
                                </p:cTn>
                              </p:par>
                              <p:par>
                                <p:cTn id="7" presetID="42" presetClass="entr" presetSubtype="0" fill="hold" grpId="0" nodeType="withEffect">
                                  <p:stCondLst>
                                    <p:cond delay="0"/>
                                  </p:stCondLst>
                                  <p:childTnLst>
                                    <p:set>
                                      <p:cBhvr>
                                        <p:cTn id="8" dur="1" fill="hold">
                                          <p:stCondLst>
                                            <p:cond delay="0"/>
                                          </p:stCondLst>
                                        </p:cTn>
                                        <p:tgtEl>
                                          <p:spTgt spid="15"/>
                                        </p:tgtEl>
                                        <p:attrNameLst>
                                          <p:attrName>style.visibility</p:attrName>
                                        </p:attrNameLst>
                                      </p:cBhvr>
                                      <p:to>
                                        <p:strVal val="visible"/>
                                      </p:to>
                                    </p:set>
                                    <p:animEffect transition="in" filter="fade">
                                      <p:cBhvr>
                                        <p:cTn id="9" dur="1000"/>
                                        <p:tgtEl>
                                          <p:spTgt spid="15"/>
                                        </p:tgtEl>
                                      </p:cBhvr>
                                    </p:animEffect>
                                    <p:anim calcmode="lin" valueType="num">
                                      <p:cBhvr>
                                        <p:cTn id="10" dur="1000" fill="hold"/>
                                        <p:tgtEl>
                                          <p:spTgt spid="15"/>
                                        </p:tgtEl>
                                        <p:attrNameLst>
                                          <p:attrName>ppt_x</p:attrName>
                                        </p:attrNameLst>
                                      </p:cBhvr>
                                      <p:tavLst>
                                        <p:tav tm="0">
                                          <p:val>
                                            <p:strVal val="#ppt_x"/>
                                          </p:val>
                                        </p:tav>
                                        <p:tav tm="100000">
                                          <p:val>
                                            <p:strVal val="#ppt_x"/>
                                          </p:val>
                                        </p:tav>
                                      </p:tavLst>
                                    </p:anim>
                                    <p:anim calcmode="lin" valueType="num">
                                      <p:cBhvr>
                                        <p:cTn id="11" dur="1000" fill="hold"/>
                                        <p:tgtEl>
                                          <p:spTgt spid="15"/>
                                        </p:tgtEl>
                                        <p:attrNameLst>
                                          <p:attrName>ppt_y</p:attrName>
                                        </p:attrNameLst>
                                      </p:cBhvr>
                                      <p:tavLst>
                                        <p:tav tm="0">
                                          <p:val>
                                            <p:strVal val="#ppt_y+.1"/>
                                          </p:val>
                                        </p:tav>
                                        <p:tav tm="100000">
                                          <p:val>
                                            <p:strVal val="#ppt_y"/>
                                          </p:val>
                                        </p:tav>
                                      </p:tavLst>
                                    </p:anim>
                                  </p:childTnLst>
                                </p:cTn>
                              </p:par>
                              <p:par>
                                <p:cTn id="12" presetID="47" presetClass="entr" presetSubtype="0" fill="hold" grpId="0" nodeType="withEffect">
                                  <p:stCondLst>
                                    <p:cond delay="0"/>
                                  </p:stCondLst>
                                  <p:childTnLst>
                                    <p:set>
                                      <p:cBhvr>
                                        <p:cTn id="13" dur="1" fill="hold">
                                          <p:stCondLst>
                                            <p:cond delay="0"/>
                                          </p:stCondLst>
                                        </p:cTn>
                                        <p:tgtEl>
                                          <p:spTgt spid="16"/>
                                        </p:tgtEl>
                                        <p:attrNameLst>
                                          <p:attrName>style.visibility</p:attrName>
                                        </p:attrNameLst>
                                      </p:cBhvr>
                                      <p:to>
                                        <p:strVal val="visible"/>
                                      </p:to>
                                    </p:set>
                                    <p:animEffect transition="in" filter="fade">
                                      <p:cBhvr>
                                        <p:cTn id="14" dur="1000"/>
                                        <p:tgtEl>
                                          <p:spTgt spid="16"/>
                                        </p:tgtEl>
                                      </p:cBhvr>
                                    </p:animEffect>
                                    <p:anim calcmode="lin" valueType="num">
                                      <p:cBhvr>
                                        <p:cTn id="15" dur="1000" fill="hold"/>
                                        <p:tgtEl>
                                          <p:spTgt spid="16"/>
                                        </p:tgtEl>
                                        <p:attrNameLst>
                                          <p:attrName>ppt_x</p:attrName>
                                        </p:attrNameLst>
                                      </p:cBhvr>
                                      <p:tavLst>
                                        <p:tav tm="0">
                                          <p:val>
                                            <p:strVal val="#ppt_x"/>
                                          </p:val>
                                        </p:tav>
                                        <p:tav tm="100000">
                                          <p:val>
                                            <p:strVal val="#ppt_x"/>
                                          </p:val>
                                        </p:tav>
                                      </p:tavLst>
                                    </p:anim>
                                    <p:anim calcmode="lin" valueType="num">
                                      <p:cBhvr>
                                        <p:cTn id="16" dur="1000" fill="hold"/>
                                        <p:tgtEl>
                                          <p:spTgt spid="16"/>
                                        </p:tgtEl>
                                        <p:attrNameLst>
                                          <p:attrName>ppt_y</p:attrName>
                                        </p:attrNameLst>
                                      </p:cBhvr>
                                      <p:tavLst>
                                        <p:tav tm="0">
                                          <p:val>
                                            <p:strVal val="#ppt_y-.1"/>
                                          </p:val>
                                        </p:tav>
                                        <p:tav tm="100000">
                                          <p:val>
                                            <p:strVal val="#ppt_y"/>
                                          </p:val>
                                        </p:tav>
                                      </p:tavLst>
                                    </p:anim>
                                  </p:childTnLst>
                                </p:cTn>
                              </p:par>
                            </p:childTnLst>
                          </p:cTn>
                        </p:par>
                        <p:par>
                          <p:cTn id="17" fill="hold">
                            <p:stCondLst>
                              <p:cond delay="1000"/>
                            </p:stCondLst>
                            <p:childTnLst>
                              <p:par>
                                <p:cTn id="18" presetID="16" presetClass="entr" presetSubtype="21" fill="hold" nodeType="afterEffect">
                                  <p:stCondLst>
                                    <p:cond delay="0"/>
                                  </p:stCondLst>
                                  <p:childTnLst>
                                    <p:set>
                                      <p:cBhvr>
                                        <p:cTn id="19" dur="1" fill="hold">
                                          <p:stCondLst>
                                            <p:cond delay="0"/>
                                          </p:stCondLst>
                                        </p:cTn>
                                        <p:tgtEl>
                                          <p:spTgt spid="17"/>
                                        </p:tgtEl>
                                        <p:attrNameLst>
                                          <p:attrName>style.visibility</p:attrName>
                                        </p:attrNameLst>
                                      </p:cBhvr>
                                      <p:to>
                                        <p:strVal val="visible"/>
                                      </p:to>
                                    </p:set>
                                    <p:animEffect transition="in" filter="barn(inVertical)">
                                      <p:cBhvr>
                                        <p:cTn id="20" dur="500"/>
                                        <p:tgtEl>
                                          <p:spTgt spid="17"/>
                                        </p:tgtEl>
                                      </p:cBhvr>
                                    </p:animEffect>
                                  </p:childTnLst>
                                </p:cTn>
                              </p:par>
                            </p:childTnLst>
                          </p:cTn>
                        </p:par>
                        <p:par>
                          <p:cTn id="21" fill="hold">
                            <p:stCondLst>
                              <p:cond delay="1500"/>
                            </p:stCondLst>
                            <p:childTnLst>
                              <p:par>
                                <p:cTn id="22" presetID="14" presetClass="entr" presetSubtype="10" fill="hold" grpId="0" nodeType="after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randombar(horizontal)">
                                      <p:cBhvr>
                                        <p:cTn id="24"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25" repeatCount="indefinite" fill="hold" display="0">
                  <p:stCondLst>
                    <p:cond delay="indefinite"/>
                  </p:stCondLst>
                  <p:endCondLst>
                    <p:cond evt="onStopAudio" delay="0">
                      <p:tgtEl>
                        <p:sldTgt/>
                      </p:tgtEl>
                    </p:cond>
                  </p:endCondLst>
                </p:cTn>
                <p:tgtEl>
                  <p:spTgt spid="19"/>
                </p:tgtEl>
              </p:cMediaNode>
            </p:audio>
          </p:childTnLst>
        </p:cTn>
      </p:par>
    </p:tnLst>
    <p:bldLst>
      <p:bldP spid="15" grpId="0"/>
      <p:bldP spid="16" grpId="0"/>
      <p:bldP spid="18"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1847852" y="2084695"/>
            <a:ext cx="3829048" cy="3725250"/>
            <a:chOff x="2890839" y="2636839"/>
            <a:chExt cx="2693987" cy="2620961"/>
          </a:xfrm>
        </p:grpSpPr>
        <p:sp>
          <p:nvSpPr>
            <p:cNvPr id="3074" name="MH_SubTitle_4"/>
            <p:cNvSpPr>
              <a:spLocks/>
            </p:cNvSpPr>
            <p:nvPr>
              <p:custDataLst>
                <p:tags r:id="rId4"/>
              </p:custDataLst>
            </p:nvPr>
          </p:nvSpPr>
          <p:spPr bwMode="auto">
            <a:xfrm rot="3292421">
              <a:off x="2601914" y="3402014"/>
              <a:ext cx="1741487" cy="1163637"/>
            </a:xfrm>
            <a:custGeom>
              <a:avLst/>
              <a:gdLst>
                <a:gd name="T0" fmla="*/ 34858 w 1857486"/>
                <a:gd name="T1" fmla="*/ 14287 h 1241208"/>
                <a:gd name="T2" fmla="*/ 37396 w 1857486"/>
                <a:gd name="T3" fmla="*/ 23530 h 1241208"/>
                <a:gd name="T4" fmla="*/ 278844 w 1857486"/>
                <a:gd name="T5" fmla="*/ 333755 h 1241208"/>
                <a:gd name="T6" fmla="*/ 397558 w 1857486"/>
                <a:gd name="T7" fmla="*/ 400550 h 1241208"/>
                <a:gd name="T8" fmla="*/ 426495 w 1857486"/>
                <a:gd name="T9" fmla="*/ 411488 h 1241208"/>
                <a:gd name="T10" fmla="*/ 459807 w 1857486"/>
                <a:gd name="T11" fmla="*/ 424075 h 1241208"/>
                <a:gd name="T12" fmla="*/ 781116 w 1857486"/>
                <a:gd name="T13" fmla="*/ 446246 h 1241208"/>
                <a:gd name="T14" fmla="*/ 838761 w 1857486"/>
                <a:gd name="T15" fmla="*/ 430427 h 1241208"/>
                <a:gd name="T16" fmla="*/ 905549 w 1857486"/>
                <a:gd name="T17" fmla="*/ 412099 h 1241208"/>
                <a:gd name="T18" fmla="*/ 1076040 w 1857486"/>
                <a:gd name="T19" fmla="*/ 316839 h 1241208"/>
                <a:gd name="T20" fmla="*/ 1084358 w 1857486"/>
                <a:gd name="T21" fmla="*/ 309748 h 1241208"/>
                <a:gd name="T22" fmla="*/ 1126676 w 1857486"/>
                <a:gd name="T23" fmla="*/ 273669 h 1241208"/>
                <a:gd name="T24" fmla="*/ 1215836 w 1857486"/>
                <a:gd name="T25" fmla="*/ 170700 h 1241208"/>
                <a:gd name="T26" fmla="*/ 1282645 w 1857486"/>
                <a:gd name="T27" fmla="*/ 52010 h 1241208"/>
                <a:gd name="T28" fmla="*/ 1302309 w 1857486"/>
                <a:gd name="T29" fmla="*/ 0 h 1241208"/>
                <a:gd name="T30" fmla="*/ 1325339 w 1857486"/>
                <a:gd name="T31" fmla="*/ 64564 h 1241208"/>
                <a:gd name="T32" fmla="*/ 1344382 w 1857486"/>
                <a:gd name="T33" fmla="*/ 257763 h 1241208"/>
                <a:gd name="T34" fmla="*/ 1344086 w 1857486"/>
                <a:gd name="T35" fmla="*/ 260905 h 1241208"/>
                <a:gd name="T36" fmla="*/ 1338317 w 1857486"/>
                <a:gd name="T37" fmla="*/ 321999 h 1241208"/>
                <a:gd name="T38" fmla="*/ 1217937 w 1857486"/>
                <a:gd name="T39" fmla="*/ 620672 h 1241208"/>
                <a:gd name="T40" fmla="*/ 1195668 w 1857486"/>
                <a:gd name="T41" fmla="*/ 648457 h 1241208"/>
                <a:gd name="T42" fmla="*/ 1176323 w 1857486"/>
                <a:gd name="T43" fmla="*/ 672591 h 1241208"/>
                <a:gd name="T44" fmla="*/ 1076099 w 1857486"/>
                <a:gd name="T45" fmla="*/ 764832 h 1241208"/>
                <a:gd name="T46" fmla="*/ 706387 w 1857486"/>
                <a:gd name="T47" fmla="*/ 898551 h 1241208"/>
                <a:gd name="T48" fmla="*/ 697479 w 1857486"/>
                <a:gd name="T49" fmla="*/ 898565 h 1241208"/>
                <a:gd name="T50" fmla="*/ 641740 w 1857486"/>
                <a:gd name="T51" fmla="*/ 898648 h 1241208"/>
                <a:gd name="T52" fmla="*/ 134569 w 1857486"/>
                <a:gd name="T53" fmla="*/ 630419 h 1241208"/>
                <a:gd name="T54" fmla="*/ 18953 w 1857486"/>
                <a:gd name="T55" fmla="*/ 68544 h 1241208"/>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857486"/>
                <a:gd name="T85" fmla="*/ 0 h 1241208"/>
                <a:gd name="T86" fmla="*/ 1857486 w 1857486"/>
                <a:gd name="T87" fmla="*/ 1241208 h 1241208"/>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857486" h="1241208">
                  <a:moveTo>
                    <a:pt x="48137" y="19733"/>
                  </a:moveTo>
                  <a:lnTo>
                    <a:pt x="51642" y="32501"/>
                  </a:lnTo>
                  <a:cubicBezTo>
                    <a:pt x="115253" y="199683"/>
                    <a:pt x="227751" y="350314"/>
                    <a:pt x="385061" y="460981"/>
                  </a:cubicBezTo>
                  <a:cubicBezTo>
                    <a:pt x="437498" y="497870"/>
                    <a:pt x="492431" y="528573"/>
                    <a:pt x="548995" y="553239"/>
                  </a:cubicBezTo>
                  <a:lnTo>
                    <a:pt x="588955" y="568344"/>
                  </a:lnTo>
                  <a:lnTo>
                    <a:pt x="634954" y="585732"/>
                  </a:lnTo>
                  <a:cubicBezTo>
                    <a:pt x="779895" y="632404"/>
                    <a:pt x="932314" y="641826"/>
                    <a:pt x="1078658" y="616352"/>
                  </a:cubicBezTo>
                  <a:lnTo>
                    <a:pt x="1158261" y="594503"/>
                  </a:lnTo>
                  <a:lnTo>
                    <a:pt x="1250490" y="569189"/>
                  </a:lnTo>
                  <a:cubicBezTo>
                    <a:pt x="1334081" y="537383"/>
                    <a:pt x="1413534" y="493356"/>
                    <a:pt x="1485923" y="437616"/>
                  </a:cubicBezTo>
                  <a:lnTo>
                    <a:pt x="1497410" y="427822"/>
                  </a:lnTo>
                  <a:lnTo>
                    <a:pt x="1555849" y="377992"/>
                  </a:lnTo>
                  <a:cubicBezTo>
                    <a:pt x="1600753" y="335664"/>
                    <a:pt x="1642082" y="288206"/>
                    <a:pt x="1678970" y="235770"/>
                  </a:cubicBezTo>
                  <a:cubicBezTo>
                    <a:pt x="1715860" y="183333"/>
                    <a:pt x="1746563" y="128400"/>
                    <a:pt x="1771229" y="71836"/>
                  </a:cubicBezTo>
                  <a:lnTo>
                    <a:pt x="1798383" y="0"/>
                  </a:lnTo>
                  <a:lnTo>
                    <a:pt x="1830186" y="89175"/>
                  </a:lnTo>
                  <a:cubicBezTo>
                    <a:pt x="1851994" y="176986"/>
                    <a:pt x="1860619" y="266914"/>
                    <a:pt x="1856482" y="356021"/>
                  </a:cubicBezTo>
                  <a:lnTo>
                    <a:pt x="1856072" y="360362"/>
                  </a:lnTo>
                  <a:lnTo>
                    <a:pt x="1848106" y="444744"/>
                  </a:lnTo>
                  <a:cubicBezTo>
                    <a:pt x="1827108" y="591799"/>
                    <a:pt x="1771049" y="733845"/>
                    <a:pt x="1681871" y="857270"/>
                  </a:cubicBezTo>
                  <a:lnTo>
                    <a:pt x="1651120" y="895645"/>
                  </a:lnTo>
                  <a:lnTo>
                    <a:pt x="1624406" y="928981"/>
                  </a:lnTo>
                  <a:cubicBezTo>
                    <a:pt x="1583468" y="975154"/>
                    <a:pt x="1537292" y="1017912"/>
                    <a:pt x="1486005" y="1056383"/>
                  </a:cubicBezTo>
                  <a:cubicBezTo>
                    <a:pt x="1332143" y="1171796"/>
                    <a:pt x="1154119" y="1232240"/>
                    <a:pt x="975463" y="1241075"/>
                  </a:cubicBezTo>
                  <a:lnTo>
                    <a:pt x="963162" y="1241094"/>
                  </a:lnTo>
                  <a:lnTo>
                    <a:pt x="886191" y="1241208"/>
                  </a:lnTo>
                  <a:cubicBezTo>
                    <a:pt x="618871" y="1228796"/>
                    <a:pt x="358948" y="1101525"/>
                    <a:pt x="185829" y="870732"/>
                  </a:cubicBezTo>
                  <a:cubicBezTo>
                    <a:pt x="12710" y="639938"/>
                    <a:pt x="-36730" y="354783"/>
                    <a:pt x="26171" y="94672"/>
                  </a:cubicBezTo>
                  <a:lnTo>
                    <a:pt x="48137" y="19733"/>
                  </a:lnTo>
                  <a:close/>
                </a:path>
              </a:pathLst>
            </a:custGeom>
            <a:solidFill>
              <a:schemeClr val="accent2"/>
            </a:solidFill>
            <a:ln w="12700">
              <a:solidFill>
                <a:srgbClr val="FFFFFF"/>
              </a:solidFill>
              <a:miter lim="800000"/>
              <a:headEnd/>
              <a:tailEnd/>
            </a:ln>
          </p:spPr>
          <p:txBody>
            <a:bodyPr lIns="0" tIns="468000" rIns="0" bIns="0" anchor="ctr">
              <a:norm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20000"/>
                </a:lnSpc>
                <a:spcBef>
                  <a:spcPct val="0"/>
                </a:spcBef>
                <a:buFontTx/>
                <a:buNone/>
                <a:defRPr/>
              </a:pPr>
              <a:r>
                <a:rPr lang="en-US" altLang="zh-CN" sz="2000">
                  <a:solidFill>
                    <a:srgbClr val="FFFFFF"/>
                  </a:solidFill>
                  <a:latin typeface="+mn-lt"/>
                  <a:ea typeface="+mn-ea"/>
                </a:rPr>
                <a:t>Lorem</a:t>
              </a:r>
              <a:endParaRPr lang="zh-CN" altLang="en-US" sz="2000">
                <a:solidFill>
                  <a:srgbClr val="FFFFFF"/>
                </a:solidFill>
                <a:latin typeface="+mn-lt"/>
                <a:ea typeface="+mn-ea"/>
              </a:endParaRPr>
            </a:p>
          </p:txBody>
        </p:sp>
        <p:sp>
          <p:nvSpPr>
            <p:cNvPr id="3075" name="MH_SubTitle_5"/>
            <p:cNvSpPr>
              <a:spLocks/>
            </p:cNvSpPr>
            <p:nvPr>
              <p:custDataLst>
                <p:tags r:id="rId5"/>
              </p:custDataLst>
            </p:nvPr>
          </p:nvSpPr>
          <p:spPr bwMode="auto">
            <a:xfrm rot="19588634">
              <a:off x="3216276" y="2636839"/>
              <a:ext cx="1738313" cy="1430337"/>
            </a:xfrm>
            <a:custGeom>
              <a:avLst/>
              <a:gdLst>
                <a:gd name="T0" fmla="*/ 1039381 w 1856155"/>
                <a:gd name="T1" fmla="*/ 111559 h 1526889"/>
                <a:gd name="T2" fmla="*/ 1325768 w 1856155"/>
                <a:gd name="T3" fmla="*/ 536968 h 1526889"/>
                <a:gd name="T4" fmla="*/ 1338204 w 1856155"/>
                <a:gd name="T5" fmla="*/ 655367 h 1526889"/>
                <a:gd name="T6" fmla="*/ 1333275 w 1856155"/>
                <a:gd name="T7" fmla="*/ 648979 h 1526889"/>
                <a:gd name="T8" fmla="*/ 1003184 w 1856155"/>
                <a:gd name="T9" fmla="*/ 438392 h 1526889"/>
                <a:gd name="T10" fmla="*/ 869530 w 1856155"/>
                <a:gd name="T11" fmla="*/ 415362 h 1526889"/>
                <a:gd name="T12" fmla="*/ 837708 w 1856155"/>
                <a:gd name="T13" fmla="*/ 416319 h 1526889"/>
                <a:gd name="T14" fmla="*/ 737994 w 1856155"/>
                <a:gd name="T15" fmla="*/ 419322 h 1526889"/>
                <a:gd name="T16" fmla="*/ 494532 w 1856155"/>
                <a:gd name="T17" fmla="*/ 500709 h 1526889"/>
                <a:gd name="T18" fmla="*/ 442832 w 1856155"/>
                <a:gd name="T19" fmla="*/ 533316 h 1526889"/>
                <a:gd name="T20" fmla="*/ 440171 w 1856155"/>
                <a:gd name="T21" fmla="*/ 534992 h 1526889"/>
                <a:gd name="T22" fmla="*/ 261166 w 1856155"/>
                <a:gd name="T23" fmla="*/ 720850 h 1526889"/>
                <a:gd name="T24" fmla="*/ 258012 w 1856155"/>
                <a:gd name="T25" fmla="*/ 726331 h 1526889"/>
                <a:gd name="T26" fmla="*/ 228098 w 1856155"/>
                <a:gd name="T27" fmla="*/ 778321 h 1526889"/>
                <a:gd name="T28" fmla="*/ 178880 w 1856155"/>
                <a:gd name="T29" fmla="*/ 904830 h 1526889"/>
                <a:gd name="T30" fmla="*/ 155874 w 1856155"/>
                <a:gd name="T31" fmla="*/ 1038630 h 1526889"/>
                <a:gd name="T32" fmla="*/ 157778 w 1856155"/>
                <a:gd name="T33" fmla="*/ 1102006 h 1526889"/>
                <a:gd name="T34" fmla="*/ 150488 w 1856155"/>
                <a:gd name="T35" fmla="*/ 1093917 h 1526889"/>
                <a:gd name="T36" fmla="*/ 50917 w 1856155"/>
                <a:gd name="T37" fmla="*/ 926722 h 1526889"/>
                <a:gd name="T38" fmla="*/ 30813 w 1856155"/>
                <a:gd name="T39" fmla="*/ 860694 h 1526889"/>
                <a:gd name="T40" fmla="*/ 13461 w 1856155"/>
                <a:gd name="T41" fmla="*/ 803705 h 1526889"/>
                <a:gd name="T42" fmla="*/ 26577 w 1856155"/>
                <a:gd name="T43" fmla="*/ 482977 h 1526889"/>
                <a:gd name="T44" fmla="*/ 38180 w 1856155"/>
                <a:gd name="T45" fmla="*/ 449439 h 1526889"/>
                <a:gd name="T46" fmla="*/ 48259 w 1856155"/>
                <a:gd name="T47" fmla="*/ 420305 h 1526889"/>
                <a:gd name="T48" fmla="*/ 111438 w 1856155"/>
                <a:gd name="T49" fmla="*/ 300172 h 1526889"/>
                <a:gd name="T50" fmla="*/ 413508 w 1856155"/>
                <a:gd name="T51" fmla="*/ 50971 h 1526889"/>
                <a:gd name="T52" fmla="*/ 422638 w 1856155"/>
                <a:gd name="T53" fmla="*/ 48185 h 1526889"/>
                <a:gd name="T54" fmla="*/ 536391 w 1856155"/>
                <a:gd name="T55" fmla="*/ 13474 h 1526889"/>
                <a:gd name="T56" fmla="*/ 1039381 w 1856155"/>
                <a:gd name="T57" fmla="*/ 111559 h 1526889"/>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856155"/>
                <a:gd name="T88" fmla="*/ 0 h 1526889"/>
                <a:gd name="T89" fmla="*/ 1856155 w 1856155"/>
                <a:gd name="T90" fmla="*/ 1526889 h 1526889"/>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856155" h="1526889">
                  <a:moveTo>
                    <a:pt x="1441673" y="154572"/>
                  </a:moveTo>
                  <a:cubicBezTo>
                    <a:pt x="1655467" y="296201"/>
                    <a:pt x="1791614" y="511079"/>
                    <a:pt x="1838905" y="743999"/>
                  </a:cubicBezTo>
                  <a:lnTo>
                    <a:pt x="1856155" y="908045"/>
                  </a:lnTo>
                  <a:lnTo>
                    <a:pt x="1849318" y="899195"/>
                  </a:lnTo>
                  <a:cubicBezTo>
                    <a:pt x="1733303" y="763045"/>
                    <a:pt x="1576787" y="658889"/>
                    <a:pt x="1391465" y="607415"/>
                  </a:cubicBezTo>
                  <a:cubicBezTo>
                    <a:pt x="1329692" y="590257"/>
                    <a:pt x="1267641" y="579765"/>
                    <a:pt x="1206080" y="575506"/>
                  </a:cubicBezTo>
                  <a:lnTo>
                    <a:pt x="1161943" y="576833"/>
                  </a:lnTo>
                  <a:lnTo>
                    <a:pt x="1023633" y="580992"/>
                  </a:lnTo>
                  <a:cubicBezTo>
                    <a:pt x="904002" y="596538"/>
                    <a:pt x="789395" y="635281"/>
                    <a:pt x="685941" y="693758"/>
                  </a:cubicBezTo>
                  <a:lnTo>
                    <a:pt x="614229" y="738937"/>
                  </a:lnTo>
                  <a:lnTo>
                    <a:pt x="610540" y="741261"/>
                  </a:lnTo>
                  <a:cubicBezTo>
                    <a:pt x="513047" y="809388"/>
                    <a:pt x="428241" y="896381"/>
                    <a:pt x="362251" y="998776"/>
                  </a:cubicBezTo>
                  <a:cubicBezTo>
                    <a:pt x="360793" y="1001308"/>
                    <a:pt x="359335" y="1003839"/>
                    <a:pt x="357877" y="1006371"/>
                  </a:cubicBezTo>
                  <a:lnTo>
                    <a:pt x="316384" y="1078406"/>
                  </a:lnTo>
                  <a:cubicBezTo>
                    <a:pt x="288284" y="1133346"/>
                    <a:pt x="265273" y="1191919"/>
                    <a:pt x="248115" y="1253692"/>
                  </a:cubicBezTo>
                  <a:cubicBezTo>
                    <a:pt x="230957" y="1315467"/>
                    <a:pt x="220465" y="1377517"/>
                    <a:pt x="216205" y="1439077"/>
                  </a:cubicBezTo>
                  <a:lnTo>
                    <a:pt x="218846" y="1526889"/>
                  </a:lnTo>
                  <a:lnTo>
                    <a:pt x="208734" y="1515681"/>
                  </a:lnTo>
                  <a:cubicBezTo>
                    <a:pt x="150990" y="1444880"/>
                    <a:pt x="104757" y="1366689"/>
                    <a:pt x="70625" y="1284022"/>
                  </a:cubicBezTo>
                  <a:lnTo>
                    <a:pt x="42739" y="1192537"/>
                  </a:lnTo>
                  <a:lnTo>
                    <a:pt x="18671" y="1113577"/>
                  </a:lnTo>
                  <a:cubicBezTo>
                    <a:pt x="-10887" y="968003"/>
                    <a:pt x="-5735" y="815380"/>
                    <a:pt x="36863" y="669189"/>
                  </a:cubicBezTo>
                  <a:lnTo>
                    <a:pt x="52957" y="622722"/>
                  </a:lnTo>
                  <a:lnTo>
                    <a:pt x="66938" y="582355"/>
                  </a:lnTo>
                  <a:cubicBezTo>
                    <a:pt x="90012" y="525123"/>
                    <a:pt x="119165" y="469352"/>
                    <a:pt x="154572" y="415903"/>
                  </a:cubicBezTo>
                  <a:cubicBezTo>
                    <a:pt x="260794" y="255558"/>
                    <a:pt x="408218" y="138889"/>
                    <a:pt x="573555" y="70624"/>
                  </a:cubicBezTo>
                  <a:lnTo>
                    <a:pt x="586219" y="66764"/>
                  </a:lnTo>
                  <a:lnTo>
                    <a:pt x="744000" y="18671"/>
                  </a:lnTo>
                  <a:cubicBezTo>
                    <a:pt x="976919" y="-28621"/>
                    <a:pt x="1227880" y="12943"/>
                    <a:pt x="1441673" y="154572"/>
                  </a:cubicBezTo>
                  <a:close/>
                </a:path>
              </a:pathLst>
            </a:custGeom>
            <a:solidFill>
              <a:schemeClr val="accent1"/>
            </a:solidFill>
            <a:ln w="12700">
              <a:solidFill>
                <a:srgbClr val="FFFFFF"/>
              </a:solidFill>
              <a:miter lim="800000"/>
              <a:headEnd/>
              <a:tailEnd/>
            </a:ln>
          </p:spPr>
          <p:txBody>
            <a:bodyPr lIns="0" tIns="108000" rIns="0" bIns="0">
              <a:norm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20000"/>
                </a:lnSpc>
                <a:spcBef>
                  <a:spcPct val="0"/>
                </a:spcBef>
                <a:buFontTx/>
                <a:buNone/>
                <a:defRPr/>
              </a:pPr>
              <a:r>
                <a:rPr lang="en-US" altLang="zh-CN" sz="2000" dirty="0">
                  <a:solidFill>
                    <a:srgbClr val="FFFFFF"/>
                  </a:solidFill>
                  <a:latin typeface="+mn-lt"/>
                  <a:ea typeface="+mn-ea"/>
                </a:rPr>
                <a:t>Lorem</a:t>
              </a:r>
              <a:endParaRPr lang="zh-CN" altLang="en-US" sz="2000" dirty="0">
                <a:solidFill>
                  <a:srgbClr val="FFFFFF"/>
                </a:solidFill>
                <a:latin typeface="+mn-lt"/>
                <a:ea typeface="+mn-ea"/>
              </a:endParaRPr>
            </a:p>
          </p:txBody>
        </p:sp>
        <p:sp>
          <p:nvSpPr>
            <p:cNvPr id="3076" name="MH_SubTitle_1"/>
            <p:cNvSpPr>
              <a:spLocks/>
            </p:cNvSpPr>
            <p:nvPr>
              <p:custDataLst>
                <p:tags r:id="rId6"/>
              </p:custDataLst>
            </p:nvPr>
          </p:nvSpPr>
          <p:spPr bwMode="auto">
            <a:xfrm rot="974914">
              <a:off x="3843339" y="2959100"/>
              <a:ext cx="1741487" cy="1182688"/>
            </a:xfrm>
            <a:custGeom>
              <a:avLst/>
              <a:gdLst>
                <a:gd name="T0" fmla="*/ 476351 w 1857556"/>
                <a:gd name="T1" fmla="*/ 29114 h 1261477"/>
                <a:gd name="T2" fmla="*/ 669448 w 1857556"/>
                <a:gd name="T3" fmla="*/ 0 h 1261477"/>
                <a:gd name="T4" fmla="*/ 677537 w 1857556"/>
                <a:gd name="T5" fmla="*/ 359 h 1261477"/>
                <a:gd name="T6" fmla="*/ 734020 w 1857556"/>
                <a:gd name="T7" fmla="*/ 2864 h 1261477"/>
                <a:gd name="T8" fmla="*/ 1228298 w 1857556"/>
                <a:gd name="T9" fmla="*/ 294084 h 1261477"/>
                <a:gd name="T10" fmla="*/ 1318040 w 1857556"/>
                <a:gd name="T11" fmla="*/ 860758 h 1261477"/>
                <a:gd name="T12" fmla="*/ 1299931 w 1857556"/>
                <a:gd name="T13" fmla="*/ 913474 h 1261477"/>
                <a:gd name="T14" fmla="*/ 1297556 w 1857556"/>
                <a:gd name="T15" fmla="*/ 904887 h 1261477"/>
                <a:gd name="T16" fmla="*/ 1070607 w 1857556"/>
                <a:gd name="T17" fmla="*/ 583879 h 1261477"/>
                <a:gd name="T18" fmla="*/ 955095 w 1857556"/>
                <a:gd name="T19" fmla="*/ 511703 h 1261477"/>
                <a:gd name="T20" fmla="*/ 926694 w 1857556"/>
                <a:gd name="T21" fmla="*/ 499453 h 1261477"/>
                <a:gd name="T22" fmla="*/ 894000 w 1857556"/>
                <a:gd name="T23" fmla="*/ 485350 h 1261477"/>
                <a:gd name="T24" fmla="*/ 574089 w 1857556"/>
                <a:gd name="T25" fmla="*/ 448482 h 1261477"/>
                <a:gd name="T26" fmla="*/ 513651 w 1857556"/>
                <a:gd name="T27" fmla="*/ 459121 h 1261477"/>
                <a:gd name="T28" fmla="*/ 510542 w 1857556"/>
                <a:gd name="T29" fmla="*/ 459669 h 1261477"/>
                <a:gd name="T30" fmla="*/ 273594 w 1857556"/>
                <a:gd name="T31" fmla="*/ 564267 h 1261477"/>
                <a:gd name="T32" fmla="*/ 268579 w 1857556"/>
                <a:gd name="T33" fmla="*/ 568161 h 1261477"/>
                <a:gd name="T34" fmla="*/ 221040 w 1857556"/>
                <a:gd name="T35" fmla="*/ 605080 h 1261477"/>
                <a:gd name="T36" fmla="*/ 127271 w 1857556"/>
                <a:gd name="T37" fmla="*/ 703875 h 1261477"/>
                <a:gd name="T38" fmla="*/ 55105 w 1857556"/>
                <a:gd name="T39" fmla="*/ 819400 h 1261477"/>
                <a:gd name="T40" fmla="*/ 31269 w 1857556"/>
                <a:gd name="T41" fmla="*/ 874673 h 1261477"/>
                <a:gd name="T42" fmla="*/ 29115 w 1857556"/>
                <a:gd name="T43" fmla="*/ 868702 h 1261477"/>
                <a:gd name="T44" fmla="*/ 2868 w 1857556"/>
                <a:gd name="T45" fmla="*/ 611002 h 1261477"/>
                <a:gd name="T46" fmla="*/ 3308 w 1857556"/>
                <a:gd name="T47" fmla="*/ 607875 h 1261477"/>
                <a:gd name="T48" fmla="*/ 11867 w 1857556"/>
                <a:gd name="T49" fmla="*/ 547100 h 1261477"/>
                <a:gd name="T50" fmla="*/ 107444 w 1857556"/>
                <a:gd name="T51" fmla="*/ 307669 h 1261477"/>
                <a:gd name="T52" fmla="*/ 169820 w 1857556"/>
                <a:gd name="T53" fmla="*/ 229258 h 1261477"/>
                <a:gd name="T54" fmla="*/ 189725 w 1857556"/>
                <a:gd name="T55" fmla="*/ 204236 h 1261477"/>
                <a:gd name="T56" fmla="*/ 294054 w 1857556"/>
                <a:gd name="T57" fmla="*/ 116669 h 1261477"/>
                <a:gd name="T58" fmla="*/ 476351 w 1857556"/>
                <a:gd name="T59" fmla="*/ 29114 h 1261477"/>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857556"/>
                <a:gd name="T91" fmla="*/ 0 h 1261477"/>
                <a:gd name="T92" fmla="*/ 1857556 w 1857556"/>
                <a:gd name="T93" fmla="*/ 1261477 h 1261477"/>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857556" h="1261477">
                  <a:moveTo>
                    <a:pt x="657901" y="40207"/>
                  </a:moveTo>
                  <a:cubicBezTo>
                    <a:pt x="745285" y="13540"/>
                    <a:pt x="835154" y="322"/>
                    <a:pt x="924592" y="0"/>
                  </a:cubicBezTo>
                  <a:lnTo>
                    <a:pt x="935764" y="496"/>
                  </a:lnTo>
                  <a:lnTo>
                    <a:pt x="1013776" y="3956"/>
                  </a:lnTo>
                  <a:cubicBezTo>
                    <a:pt x="1280247" y="28598"/>
                    <a:pt x="1534068" y="167641"/>
                    <a:pt x="1696434" y="406121"/>
                  </a:cubicBezTo>
                  <a:cubicBezTo>
                    <a:pt x="1858802" y="644602"/>
                    <a:pt x="1895129" y="931722"/>
                    <a:pt x="1820382" y="1188679"/>
                  </a:cubicBezTo>
                  <a:lnTo>
                    <a:pt x="1795369" y="1261477"/>
                  </a:lnTo>
                  <a:cubicBezTo>
                    <a:pt x="1794275" y="1257524"/>
                    <a:pt x="1793182" y="1253572"/>
                    <a:pt x="1792089" y="1249619"/>
                  </a:cubicBezTo>
                  <a:cubicBezTo>
                    <a:pt x="1736202" y="1079699"/>
                    <a:pt x="1630721" y="924073"/>
                    <a:pt x="1478644" y="806316"/>
                  </a:cubicBezTo>
                  <a:cubicBezTo>
                    <a:pt x="1427953" y="767064"/>
                    <a:pt x="1374482" y="733878"/>
                    <a:pt x="1319108" y="706646"/>
                  </a:cubicBezTo>
                  <a:lnTo>
                    <a:pt x="1279882" y="689728"/>
                  </a:lnTo>
                  <a:lnTo>
                    <a:pt x="1234727" y="670252"/>
                  </a:lnTo>
                  <a:cubicBezTo>
                    <a:pt x="1092076" y="616990"/>
                    <a:pt x="940249" y="600598"/>
                    <a:pt x="792891" y="619340"/>
                  </a:cubicBezTo>
                  <a:lnTo>
                    <a:pt x="709417" y="634032"/>
                  </a:lnTo>
                  <a:lnTo>
                    <a:pt x="705122" y="634788"/>
                  </a:lnTo>
                  <a:cubicBezTo>
                    <a:pt x="589103" y="660970"/>
                    <a:pt x="477690" y="709415"/>
                    <a:pt x="377868" y="779235"/>
                  </a:cubicBezTo>
                  <a:lnTo>
                    <a:pt x="370943" y="784612"/>
                  </a:lnTo>
                  <a:lnTo>
                    <a:pt x="305284" y="835596"/>
                  </a:lnTo>
                  <a:cubicBezTo>
                    <a:pt x="258490" y="875822"/>
                    <a:pt x="215030" y="921337"/>
                    <a:pt x="175778" y="972029"/>
                  </a:cubicBezTo>
                  <a:cubicBezTo>
                    <a:pt x="136526" y="1022722"/>
                    <a:pt x="103340" y="1076191"/>
                    <a:pt x="76108" y="1131565"/>
                  </a:cubicBezTo>
                  <a:lnTo>
                    <a:pt x="43186" y="1207894"/>
                  </a:lnTo>
                  <a:cubicBezTo>
                    <a:pt x="42194" y="1205146"/>
                    <a:pt x="41204" y="1202397"/>
                    <a:pt x="40212" y="1199649"/>
                  </a:cubicBezTo>
                  <a:cubicBezTo>
                    <a:pt x="4655" y="1083137"/>
                    <a:pt x="-6991" y="962206"/>
                    <a:pt x="3962" y="843774"/>
                  </a:cubicBezTo>
                  <a:lnTo>
                    <a:pt x="4570" y="839456"/>
                  </a:lnTo>
                  <a:lnTo>
                    <a:pt x="16391" y="755527"/>
                  </a:lnTo>
                  <a:cubicBezTo>
                    <a:pt x="38560" y="638777"/>
                    <a:pt x="82998" y="526255"/>
                    <a:pt x="148392" y="424881"/>
                  </a:cubicBezTo>
                  <a:lnTo>
                    <a:pt x="234543" y="316598"/>
                  </a:lnTo>
                  <a:lnTo>
                    <a:pt x="262035" y="282043"/>
                  </a:lnTo>
                  <a:cubicBezTo>
                    <a:pt x="305046" y="237794"/>
                    <a:pt x="353131" y="197196"/>
                    <a:pt x="406126" y="161115"/>
                  </a:cubicBezTo>
                  <a:cubicBezTo>
                    <a:pt x="485620" y="106993"/>
                    <a:pt x="570518" y="66875"/>
                    <a:pt x="657901" y="40207"/>
                  </a:cubicBezTo>
                  <a:close/>
                </a:path>
              </a:pathLst>
            </a:custGeom>
            <a:solidFill>
              <a:schemeClr val="accent2"/>
            </a:solidFill>
            <a:ln w="12700">
              <a:solidFill>
                <a:srgbClr val="FFFFFF"/>
              </a:solidFill>
              <a:miter lim="800000"/>
              <a:headEnd/>
              <a:tailEnd/>
            </a:ln>
          </p:spPr>
          <p:txBody>
            <a:bodyPr lIns="72000" tIns="108000" rIns="0" bIns="0">
              <a:norm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20000"/>
                </a:lnSpc>
                <a:spcBef>
                  <a:spcPct val="0"/>
                </a:spcBef>
                <a:buFontTx/>
                <a:buNone/>
                <a:defRPr/>
              </a:pPr>
              <a:r>
                <a:rPr lang="en-US" altLang="zh-CN" sz="2000">
                  <a:solidFill>
                    <a:srgbClr val="FFFFFF"/>
                  </a:solidFill>
                  <a:latin typeface="+mn-lt"/>
                  <a:ea typeface="+mn-ea"/>
                </a:rPr>
                <a:t>Lorem</a:t>
              </a:r>
              <a:endParaRPr lang="zh-CN" altLang="en-US" sz="2000">
                <a:solidFill>
                  <a:srgbClr val="FFFFFF"/>
                </a:solidFill>
                <a:latin typeface="+mn-lt"/>
                <a:ea typeface="+mn-ea"/>
              </a:endParaRPr>
            </a:p>
          </p:txBody>
        </p:sp>
        <p:sp>
          <p:nvSpPr>
            <p:cNvPr id="3077" name="MH_SubTitle_2"/>
            <p:cNvSpPr>
              <a:spLocks/>
            </p:cNvSpPr>
            <p:nvPr>
              <p:custDataLst>
                <p:tags r:id="rId7"/>
              </p:custDataLst>
            </p:nvPr>
          </p:nvSpPr>
          <p:spPr bwMode="auto">
            <a:xfrm rot="16521308">
              <a:off x="3841750" y="3771900"/>
              <a:ext cx="1739900" cy="1231900"/>
            </a:xfrm>
            <a:custGeom>
              <a:avLst/>
              <a:gdLst>
                <a:gd name="T0" fmla="*/ 1336292 w 1856926"/>
                <a:gd name="T1" fmla="*/ 192943 h 1315239"/>
                <a:gd name="T2" fmla="*/ 1341425 w 1856926"/>
                <a:gd name="T3" fmla="*/ 257135 h 1315239"/>
                <a:gd name="T4" fmla="*/ 1341376 w 1856926"/>
                <a:gd name="T5" fmla="*/ 260281 h 1315239"/>
                <a:gd name="T6" fmla="*/ 1340402 w 1856926"/>
                <a:gd name="T7" fmla="*/ 321410 h 1315239"/>
                <a:gd name="T8" fmla="*/ 1243968 w 1856926"/>
                <a:gd name="T9" fmla="*/ 627439 h 1315239"/>
                <a:gd name="T10" fmla="*/ 1223986 w 1856926"/>
                <a:gd name="T11" fmla="*/ 656768 h 1315239"/>
                <a:gd name="T12" fmla="*/ 1206630 w 1856926"/>
                <a:gd name="T13" fmla="*/ 682246 h 1315239"/>
                <a:gd name="T14" fmla="*/ 1114148 w 1856926"/>
                <a:gd name="T15" fmla="*/ 781665 h 1315239"/>
                <a:gd name="T16" fmla="*/ 756889 w 1856926"/>
                <a:gd name="T17" fmla="*/ 943258 h 1315239"/>
                <a:gd name="T18" fmla="*/ 748030 w 1856926"/>
                <a:gd name="T19" fmla="*/ 943964 h 1315239"/>
                <a:gd name="T20" fmla="*/ 692606 w 1856926"/>
                <a:gd name="T21" fmla="*/ 948386 h 1315239"/>
                <a:gd name="T22" fmla="*/ 167305 w 1856926"/>
                <a:gd name="T23" fmla="*/ 721439 h 1315239"/>
                <a:gd name="T24" fmla="*/ 8517 w 1856926"/>
                <a:gd name="T25" fmla="*/ 172351 h 1315239"/>
                <a:gd name="T26" fmla="*/ 19942 w 1856926"/>
                <a:gd name="T27" fmla="*/ 118012 h 1315239"/>
                <a:gd name="T28" fmla="*/ 23352 w 1856926"/>
                <a:gd name="T29" fmla="*/ 126207 h 1315239"/>
                <a:gd name="T30" fmla="*/ 287661 w 1856926"/>
                <a:gd name="T31" fmla="*/ 415549 h 1315239"/>
                <a:gd name="T32" fmla="*/ 410930 w 1856926"/>
                <a:gd name="T33" fmla="*/ 472654 h 1315239"/>
                <a:gd name="T34" fmla="*/ 440562 w 1856926"/>
                <a:gd name="T35" fmla="*/ 481265 h 1315239"/>
                <a:gd name="T36" fmla="*/ 474670 w 1856926"/>
                <a:gd name="T37" fmla="*/ 491176 h 1315239"/>
                <a:gd name="T38" fmla="*/ 857483 w 1856926"/>
                <a:gd name="T39" fmla="*/ 469299 h 1315239"/>
                <a:gd name="T40" fmla="*/ 857623 w 1856926"/>
                <a:gd name="T41" fmla="*/ 469239 h 1315239"/>
                <a:gd name="T42" fmla="*/ 917034 w 1856926"/>
                <a:gd name="T43" fmla="*/ 444585 h 1315239"/>
                <a:gd name="T44" fmla="*/ 1079161 w 1856926"/>
                <a:gd name="T45" fmla="*/ 336698 h 1315239"/>
                <a:gd name="T46" fmla="*/ 1083645 w 1856926"/>
                <a:gd name="T47" fmla="*/ 332232 h 1315239"/>
                <a:gd name="T48" fmla="*/ 1126157 w 1856926"/>
                <a:gd name="T49" fmla="*/ 289880 h 1315239"/>
                <a:gd name="T50" fmla="*/ 1206798 w 1856926"/>
                <a:gd name="T51" fmla="*/ 180664 h 1315239"/>
                <a:gd name="T52" fmla="*/ 1263989 w 1856926"/>
                <a:gd name="T53" fmla="*/ 57575 h 1315239"/>
                <a:gd name="T54" fmla="*/ 1280766 w 1856926"/>
                <a:gd name="T55" fmla="*/ 0 h 1315239"/>
                <a:gd name="T56" fmla="*/ 1283635 w 1856926"/>
                <a:gd name="T57" fmla="*/ 5638 h 1315239"/>
                <a:gd name="T58" fmla="*/ 1336292 w 1856926"/>
                <a:gd name="T59" fmla="*/ 192943 h 1315239"/>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856926"/>
                <a:gd name="T91" fmla="*/ 0 h 1315239"/>
                <a:gd name="T92" fmla="*/ 1856926 w 1856926"/>
                <a:gd name="T93" fmla="*/ 1315239 h 1315239"/>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856926" h="1315239">
                  <a:moveTo>
                    <a:pt x="1849819" y="267482"/>
                  </a:moveTo>
                  <a:cubicBezTo>
                    <a:pt x="1853614" y="297053"/>
                    <a:pt x="1855981" y="326752"/>
                    <a:pt x="1856926" y="356471"/>
                  </a:cubicBezTo>
                  <a:lnTo>
                    <a:pt x="1856857" y="360832"/>
                  </a:lnTo>
                  <a:lnTo>
                    <a:pt x="1855509" y="445578"/>
                  </a:lnTo>
                  <a:cubicBezTo>
                    <a:pt x="1846066" y="593823"/>
                    <a:pt x="1801277" y="739816"/>
                    <a:pt x="1722016" y="869831"/>
                  </a:cubicBezTo>
                  <a:lnTo>
                    <a:pt x="1694357" y="910492"/>
                  </a:lnTo>
                  <a:lnTo>
                    <a:pt x="1670330" y="945813"/>
                  </a:lnTo>
                  <a:cubicBezTo>
                    <a:pt x="1633125" y="995043"/>
                    <a:pt x="1590431" y="1041279"/>
                    <a:pt x="1542307" y="1083639"/>
                  </a:cubicBezTo>
                  <a:cubicBezTo>
                    <a:pt x="1397932" y="1210721"/>
                    <a:pt x="1225176" y="1284891"/>
                    <a:pt x="1047757" y="1307658"/>
                  </a:cubicBezTo>
                  <a:lnTo>
                    <a:pt x="1035493" y="1308638"/>
                  </a:lnTo>
                  <a:lnTo>
                    <a:pt x="958769" y="1314767"/>
                  </a:lnTo>
                  <a:cubicBezTo>
                    <a:pt x="691295" y="1323281"/>
                    <a:pt x="422222" y="1216708"/>
                    <a:pt x="231600" y="1000146"/>
                  </a:cubicBezTo>
                  <a:cubicBezTo>
                    <a:pt x="40976" y="783585"/>
                    <a:pt x="-30593" y="503165"/>
                    <a:pt x="11790" y="238934"/>
                  </a:cubicBezTo>
                  <a:lnTo>
                    <a:pt x="27605" y="163603"/>
                  </a:lnTo>
                  <a:lnTo>
                    <a:pt x="32326" y="174964"/>
                  </a:lnTo>
                  <a:cubicBezTo>
                    <a:pt x="108805" y="336664"/>
                    <a:pt x="232729" y="478046"/>
                    <a:pt x="398206" y="576083"/>
                  </a:cubicBezTo>
                  <a:cubicBezTo>
                    <a:pt x="453364" y="608763"/>
                    <a:pt x="510529" y="635079"/>
                    <a:pt x="568847" y="655250"/>
                  </a:cubicBezTo>
                  <a:lnTo>
                    <a:pt x="609866" y="667187"/>
                  </a:lnTo>
                  <a:lnTo>
                    <a:pt x="657083" y="680927"/>
                  </a:lnTo>
                  <a:cubicBezTo>
                    <a:pt x="834856" y="723172"/>
                    <a:pt x="1019173" y="711098"/>
                    <a:pt x="1187007" y="650597"/>
                  </a:cubicBezTo>
                  <a:lnTo>
                    <a:pt x="1187203" y="650516"/>
                  </a:lnTo>
                  <a:lnTo>
                    <a:pt x="1269443" y="616338"/>
                  </a:lnTo>
                  <a:cubicBezTo>
                    <a:pt x="1350293" y="578099"/>
                    <a:pt x="1426064" y="527998"/>
                    <a:pt x="1493876" y="466772"/>
                  </a:cubicBezTo>
                  <a:lnTo>
                    <a:pt x="1500082" y="460581"/>
                  </a:lnTo>
                  <a:lnTo>
                    <a:pt x="1558929" y="401867"/>
                  </a:lnTo>
                  <a:cubicBezTo>
                    <a:pt x="1600388" y="356160"/>
                    <a:pt x="1637882" y="305618"/>
                    <a:pt x="1670562" y="250459"/>
                  </a:cubicBezTo>
                  <a:cubicBezTo>
                    <a:pt x="1703241" y="195301"/>
                    <a:pt x="1729558" y="138136"/>
                    <a:pt x="1749730" y="79818"/>
                  </a:cubicBezTo>
                  <a:lnTo>
                    <a:pt x="1772957" y="0"/>
                  </a:lnTo>
                  <a:lnTo>
                    <a:pt x="1776928" y="7815"/>
                  </a:lnTo>
                  <a:cubicBezTo>
                    <a:pt x="1814201" y="91229"/>
                    <a:pt x="1838435" y="178772"/>
                    <a:pt x="1849819" y="267482"/>
                  </a:cubicBezTo>
                  <a:close/>
                </a:path>
              </a:pathLst>
            </a:custGeom>
            <a:solidFill>
              <a:schemeClr val="accent3"/>
            </a:solidFill>
            <a:ln w="12700">
              <a:solidFill>
                <a:srgbClr val="FFFFFF"/>
              </a:solidFill>
              <a:miter lim="800000"/>
              <a:headEnd/>
              <a:tailEnd/>
            </a:ln>
          </p:spPr>
          <p:txBody>
            <a:bodyPr lIns="0" tIns="576000" rIns="0" bIns="0" anchor="ctr">
              <a:norm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20000"/>
                </a:lnSpc>
                <a:spcBef>
                  <a:spcPct val="0"/>
                </a:spcBef>
                <a:buFontTx/>
                <a:buNone/>
                <a:defRPr/>
              </a:pPr>
              <a:r>
                <a:rPr lang="en-US" altLang="zh-CN" sz="2000">
                  <a:solidFill>
                    <a:srgbClr val="FFFFFF"/>
                  </a:solidFill>
                  <a:latin typeface="+mn-lt"/>
                  <a:ea typeface="+mn-ea"/>
                </a:rPr>
                <a:t>Lorem</a:t>
              </a:r>
              <a:endParaRPr lang="zh-CN" altLang="en-US" sz="2000">
                <a:solidFill>
                  <a:srgbClr val="FFFFFF"/>
                </a:solidFill>
                <a:latin typeface="+mn-lt"/>
                <a:ea typeface="+mn-ea"/>
              </a:endParaRPr>
            </a:p>
          </p:txBody>
        </p:sp>
        <p:sp>
          <p:nvSpPr>
            <p:cNvPr id="3078" name="MH_SubTitle_3"/>
            <p:cNvSpPr>
              <a:spLocks/>
            </p:cNvSpPr>
            <p:nvPr>
              <p:custDataLst>
                <p:tags r:id="rId8"/>
              </p:custDataLst>
            </p:nvPr>
          </p:nvSpPr>
          <p:spPr bwMode="auto">
            <a:xfrm rot="21115618">
              <a:off x="3046413" y="3937000"/>
              <a:ext cx="1739900" cy="1295400"/>
            </a:xfrm>
            <a:custGeom>
              <a:avLst/>
              <a:gdLst>
                <a:gd name="T0" fmla="*/ 1255341 w 1857377"/>
                <a:gd name="T1" fmla="*/ 0 h 1381292"/>
                <a:gd name="T2" fmla="*/ 1258647 w 1857377"/>
                <a:gd name="T3" fmla="*/ 5419 h 1381292"/>
                <a:gd name="T4" fmla="*/ 1326022 w 1857377"/>
                <a:gd name="T5" fmla="*/ 188861 h 1381292"/>
                <a:gd name="T6" fmla="*/ 1336231 w 1857377"/>
                <a:gd name="T7" fmla="*/ 252608 h 1381292"/>
                <a:gd name="T8" fmla="*/ 1336255 w 1857377"/>
                <a:gd name="T9" fmla="*/ 252760 h 1381292"/>
                <a:gd name="T10" fmla="*/ 1268732 w 1857377"/>
                <a:gd name="T11" fmla="*/ 631549 h 1381292"/>
                <a:gd name="T12" fmla="*/ 1251174 w 1857377"/>
                <a:gd name="T13" fmla="*/ 662531 h 1381292"/>
                <a:gd name="T14" fmla="*/ 1235919 w 1857377"/>
                <a:gd name="T15" fmla="*/ 689446 h 1381292"/>
                <a:gd name="T16" fmla="*/ 1151750 w 1857377"/>
                <a:gd name="T17" fmla="*/ 796447 h 1381292"/>
                <a:gd name="T18" fmla="*/ 808860 w 1857377"/>
                <a:gd name="T19" fmla="*/ 986919 h 1381292"/>
                <a:gd name="T20" fmla="*/ 800095 w 1857377"/>
                <a:gd name="T21" fmla="*/ 988336 h 1381292"/>
                <a:gd name="T22" fmla="*/ 745252 w 1857377"/>
                <a:gd name="T23" fmla="*/ 997198 h 1381292"/>
                <a:gd name="T24" fmla="*/ 204034 w 1857377"/>
                <a:gd name="T25" fmla="*/ 811851 h 1381292"/>
                <a:gd name="T26" fmla="*/ 2115 w 1857377"/>
                <a:gd name="T27" fmla="*/ 274446 h 1381292"/>
                <a:gd name="T28" fmla="*/ 9159 w 1857377"/>
                <a:gd name="T29" fmla="*/ 219093 h 1381292"/>
                <a:gd name="T30" fmla="*/ 13208 w 1857377"/>
                <a:gd name="T31" fmla="*/ 227028 h 1381292"/>
                <a:gd name="T32" fmla="*/ 299493 w 1857377"/>
                <a:gd name="T33" fmla="*/ 495762 h 1381292"/>
                <a:gd name="T34" fmla="*/ 426806 w 1857377"/>
                <a:gd name="T35" fmla="*/ 543115 h 1381292"/>
                <a:gd name="T36" fmla="*/ 457000 w 1857377"/>
                <a:gd name="T37" fmla="*/ 549370 h 1381292"/>
                <a:gd name="T38" fmla="*/ 491760 w 1857377"/>
                <a:gd name="T39" fmla="*/ 556570 h 1381292"/>
                <a:gd name="T40" fmla="*/ 811463 w 1857377"/>
                <a:gd name="T41" fmla="*/ 527877 h 1381292"/>
                <a:gd name="T42" fmla="*/ 868314 w 1857377"/>
                <a:gd name="T43" fmla="*/ 505197 h 1381292"/>
                <a:gd name="T44" fmla="*/ 871238 w 1857377"/>
                <a:gd name="T45" fmla="*/ 504030 h 1381292"/>
                <a:gd name="T46" fmla="*/ 1034115 w 1857377"/>
                <a:gd name="T47" fmla="*/ 399063 h 1381292"/>
                <a:gd name="T48" fmla="*/ 1080990 w 1857377"/>
                <a:gd name="T49" fmla="*/ 349124 h 1381292"/>
                <a:gd name="T50" fmla="*/ 1124488 w 1857377"/>
                <a:gd name="T51" fmla="*/ 302786 h 1381292"/>
                <a:gd name="T52" fmla="*/ 1196086 w 1857377"/>
                <a:gd name="T53" fmla="*/ 186916 h 1381292"/>
                <a:gd name="T54" fmla="*/ 1243221 w 1857377"/>
                <a:gd name="T55" fmla="*/ 59023 h 1381292"/>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857377"/>
                <a:gd name="T85" fmla="*/ 0 h 1381292"/>
                <a:gd name="T86" fmla="*/ 1857377 w 1857377"/>
                <a:gd name="T87" fmla="*/ 1381292 h 1381292"/>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857377" h="1381292">
                  <a:moveTo>
                    <a:pt x="1739448" y="0"/>
                  </a:moveTo>
                  <a:lnTo>
                    <a:pt x="1744029" y="7475"/>
                  </a:lnTo>
                  <a:cubicBezTo>
                    <a:pt x="1787833" y="87651"/>
                    <a:pt x="1818968" y="172985"/>
                    <a:pt x="1837386" y="260505"/>
                  </a:cubicBezTo>
                  <a:lnTo>
                    <a:pt x="1851531" y="348434"/>
                  </a:lnTo>
                  <a:lnTo>
                    <a:pt x="1851565" y="348644"/>
                  </a:lnTo>
                  <a:cubicBezTo>
                    <a:pt x="1871437" y="525939"/>
                    <a:pt x="1840377" y="708021"/>
                    <a:pt x="1758003" y="871124"/>
                  </a:cubicBezTo>
                  <a:lnTo>
                    <a:pt x="1733674" y="913859"/>
                  </a:lnTo>
                  <a:lnTo>
                    <a:pt x="1712537" y="950985"/>
                  </a:lnTo>
                  <a:cubicBezTo>
                    <a:pt x="1679375" y="1003024"/>
                    <a:pt x="1640503" y="1052515"/>
                    <a:pt x="1595908" y="1098576"/>
                  </a:cubicBezTo>
                  <a:cubicBezTo>
                    <a:pt x="1462123" y="1236763"/>
                    <a:pt x="1295828" y="1324466"/>
                    <a:pt x="1120788" y="1361303"/>
                  </a:cubicBezTo>
                  <a:lnTo>
                    <a:pt x="1108641" y="1363257"/>
                  </a:lnTo>
                  <a:lnTo>
                    <a:pt x="1032648" y="1375481"/>
                  </a:lnTo>
                  <a:cubicBezTo>
                    <a:pt x="766706" y="1405288"/>
                    <a:pt x="489995" y="1320501"/>
                    <a:pt x="282716" y="1119823"/>
                  </a:cubicBezTo>
                  <a:cubicBezTo>
                    <a:pt x="75438" y="919146"/>
                    <a:pt x="-18256" y="645323"/>
                    <a:pt x="2931" y="378555"/>
                  </a:cubicBezTo>
                  <a:lnTo>
                    <a:pt x="12690" y="302204"/>
                  </a:lnTo>
                  <a:lnTo>
                    <a:pt x="18302" y="313150"/>
                  </a:lnTo>
                  <a:cubicBezTo>
                    <a:pt x="107426" y="468240"/>
                    <a:pt x="242225" y="599294"/>
                    <a:pt x="414990" y="683828"/>
                  </a:cubicBezTo>
                  <a:cubicBezTo>
                    <a:pt x="472578" y="712007"/>
                    <a:pt x="531659" y="733683"/>
                    <a:pt x="591399" y="749142"/>
                  </a:cubicBezTo>
                  <a:lnTo>
                    <a:pt x="633237" y="757771"/>
                  </a:lnTo>
                  <a:lnTo>
                    <a:pt x="681400" y="767704"/>
                  </a:lnTo>
                  <a:cubicBezTo>
                    <a:pt x="831880" y="790988"/>
                    <a:pt x="983881" y="776308"/>
                    <a:pt x="1124395" y="728125"/>
                  </a:cubicBezTo>
                  <a:lnTo>
                    <a:pt x="1203168" y="696841"/>
                  </a:lnTo>
                  <a:lnTo>
                    <a:pt x="1207220" y="695232"/>
                  </a:lnTo>
                  <a:cubicBezTo>
                    <a:pt x="1288460" y="658388"/>
                    <a:pt x="1364625" y="609806"/>
                    <a:pt x="1432909" y="550446"/>
                  </a:cubicBezTo>
                  <a:lnTo>
                    <a:pt x="1497862" y="481564"/>
                  </a:lnTo>
                  <a:lnTo>
                    <a:pt x="1558134" y="417646"/>
                  </a:lnTo>
                  <a:cubicBezTo>
                    <a:pt x="1595818" y="368781"/>
                    <a:pt x="1629164" y="315411"/>
                    <a:pt x="1657343" y="257823"/>
                  </a:cubicBezTo>
                  <a:cubicBezTo>
                    <a:pt x="1685521" y="200235"/>
                    <a:pt x="1707197" y="141155"/>
                    <a:pt x="1722656" y="81414"/>
                  </a:cubicBezTo>
                  <a:lnTo>
                    <a:pt x="1739448" y="0"/>
                  </a:lnTo>
                  <a:close/>
                </a:path>
              </a:pathLst>
            </a:custGeom>
            <a:solidFill>
              <a:schemeClr val="accent1"/>
            </a:solidFill>
            <a:ln w="12700">
              <a:solidFill>
                <a:srgbClr val="FFFFFF"/>
              </a:solidFill>
              <a:miter lim="800000"/>
              <a:headEnd/>
              <a:tailEnd/>
            </a:ln>
          </p:spPr>
          <p:txBody>
            <a:bodyPr lIns="0" tIns="648000" rIns="0" bIns="0" anchor="ctr">
              <a:norm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20000"/>
                </a:lnSpc>
                <a:spcBef>
                  <a:spcPct val="0"/>
                </a:spcBef>
                <a:buFontTx/>
                <a:buNone/>
                <a:defRPr/>
              </a:pPr>
              <a:r>
                <a:rPr lang="en-US" altLang="zh-CN" sz="2000">
                  <a:solidFill>
                    <a:srgbClr val="FFFFFF"/>
                  </a:solidFill>
                  <a:latin typeface="+mn-lt"/>
                  <a:ea typeface="+mn-ea"/>
                </a:rPr>
                <a:t>Lorem</a:t>
              </a:r>
              <a:endParaRPr lang="zh-CN" altLang="en-US" sz="2000">
                <a:solidFill>
                  <a:srgbClr val="FFFFFF"/>
                </a:solidFill>
                <a:latin typeface="+mn-lt"/>
                <a:ea typeface="+mn-ea"/>
              </a:endParaRPr>
            </a:p>
          </p:txBody>
        </p:sp>
      </p:grpSp>
      <p:grpSp>
        <p:nvGrpSpPr>
          <p:cNvPr id="5" name="组合 4"/>
          <p:cNvGrpSpPr/>
          <p:nvPr/>
        </p:nvGrpSpPr>
        <p:grpSpPr>
          <a:xfrm>
            <a:off x="6405564" y="2560639"/>
            <a:ext cx="4329905" cy="2725737"/>
            <a:chOff x="6405564" y="2560639"/>
            <a:chExt cx="4329905" cy="2725737"/>
          </a:xfrm>
        </p:grpSpPr>
        <p:sp>
          <p:nvSpPr>
            <p:cNvPr id="9" name="MH_Other_1"/>
            <p:cNvSpPr>
              <a:spLocks noEditPoints="1"/>
            </p:cNvSpPr>
            <p:nvPr>
              <p:custDataLst>
                <p:tags r:id="rId2"/>
              </p:custDataLst>
            </p:nvPr>
          </p:nvSpPr>
          <p:spPr bwMode="auto">
            <a:xfrm>
              <a:off x="6405564" y="2560639"/>
              <a:ext cx="185737" cy="141287"/>
            </a:xfrm>
            <a:custGeom>
              <a:avLst/>
              <a:gdLst>
                <a:gd name="T0" fmla="*/ 4662 w 4811"/>
                <a:gd name="T1" fmla="*/ 0 h 3654"/>
                <a:gd name="T2" fmla="*/ 4662 w 4811"/>
                <a:gd name="T3" fmla="*/ 749 h 3654"/>
                <a:gd name="T4" fmla="*/ 4265 w 4811"/>
                <a:gd name="T5" fmla="*/ 1030 h 3654"/>
                <a:gd name="T6" fmla="*/ 4017 w 4811"/>
                <a:gd name="T7" fmla="*/ 1452 h 3654"/>
                <a:gd name="T8" fmla="*/ 4017 w 4811"/>
                <a:gd name="T9" fmla="*/ 1780 h 3654"/>
                <a:gd name="T10" fmla="*/ 4811 w 4811"/>
                <a:gd name="T11" fmla="*/ 1780 h 3654"/>
                <a:gd name="T12" fmla="*/ 4811 w 4811"/>
                <a:gd name="T13" fmla="*/ 3654 h 3654"/>
                <a:gd name="T14" fmla="*/ 2926 w 4811"/>
                <a:gd name="T15" fmla="*/ 3654 h 3654"/>
                <a:gd name="T16" fmla="*/ 2926 w 4811"/>
                <a:gd name="T17" fmla="*/ 1920 h 3654"/>
                <a:gd name="T18" fmla="*/ 4662 w 4811"/>
                <a:gd name="T19" fmla="*/ 0 h 3654"/>
                <a:gd name="T20" fmla="*/ 1736 w 4811"/>
                <a:gd name="T21" fmla="*/ 0 h 3654"/>
                <a:gd name="T22" fmla="*/ 1736 w 4811"/>
                <a:gd name="T23" fmla="*/ 749 h 3654"/>
                <a:gd name="T24" fmla="*/ 1091 w 4811"/>
                <a:gd name="T25" fmla="*/ 1452 h 3654"/>
                <a:gd name="T26" fmla="*/ 1091 w 4811"/>
                <a:gd name="T27" fmla="*/ 1780 h 3654"/>
                <a:gd name="T28" fmla="*/ 1885 w 4811"/>
                <a:gd name="T29" fmla="*/ 1780 h 3654"/>
                <a:gd name="T30" fmla="*/ 1885 w 4811"/>
                <a:gd name="T31" fmla="*/ 3654 h 3654"/>
                <a:gd name="T32" fmla="*/ 0 w 4811"/>
                <a:gd name="T33" fmla="*/ 3654 h 3654"/>
                <a:gd name="T34" fmla="*/ 0 w 4811"/>
                <a:gd name="T35" fmla="*/ 1920 h 3654"/>
                <a:gd name="T36" fmla="*/ 1736 w 4811"/>
                <a:gd name="T37" fmla="*/ 0 h 36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811" h="3654">
                  <a:moveTo>
                    <a:pt x="4662" y="0"/>
                  </a:moveTo>
                  <a:cubicBezTo>
                    <a:pt x="4662" y="250"/>
                    <a:pt x="4662" y="499"/>
                    <a:pt x="4662" y="749"/>
                  </a:cubicBezTo>
                  <a:cubicBezTo>
                    <a:pt x="4497" y="843"/>
                    <a:pt x="4365" y="937"/>
                    <a:pt x="4265" y="1030"/>
                  </a:cubicBezTo>
                  <a:cubicBezTo>
                    <a:pt x="4067" y="1249"/>
                    <a:pt x="3984" y="1389"/>
                    <a:pt x="4017" y="1452"/>
                  </a:cubicBezTo>
                  <a:cubicBezTo>
                    <a:pt x="4017" y="1561"/>
                    <a:pt x="4017" y="1670"/>
                    <a:pt x="4017" y="1780"/>
                  </a:cubicBezTo>
                  <a:cubicBezTo>
                    <a:pt x="4282" y="1780"/>
                    <a:pt x="4546" y="1780"/>
                    <a:pt x="4811" y="1780"/>
                  </a:cubicBezTo>
                  <a:cubicBezTo>
                    <a:pt x="4811" y="2404"/>
                    <a:pt x="4811" y="3029"/>
                    <a:pt x="4811" y="3654"/>
                  </a:cubicBezTo>
                  <a:cubicBezTo>
                    <a:pt x="4183" y="3654"/>
                    <a:pt x="3555" y="3654"/>
                    <a:pt x="2926" y="3654"/>
                  </a:cubicBezTo>
                  <a:cubicBezTo>
                    <a:pt x="2926" y="3076"/>
                    <a:pt x="2926" y="2498"/>
                    <a:pt x="2926" y="1920"/>
                  </a:cubicBezTo>
                  <a:cubicBezTo>
                    <a:pt x="3026" y="890"/>
                    <a:pt x="3604" y="250"/>
                    <a:pt x="4662" y="0"/>
                  </a:cubicBezTo>
                  <a:close/>
                  <a:moveTo>
                    <a:pt x="1736" y="0"/>
                  </a:moveTo>
                  <a:cubicBezTo>
                    <a:pt x="1736" y="250"/>
                    <a:pt x="1736" y="499"/>
                    <a:pt x="1736" y="749"/>
                  </a:cubicBezTo>
                  <a:cubicBezTo>
                    <a:pt x="1339" y="937"/>
                    <a:pt x="1125" y="1171"/>
                    <a:pt x="1091" y="1452"/>
                  </a:cubicBezTo>
                  <a:cubicBezTo>
                    <a:pt x="1091" y="1561"/>
                    <a:pt x="1091" y="1670"/>
                    <a:pt x="1091" y="1780"/>
                  </a:cubicBezTo>
                  <a:cubicBezTo>
                    <a:pt x="1356" y="1780"/>
                    <a:pt x="1620" y="1780"/>
                    <a:pt x="1885" y="1780"/>
                  </a:cubicBezTo>
                  <a:cubicBezTo>
                    <a:pt x="1885" y="2404"/>
                    <a:pt x="1885" y="3029"/>
                    <a:pt x="1885" y="3654"/>
                  </a:cubicBezTo>
                  <a:cubicBezTo>
                    <a:pt x="1257" y="3654"/>
                    <a:pt x="629" y="3654"/>
                    <a:pt x="0" y="3654"/>
                  </a:cubicBezTo>
                  <a:cubicBezTo>
                    <a:pt x="0" y="3076"/>
                    <a:pt x="0" y="2498"/>
                    <a:pt x="0" y="1920"/>
                  </a:cubicBezTo>
                  <a:cubicBezTo>
                    <a:pt x="166" y="827"/>
                    <a:pt x="744" y="187"/>
                    <a:pt x="1736" y="0"/>
                  </a:cubicBezTo>
                  <a:close/>
                </a:path>
              </a:pathLst>
            </a:custGeom>
            <a:solidFill>
              <a:schemeClr val="accent1">
                <a:lumMod val="60000"/>
                <a:lumOff val="40000"/>
              </a:schemeClr>
            </a:solidFill>
            <a:ln w="0">
              <a:noFill/>
              <a:prstDash val="solid"/>
              <a:round/>
              <a:headEnd/>
              <a:tailEnd/>
            </a:ln>
          </p:spPr>
          <p:txBody>
            <a:bodyPr/>
            <a:lstStyle/>
            <a:p>
              <a:pPr>
                <a:defRPr/>
              </a:pPr>
              <a:endParaRPr lang="zh-CN" altLang="en-US"/>
            </a:p>
          </p:txBody>
        </p:sp>
        <p:sp>
          <p:nvSpPr>
            <p:cNvPr id="10" name="MH_Other_2"/>
            <p:cNvSpPr>
              <a:spLocks noEditPoints="1"/>
            </p:cNvSpPr>
            <p:nvPr>
              <p:custDataLst>
                <p:tags r:id="rId3"/>
              </p:custDataLst>
            </p:nvPr>
          </p:nvSpPr>
          <p:spPr bwMode="auto">
            <a:xfrm rot="10800000">
              <a:off x="10549732" y="5145089"/>
              <a:ext cx="185737" cy="141287"/>
            </a:xfrm>
            <a:custGeom>
              <a:avLst/>
              <a:gdLst>
                <a:gd name="T0" fmla="*/ 4662 w 4811"/>
                <a:gd name="T1" fmla="*/ 0 h 3654"/>
                <a:gd name="T2" fmla="*/ 4662 w 4811"/>
                <a:gd name="T3" fmla="*/ 749 h 3654"/>
                <a:gd name="T4" fmla="*/ 4265 w 4811"/>
                <a:gd name="T5" fmla="*/ 1030 h 3654"/>
                <a:gd name="T6" fmla="*/ 4017 w 4811"/>
                <a:gd name="T7" fmla="*/ 1452 h 3654"/>
                <a:gd name="T8" fmla="*/ 4017 w 4811"/>
                <a:gd name="T9" fmla="*/ 1780 h 3654"/>
                <a:gd name="T10" fmla="*/ 4811 w 4811"/>
                <a:gd name="T11" fmla="*/ 1780 h 3654"/>
                <a:gd name="T12" fmla="*/ 4811 w 4811"/>
                <a:gd name="T13" fmla="*/ 3654 h 3654"/>
                <a:gd name="T14" fmla="*/ 2926 w 4811"/>
                <a:gd name="T15" fmla="*/ 3654 h 3654"/>
                <a:gd name="T16" fmla="*/ 2926 w 4811"/>
                <a:gd name="T17" fmla="*/ 1920 h 3654"/>
                <a:gd name="T18" fmla="*/ 4662 w 4811"/>
                <a:gd name="T19" fmla="*/ 0 h 3654"/>
                <a:gd name="T20" fmla="*/ 1736 w 4811"/>
                <a:gd name="T21" fmla="*/ 0 h 3654"/>
                <a:gd name="T22" fmla="*/ 1736 w 4811"/>
                <a:gd name="T23" fmla="*/ 749 h 3654"/>
                <a:gd name="T24" fmla="*/ 1091 w 4811"/>
                <a:gd name="T25" fmla="*/ 1452 h 3654"/>
                <a:gd name="T26" fmla="*/ 1091 w 4811"/>
                <a:gd name="T27" fmla="*/ 1780 h 3654"/>
                <a:gd name="T28" fmla="*/ 1885 w 4811"/>
                <a:gd name="T29" fmla="*/ 1780 h 3654"/>
                <a:gd name="T30" fmla="*/ 1885 w 4811"/>
                <a:gd name="T31" fmla="*/ 3654 h 3654"/>
                <a:gd name="T32" fmla="*/ 0 w 4811"/>
                <a:gd name="T33" fmla="*/ 3654 h 3654"/>
                <a:gd name="T34" fmla="*/ 0 w 4811"/>
                <a:gd name="T35" fmla="*/ 1920 h 3654"/>
                <a:gd name="T36" fmla="*/ 1736 w 4811"/>
                <a:gd name="T37" fmla="*/ 0 h 36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811" h="3654">
                  <a:moveTo>
                    <a:pt x="4662" y="0"/>
                  </a:moveTo>
                  <a:cubicBezTo>
                    <a:pt x="4662" y="250"/>
                    <a:pt x="4662" y="499"/>
                    <a:pt x="4662" y="749"/>
                  </a:cubicBezTo>
                  <a:cubicBezTo>
                    <a:pt x="4497" y="843"/>
                    <a:pt x="4365" y="937"/>
                    <a:pt x="4265" y="1030"/>
                  </a:cubicBezTo>
                  <a:cubicBezTo>
                    <a:pt x="4067" y="1249"/>
                    <a:pt x="3984" y="1389"/>
                    <a:pt x="4017" y="1452"/>
                  </a:cubicBezTo>
                  <a:cubicBezTo>
                    <a:pt x="4017" y="1561"/>
                    <a:pt x="4017" y="1670"/>
                    <a:pt x="4017" y="1780"/>
                  </a:cubicBezTo>
                  <a:cubicBezTo>
                    <a:pt x="4282" y="1780"/>
                    <a:pt x="4546" y="1780"/>
                    <a:pt x="4811" y="1780"/>
                  </a:cubicBezTo>
                  <a:cubicBezTo>
                    <a:pt x="4811" y="2404"/>
                    <a:pt x="4811" y="3029"/>
                    <a:pt x="4811" y="3654"/>
                  </a:cubicBezTo>
                  <a:cubicBezTo>
                    <a:pt x="4183" y="3654"/>
                    <a:pt x="3555" y="3654"/>
                    <a:pt x="2926" y="3654"/>
                  </a:cubicBezTo>
                  <a:cubicBezTo>
                    <a:pt x="2926" y="3076"/>
                    <a:pt x="2926" y="2498"/>
                    <a:pt x="2926" y="1920"/>
                  </a:cubicBezTo>
                  <a:cubicBezTo>
                    <a:pt x="3026" y="890"/>
                    <a:pt x="3604" y="250"/>
                    <a:pt x="4662" y="0"/>
                  </a:cubicBezTo>
                  <a:close/>
                  <a:moveTo>
                    <a:pt x="1736" y="0"/>
                  </a:moveTo>
                  <a:cubicBezTo>
                    <a:pt x="1736" y="250"/>
                    <a:pt x="1736" y="499"/>
                    <a:pt x="1736" y="749"/>
                  </a:cubicBezTo>
                  <a:cubicBezTo>
                    <a:pt x="1339" y="937"/>
                    <a:pt x="1125" y="1171"/>
                    <a:pt x="1091" y="1452"/>
                  </a:cubicBezTo>
                  <a:cubicBezTo>
                    <a:pt x="1091" y="1561"/>
                    <a:pt x="1091" y="1670"/>
                    <a:pt x="1091" y="1780"/>
                  </a:cubicBezTo>
                  <a:cubicBezTo>
                    <a:pt x="1356" y="1780"/>
                    <a:pt x="1620" y="1780"/>
                    <a:pt x="1885" y="1780"/>
                  </a:cubicBezTo>
                  <a:cubicBezTo>
                    <a:pt x="1885" y="2404"/>
                    <a:pt x="1885" y="3029"/>
                    <a:pt x="1885" y="3654"/>
                  </a:cubicBezTo>
                  <a:cubicBezTo>
                    <a:pt x="1257" y="3654"/>
                    <a:pt x="629" y="3654"/>
                    <a:pt x="0" y="3654"/>
                  </a:cubicBezTo>
                  <a:cubicBezTo>
                    <a:pt x="0" y="3076"/>
                    <a:pt x="0" y="2498"/>
                    <a:pt x="0" y="1920"/>
                  </a:cubicBezTo>
                  <a:cubicBezTo>
                    <a:pt x="166" y="827"/>
                    <a:pt x="744" y="187"/>
                    <a:pt x="1736" y="0"/>
                  </a:cubicBezTo>
                  <a:close/>
                </a:path>
              </a:pathLst>
            </a:custGeom>
            <a:solidFill>
              <a:schemeClr val="accent1">
                <a:lumMod val="60000"/>
                <a:lumOff val="40000"/>
              </a:schemeClr>
            </a:solidFill>
            <a:ln w="0">
              <a:noFill/>
              <a:prstDash val="solid"/>
              <a:round/>
              <a:headEnd/>
              <a:tailEnd/>
            </a:ln>
          </p:spPr>
          <p:txBody>
            <a:bodyPr/>
            <a:lstStyle/>
            <a:p>
              <a:pPr>
                <a:defRPr/>
              </a:pPr>
              <a:endParaRPr lang="zh-CN" altLang="en-US"/>
            </a:p>
          </p:txBody>
        </p:sp>
      </p:grpSp>
      <p:grpSp>
        <p:nvGrpSpPr>
          <p:cNvPr id="13" name="组合 12"/>
          <p:cNvGrpSpPr/>
          <p:nvPr/>
        </p:nvGrpSpPr>
        <p:grpSpPr>
          <a:xfrm>
            <a:off x="6405565" y="2806107"/>
            <a:ext cx="4237036" cy="2236986"/>
            <a:chOff x="6685961" y="2819082"/>
            <a:chExt cx="4237036" cy="2236986"/>
          </a:xfrm>
        </p:grpSpPr>
        <p:sp>
          <p:nvSpPr>
            <p:cNvPr id="14" name="矩形 13"/>
            <p:cNvSpPr/>
            <p:nvPr/>
          </p:nvSpPr>
          <p:spPr>
            <a:xfrm>
              <a:off x="6685961" y="3171706"/>
              <a:ext cx="4237036" cy="188436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用户可以在投影仪或者计算机上进行演示也可以将演示文稿打印出来制作成胶片以便应用到更广泛的领域</a:t>
              </a:r>
              <a:r>
                <a:rPr lang="zh-CN" altLang="en-US" sz="1400" dirty="0" smtClean="0">
                  <a:solidFill>
                    <a:schemeClr val="tx1">
                      <a:lumMod val="50000"/>
                      <a:lumOff val="50000"/>
                    </a:schemeClr>
                  </a:solidFill>
                  <a:latin typeface="迷你简准圆" panose="03000509000000000000" pitchFamily="65" charset="-122"/>
                  <a:ea typeface="迷你简准圆" panose="03000509000000000000" pitchFamily="65" charset="-122"/>
                </a:rPr>
                <a:t>中用户可以在投影仪或者计算机上进行演示也可以将演示文稿打印出来制作成胶片以便应用到更广泛的领域中用户可以在投影仪或者计算机上进行演示也可以将演示文稿打印出来制作成胶片以便应用到更广泛的领域中</a:t>
              </a:r>
            </a:p>
          </p:txBody>
        </p:sp>
        <p:sp>
          <p:nvSpPr>
            <p:cNvPr id="15" name="矩形 14"/>
            <p:cNvSpPr/>
            <p:nvPr/>
          </p:nvSpPr>
          <p:spPr>
            <a:xfrm>
              <a:off x="6685961" y="2819082"/>
              <a:ext cx="2241974" cy="43640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000" b="1" dirty="0">
                  <a:solidFill>
                    <a:schemeClr val="accent1"/>
                  </a:solidFill>
                  <a:latin typeface="迷你简准圆" panose="03000509000000000000" pitchFamily="65" charset="-122"/>
                  <a:ea typeface="迷你简准圆" panose="03000509000000000000" pitchFamily="65" charset="-122"/>
                </a:rPr>
                <a:t>标题文字添加</a:t>
              </a:r>
            </a:p>
          </p:txBody>
        </p:sp>
      </p:grpSp>
      <p:pic>
        <p:nvPicPr>
          <p:cNvPr id="17" name="图片 16"/>
          <p:cNvPicPr>
            <a:picLocks noChangeAspect="1"/>
          </p:cNvPicPr>
          <p:nvPr/>
        </p:nvPicPr>
        <p:blipFill>
          <a:blip r:embed="rId11"/>
          <a:stretch>
            <a:fillRect/>
          </a:stretch>
        </p:blipFill>
        <p:spPr>
          <a:xfrm>
            <a:off x="5308600" y="1029405"/>
            <a:ext cx="1574800" cy="579616"/>
          </a:xfrm>
          <a:prstGeom prst="rect">
            <a:avLst/>
          </a:prstGeom>
        </p:spPr>
      </p:pic>
      <p:sp>
        <p:nvSpPr>
          <p:cNvPr id="18" name="文本框 17"/>
          <p:cNvSpPr txBox="1"/>
          <p:nvPr/>
        </p:nvSpPr>
        <p:spPr>
          <a:xfrm>
            <a:off x="4482392" y="295797"/>
            <a:ext cx="3467616" cy="584775"/>
          </a:xfrm>
          <a:prstGeom prst="rect">
            <a:avLst/>
          </a:prstGeom>
          <a:noFill/>
        </p:spPr>
        <p:txBody>
          <a:bodyPr wrap="none" rtlCol="0">
            <a:spAutoFit/>
            <a:scene3d>
              <a:camera prst="orthographicFront"/>
              <a:lightRig rig="threePt" dir="t"/>
            </a:scene3d>
            <a:sp3d contourW="12700"/>
          </a:bodyPr>
          <a:lstStyle/>
          <a:p>
            <a:pPr algn="ctr"/>
            <a:r>
              <a:rPr lang="zh-CN" altLang="en-US" sz="3200" dirty="0" smtClean="0">
                <a:solidFill>
                  <a:schemeClr val="tx1">
                    <a:lumMod val="65000"/>
                    <a:lumOff val="35000"/>
                  </a:schemeClr>
                </a:solidFill>
                <a:latin typeface="迷你简准圆" panose="03000509000000000000" pitchFamily="65" charset="-122"/>
                <a:ea typeface="迷你简准圆" panose="03000509000000000000" pitchFamily="65" charset="-122"/>
              </a:rPr>
              <a:t>标题文字添加此处</a:t>
            </a:r>
            <a:endParaRPr lang="zh-CN" altLang="en-US" sz="3200" dirty="0">
              <a:solidFill>
                <a:schemeClr val="tx1">
                  <a:lumMod val="65000"/>
                  <a:lumOff val="35000"/>
                </a:schemeClr>
              </a:solidFill>
              <a:latin typeface="迷你简准圆" panose="03000509000000000000" pitchFamily="65" charset="-122"/>
              <a:ea typeface="迷你简准圆" panose="03000509000000000000" pitchFamily="65" charset="-122"/>
            </a:endParaRPr>
          </a:p>
        </p:txBody>
      </p:sp>
      <p:sp>
        <p:nvSpPr>
          <p:cNvPr id="19" name="文本框 18"/>
          <p:cNvSpPr txBox="1"/>
          <p:nvPr/>
        </p:nvSpPr>
        <p:spPr>
          <a:xfrm>
            <a:off x="4036957" y="767932"/>
            <a:ext cx="4358486" cy="286873"/>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1200" dirty="0">
                <a:solidFill>
                  <a:schemeClr val="bg1">
                    <a:lumMod val="75000"/>
                  </a:schemeClr>
                </a:solidFill>
                <a:latin typeface="+mj-ea"/>
                <a:ea typeface="+mj-ea"/>
              </a:rPr>
              <a:t>The user can demonstrate on a projector </a:t>
            </a:r>
            <a:r>
              <a:rPr lang="en-US" altLang="zh-CN" sz="1200" dirty="0" smtClean="0">
                <a:solidFill>
                  <a:schemeClr val="bg1">
                    <a:lumMod val="75000"/>
                  </a:schemeClr>
                </a:solidFill>
                <a:latin typeface="+mj-ea"/>
                <a:ea typeface="+mj-ea"/>
              </a:rPr>
              <a:t>or computer</a:t>
            </a:r>
            <a:endParaRPr lang="en-US" altLang="zh-CN" sz="1200" dirty="0">
              <a:solidFill>
                <a:schemeClr val="bg1">
                  <a:lumMod val="75000"/>
                </a:schemeClr>
              </a:solidFill>
              <a:latin typeface="+mj-ea"/>
              <a:ea typeface="+mj-ea"/>
            </a:endParaRPr>
          </a:p>
        </p:txBody>
      </p:sp>
    </p:spTree>
    <p:custDataLst>
      <p:tags r:id="rId1"/>
    </p:custDataLst>
    <p:extLst>
      <p:ext uri="{BB962C8B-B14F-4D97-AF65-F5344CB8AC3E}">
        <p14:creationId xmlns:p14="http://schemas.microsoft.com/office/powerpoint/2010/main" val="312597743"/>
      </p:ext>
    </p:extLst>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p:tgtEl>
                                          <p:spTgt spid="18"/>
                                        </p:tgtEl>
                                        <p:attrNameLst>
                                          <p:attrName>ppt_y</p:attrName>
                                        </p:attrNameLst>
                                      </p:cBhvr>
                                      <p:tavLst>
                                        <p:tav tm="0">
                                          <p:val>
                                            <p:strVal val="#ppt_y+#ppt_h*1.125000"/>
                                          </p:val>
                                        </p:tav>
                                        <p:tav tm="100000">
                                          <p:val>
                                            <p:strVal val="#ppt_y"/>
                                          </p:val>
                                        </p:tav>
                                      </p:tavLst>
                                    </p:anim>
                                    <p:animEffect transition="in" filter="wipe(up)">
                                      <p:cBhvr>
                                        <p:cTn id="8" dur="500"/>
                                        <p:tgtEl>
                                          <p:spTgt spid="18"/>
                                        </p:tgtEl>
                                      </p:cBhvr>
                                    </p:animEffect>
                                  </p:childTnLst>
                                </p:cTn>
                              </p:par>
                              <p:par>
                                <p:cTn id="9" presetID="12" presetClass="entr" presetSubtype="1" fill="hold" grpId="0" nodeType="with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additive="base">
                                        <p:cTn id="11" dur="500"/>
                                        <p:tgtEl>
                                          <p:spTgt spid="19"/>
                                        </p:tgtEl>
                                        <p:attrNameLst>
                                          <p:attrName>ppt_y</p:attrName>
                                        </p:attrNameLst>
                                      </p:cBhvr>
                                      <p:tavLst>
                                        <p:tav tm="0">
                                          <p:val>
                                            <p:strVal val="#ppt_y-#ppt_h*1.125000"/>
                                          </p:val>
                                        </p:tav>
                                        <p:tav tm="100000">
                                          <p:val>
                                            <p:strVal val="#ppt_y"/>
                                          </p:val>
                                        </p:tav>
                                      </p:tavLst>
                                    </p:anim>
                                    <p:animEffect transition="in" filter="wipe(down)">
                                      <p:cBhvr>
                                        <p:cTn id="12" dur="500"/>
                                        <p:tgtEl>
                                          <p:spTgt spid="19"/>
                                        </p:tgtEl>
                                      </p:cBhvr>
                                    </p:animEffect>
                                  </p:childTnLst>
                                </p:cTn>
                              </p:par>
                            </p:childTnLst>
                          </p:cTn>
                        </p:par>
                        <p:par>
                          <p:cTn id="13" fill="hold">
                            <p:stCondLst>
                              <p:cond delay="500"/>
                            </p:stCondLst>
                            <p:childTnLst>
                              <p:par>
                                <p:cTn id="14" presetID="53" presetClass="entr" presetSubtype="16" fill="hold" nodeType="afterEffect">
                                  <p:stCondLst>
                                    <p:cond delay="0"/>
                                  </p:stCondLst>
                                  <p:childTnLst>
                                    <p:set>
                                      <p:cBhvr>
                                        <p:cTn id="15" dur="1" fill="hold">
                                          <p:stCondLst>
                                            <p:cond delay="0"/>
                                          </p:stCondLst>
                                        </p:cTn>
                                        <p:tgtEl>
                                          <p:spTgt spid="17"/>
                                        </p:tgtEl>
                                        <p:attrNameLst>
                                          <p:attrName>style.visibility</p:attrName>
                                        </p:attrNameLst>
                                      </p:cBhvr>
                                      <p:to>
                                        <p:strVal val="visible"/>
                                      </p:to>
                                    </p:set>
                                    <p:anim calcmode="lin" valueType="num">
                                      <p:cBhvr>
                                        <p:cTn id="16" dur="500" fill="hold"/>
                                        <p:tgtEl>
                                          <p:spTgt spid="17"/>
                                        </p:tgtEl>
                                        <p:attrNameLst>
                                          <p:attrName>ppt_w</p:attrName>
                                        </p:attrNameLst>
                                      </p:cBhvr>
                                      <p:tavLst>
                                        <p:tav tm="0">
                                          <p:val>
                                            <p:fltVal val="0"/>
                                          </p:val>
                                        </p:tav>
                                        <p:tav tm="100000">
                                          <p:val>
                                            <p:strVal val="#ppt_w"/>
                                          </p:val>
                                        </p:tav>
                                      </p:tavLst>
                                    </p:anim>
                                    <p:anim calcmode="lin" valueType="num">
                                      <p:cBhvr>
                                        <p:cTn id="17" dur="500" fill="hold"/>
                                        <p:tgtEl>
                                          <p:spTgt spid="17"/>
                                        </p:tgtEl>
                                        <p:attrNameLst>
                                          <p:attrName>ppt_h</p:attrName>
                                        </p:attrNameLst>
                                      </p:cBhvr>
                                      <p:tavLst>
                                        <p:tav tm="0">
                                          <p:val>
                                            <p:fltVal val="0"/>
                                          </p:val>
                                        </p:tav>
                                        <p:tav tm="100000">
                                          <p:val>
                                            <p:strVal val="#ppt_h"/>
                                          </p:val>
                                        </p:tav>
                                      </p:tavLst>
                                    </p:anim>
                                    <p:animEffect transition="in" filter="fade">
                                      <p:cBhvr>
                                        <p:cTn id="18" dur="500"/>
                                        <p:tgtEl>
                                          <p:spTgt spid="17"/>
                                        </p:tgtEl>
                                      </p:cBhvr>
                                    </p:animEffect>
                                  </p:childTnLst>
                                </p:cTn>
                              </p:par>
                            </p:childTnLst>
                          </p:cTn>
                        </p:par>
                        <p:par>
                          <p:cTn id="19" fill="hold">
                            <p:stCondLst>
                              <p:cond delay="1000"/>
                            </p:stCondLst>
                            <p:childTnLst>
                              <p:par>
                                <p:cTn id="20" presetID="31" presetClass="entr" presetSubtype="0" fill="hold" nodeType="afterEffect">
                                  <p:stCondLst>
                                    <p:cond delay="0"/>
                                  </p:stCondLst>
                                  <p:childTnLst>
                                    <p:set>
                                      <p:cBhvr>
                                        <p:cTn id="21" dur="1" fill="hold">
                                          <p:stCondLst>
                                            <p:cond delay="0"/>
                                          </p:stCondLst>
                                        </p:cTn>
                                        <p:tgtEl>
                                          <p:spTgt spid="3"/>
                                        </p:tgtEl>
                                        <p:attrNameLst>
                                          <p:attrName>style.visibility</p:attrName>
                                        </p:attrNameLst>
                                      </p:cBhvr>
                                      <p:to>
                                        <p:strVal val="visible"/>
                                      </p:to>
                                    </p:set>
                                    <p:anim calcmode="lin" valueType="num">
                                      <p:cBhvr>
                                        <p:cTn id="22" dur="1000" fill="hold"/>
                                        <p:tgtEl>
                                          <p:spTgt spid="3"/>
                                        </p:tgtEl>
                                        <p:attrNameLst>
                                          <p:attrName>ppt_w</p:attrName>
                                        </p:attrNameLst>
                                      </p:cBhvr>
                                      <p:tavLst>
                                        <p:tav tm="0">
                                          <p:val>
                                            <p:fltVal val="0"/>
                                          </p:val>
                                        </p:tav>
                                        <p:tav tm="100000">
                                          <p:val>
                                            <p:strVal val="#ppt_w"/>
                                          </p:val>
                                        </p:tav>
                                      </p:tavLst>
                                    </p:anim>
                                    <p:anim calcmode="lin" valueType="num">
                                      <p:cBhvr>
                                        <p:cTn id="23" dur="1000" fill="hold"/>
                                        <p:tgtEl>
                                          <p:spTgt spid="3"/>
                                        </p:tgtEl>
                                        <p:attrNameLst>
                                          <p:attrName>ppt_h</p:attrName>
                                        </p:attrNameLst>
                                      </p:cBhvr>
                                      <p:tavLst>
                                        <p:tav tm="0">
                                          <p:val>
                                            <p:fltVal val="0"/>
                                          </p:val>
                                        </p:tav>
                                        <p:tav tm="100000">
                                          <p:val>
                                            <p:strVal val="#ppt_h"/>
                                          </p:val>
                                        </p:tav>
                                      </p:tavLst>
                                    </p:anim>
                                    <p:anim calcmode="lin" valueType="num">
                                      <p:cBhvr>
                                        <p:cTn id="24" dur="1000" fill="hold"/>
                                        <p:tgtEl>
                                          <p:spTgt spid="3"/>
                                        </p:tgtEl>
                                        <p:attrNameLst>
                                          <p:attrName>style.rotation</p:attrName>
                                        </p:attrNameLst>
                                      </p:cBhvr>
                                      <p:tavLst>
                                        <p:tav tm="0">
                                          <p:val>
                                            <p:fltVal val="90"/>
                                          </p:val>
                                        </p:tav>
                                        <p:tav tm="100000">
                                          <p:val>
                                            <p:fltVal val="0"/>
                                          </p:val>
                                        </p:tav>
                                      </p:tavLst>
                                    </p:anim>
                                    <p:animEffect transition="in" filter="fade">
                                      <p:cBhvr>
                                        <p:cTn id="25" dur="1000"/>
                                        <p:tgtEl>
                                          <p:spTgt spid="3"/>
                                        </p:tgtEl>
                                      </p:cBhvr>
                                    </p:animEffect>
                                  </p:childTnLst>
                                </p:cTn>
                              </p:par>
                            </p:childTnLst>
                          </p:cTn>
                        </p:par>
                        <p:par>
                          <p:cTn id="26" fill="hold">
                            <p:stCondLst>
                              <p:cond delay="2000"/>
                            </p:stCondLst>
                            <p:childTnLst>
                              <p:par>
                                <p:cTn id="27" presetID="53" presetClass="entr" presetSubtype="16" fill="hold" nodeType="afterEffect">
                                  <p:stCondLst>
                                    <p:cond delay="0"/>
                                  </p:stCondLst>
                                  <p:childTnLst>
                                    <p:set>
                                      <p:cBhvr>
                                        <p:cTn id="28" dur="1" fill="hold">
                                          <p:stCondLst>
                                            <p:cond delay="0"/>
                                          </p:stCondLst>
                                        </p:cTn>
                                        <p:tgtEl>
                                          <p:spTgt spid="5"/>
                                        </p:tgtEl>
                                        <p:attrNameLst>
                                          <p:attrName>style.visibility</p:attrName>
                                        </p:attrNameLst>
                                      </p:cBhvr>
                                      <p:to>
                                        <p:strVal val="visible"/>
                                      </p:to>
                                    </p:set>
                                    <p:anim calcmode="lin" valueType="num">
                                      <p:cBhvr>
                                        <p:cTn id="29" dur="500" fill="hold"/>
                                        <p:tgtEl>
                                          <p:spTgt spid="5"/>
                                        </p:tgtEl>
                                        <p:attrNameLst>
                                          <p:attrName>ppt_w</p:attrName>
                                        </p:attrNameLst>
                                      </p:cBhvr>
                                      <p:tavLst>
                                        <p:tav tm="0">
                                          <p:val>
                                            <p:fltVal val="0"/>
                                          </p:val>
                                        </p:tav>
                                        <p:tav tm="100000">
                                          <p:val>
                                            <p:strVal val="#ppt_w"/>
                                          </p:val>
                                        </p:tav>
                                      </p:tavLst>
                                    </p:anim>
                                    <p:anim calcmode="lin" valueType="num">
                                      <p:cBhvr>
                                        <p:cTn id="30" dur="500" fill="hold"/>
                                        <p:tgtEl>
                                          <p:spTgt spid="5"/>
                                        </p:tgtEl>
                                        <p:attrNameLst>
                                          <p:attrName>ppt_h</p:attrName>
                                        </p:attrNameLst>
                                      </p:cBhvr>
                                      <p:tavLst>
                                        <p:tav tm="0">
                                          <p:val>
                                            <p:fltVal val="0"/>
                                          </p:val>
                                        </p:tav>
                                        <p:tav tm="100000">
                                          <p:val>
                                            <p:strVal val="#ppt_h"/>
                                          </p:val>
                                        </p:tav>
                                      </p:tavLst>
                                    </p:anim>
                                    <p:animEffect transition="in" filter="fade">
                                      <p:cBhvr>
                                        <p:cTn id="31" dur="500"/>
                                        <p:tgtEl>
                                          <p:spTgt spid="5"/>
                                        </p:tgtEl>
                                      </p:cBhvr>
                                    </p:animEffect>
                                  </p:childTnLst>
                                </p:cTn>
                              </p:par>
                            </p:childTnLst>
                          </p:cTn>
                        </p:par>
                        <p:par>
                          <p:cTn id="32" fill="hold">
                            <p:stCondLst>
                              <p:cond delay="2500"/>
                            </p:stCondLst>
                            <p:childTnLst>
                              <p:par>
                                <p:cTn id="33" presetID="14" presetClass="entr" presetSubtype="10" fill="hold" nodeType="after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randombar(horizontal)">
                                      <p:cBhvr>
                                        <p:cTn id="35"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4" name="组合 3"/>
          <p:cNvGrpSpPr/>
          <p:nvPr/>
        </p:nvGrpSpPr>
        <p:grpSpPr>
          <a:xfrm>
            <a:off x="2235200" y="2139884"/>
            <a:ext cx="3581401" cy="1444377"/>
            <a:chOff x="2235200" y="2139884"/>
            <a:chExt cx="3581401" cy="1444377"/>
          </a:xfrm>
        </p:grpSpPr>
        <p:sp>
          <p:nvSpPr>
            <p:cNvPr id="78" name="MH_Other_1"/>
            <p:cNvSpPr/>
            <p:nvPr>
              <p:custDataLst>
                <p:tags r:id="rId8"/>
              </p:custDataLst>
            </p:nvPr>
          </p:nvSpPr>
          <p:spPr>
            <a:xfrm>
              <a:off x="3138021" y="2576286"/>
              <a:ext cx="2244347" cy="89774"/>
            </a:xfrm>
            <a:prstGeom prst="roundRect">
              <a:avLst>
                <a:gd name="adj" fmla="val 50000"/>
              </a:avLst>
            </a:prstGeom>
            <a:gradFill flip="none" rotWithShape="1">
              <a:gsLst>
                <a:gs pos="2000">
                  <a:schemeClr val="accent1">
                    <a:lumMod val="60000"/>
                    <a:lumOff val="40000"/>
                  </a:schemeClr>
                </a:gs>
                <a:gs pos="100000">
                  <a:schemeClr val="accent1"/>
                </a:gs>
              </a:gsLst>
              <a:lin ang="10800000" scaled="1"/>
              <a:tileRect/>
            </a:gradFill>
            <a:ln>
              <a:noFill/>
            </a:ln>
            <a:effectLst/>
            <a:scene3d>
              <a:camera prst="orthographicFront">
                <a:rot lat="0" lon="0" rev="0"/>
              </a:camera>
              <a:lightRig rig="glow" dir="t">
                <a:rot lat="0" lon="0" rev="14100000"/>
              </a:lightRig>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dirty="0">
                <a:latin typeface="+mn-ea"/>
              </a:endParaRPr>
            </a:p>
          </p:txBody>
        </p:sp>
        <p:sp>
          <p:nvSpPr>
            <p:cNvPr id="70" name="MH_SubTitle_1"/>
            <p:cNvSpPr/>
            <p:nvPr>
              <p:custDataLst>
                <p:tags r:id="rId9"/>
              </p:custDataLst>
            </p:nvPr>
          </p:nvSpPr>
          <p:spPr bwMode="auto">
            <a:xfrm>
              <a:off x="2235200" y="2238690"/>
              <a:ext cx="973860" cy="973860"/>
            </a:xfrm>
            <a:prstGeom prst="ellipse">
              <a:avLst/>
            </a:prstGeom>
            <a:solidFill>
              <a:schemeClr val="accent1"/>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endParaRPr lang="zh-CN" altLang="en-US" sz="1400" dirty="0">
                <a:solidFill>
                  <a:srgbClr val="FFFFFF"/>
                </a:solidFill>
              </a:endParaRPr>
            </a:p>
          </p:txBody>
        </p:sp>
        <p:sp>
          <p:nvSpPr>
            <p:cNvPr id="21" name="矩形 20"/>
            <p:cNvSpPr/>
            <p:nvPr/>
          </p:nvSpPr>
          <p:spPr>
            <a:xfrm>
              <a:off x="3275733" y="2716331"/>
              <a:ext cx="2540868" cy="8679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用户可以在投影仪或者计算机上进行演示也可以将演示文稿打印出来制作成</a:t>
              </a:r>
              <a:r>
                <a:rPr lang="zh-CN" altLang="en-US" sz="1400" dirty="0" smtClean="0">
                  <a:solidFill>
                    <a:schemeClr val="tx1">
                      <a:lumMod val="50000"/>
                      <a:lumOff val="50000"/>
                    </a:schemeClr>
                  </a:solidFill>
                  <a:latin typeface="迷你简准圆" panose="03000509000000000000" pitchFamily="65" charset="-122"/>
                  <a:ea typeface="迷你简准圆" panose="03000509000000000000" pitchFamily="65" charset="-122"/>
                </a:rPr>
                <a:t>胶片</a:t>
              </a:r>
              <a:endPar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25" name="矩形 24"/>
            <p:cNvSpPr/>
            <p:nvPr/>
          </p:nvSpPr>
          <p:spPr>
            <a:xfrm>
              <a:off x="3275733" y="2139884"/>
              <a:ext cx="2241974" cy="4616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000" b="1" dirty="0">
                  <a:solidFill>
                    <a:schemeClr val="tx1">
                      <a:lumMod val="75000"/>
                      <a:lumOff val="25000"/>
                    </a:schemeClr>
                  </a:solidFill>
                  <a:latin typeface="迷你简准圆" panose="03000509000000000000" pitchFamily="65" charset="-122"/>
                  <a:ea typeface="迷你简准圆" panose="03000509000000000000" pitchFamily="65" charset="-122"/>
                </a:rPr>
                <a:t>标题文字添加</a:t>
              </a:r>
            </a:p>
          </p:txBody>
        </p:sp>
        <p:sp>
          <p:nvSpPr>
            <p:cNvPr id="38" name="椭圆 2"/>
            <p:cNvSpPr/>
            <p:nvPr/>
          </p:nvSpPr>
          <p:spPr>
            <a:xfrm>
              <a:off x="2555838" y="2547629"/>
              <a:ext cx="332584" cy="355982"/>
            </a:xfrm>
            <a:custGeom>
              <a:avLst/>
              <a:gdLst>
                <a:gd name="connsiteX0" fmla="*/ 270013 w 315913"/>
                <a:gd name="connsiteY0" fmla="*/ 244475 h 338138"/>
                <a:gd name="connsiteX1" fmla="*/ 315913 w 315913"/>
                <a:gd name="connsiteY1" fmla="*/ 290647 h 338138"/>
                <a:gd name="connsiteX2" fmla="*/ 315913 w 315913"/>
                <a:gd name="connsiteY2" fmla="*/ 331542 h 338138"/>
                <a:gd name="connsiteX3" fmla="*/ 313290 w 315913"/>
                <a:gd name="connsiteY3" fmla="*/ 335500 h 338138"/>
                <a:gd name="connsiteX4" fmla="*/ 309356 w 315913"/>
                <a:gd name="connsiteY4" fmla="*/ 338138 h 338138"/>
                <a:gd name="connsiteX5" fmla="*/ 231982 w 315913"/>
                <a:gd name="connsiteY5" fmla="*/ 338138 h 338138"/>
                <a:gd name="connsiteX6" fmla="*/ 225425 w 315913"/>
                <a:gd name="connsiteY6" fmla="*/ 331542 h 338138"/>
                <a:gd name="connsiteX7" fmla="*/ 225425 w 315913"/>
                <a:gd name="connsiteY7" fmla="*/ 290647 h 338138"/>
                <a:gd name="connsiteX8" fmla="*/ 270013 w 315913"/>
                <a:gd name="connsiteY8" fmla="*/ 244475 h 338138"/>
                <a:gd name="connsiteX9" fmla="*/ 157956 w 315913"/>
                <a:gd name="connsiteY9" fmla="*/ 244475 h 338138"/>
                <a:gd name="connsiteX10" fmla="*/ 203200 w 315913"/>
                <a:gd name="connsiteY10" fmla="*/ 290647 h 338138"/>
                <a:gd name="connsiteX11" fmla="*/ 203200 w 315913"/>
                <a:gd name="connsiteY11" fmla="*/ 331542 h 338138"/>
                <a:gd name="connsiteX12" fmla="*/ 201869 w 315913"/>
                <a:gd name="connsiteY12" fmla="*/ 335500 h 338138"/>
                <a:gd name="connsiteX13" fmla="*/ 196546 w 315913"/>
                <a:gd name="connsiteY13" fmla="*/ 338138 h 338138"/>
                <a:gd name="connsiteX14" fmla="*/ 119365 w 315913"/>
                <a:gd name="connsiteY14" fmla="*/ 338138 h 338138"/>
                <a:gd name="connsiteX15" fmla="*/ 112712 w 315913"/>
                <a:gd name="connsiteY15" fmla="*/ 331542 h 338138"/>
                <a:gd name="connsiteX16" fmla="*/ 112712 w 315913"/>
                <a:gd name="connsiteY16" fmla="*/ 290647 h 338138"/>
                <a:gd name="connsiteX17" fmla="*/ 157956 w 315913"/>
                <a:gd name="connsiteY17" fmla="*/ 244475 h 338138"/>
                <a:gd name="connsiteX18" fmla="*/ 45900 w 315913"/>
                <a:gd name="connsiteY18" fmla="*/ 244475 h 338138"/>
                <a:gd name="connsiteX19" fmla="*/ 90488 w 315913"/>
                <a:gd name="connsiteY19" fmla="*/ 290647 h 338138"/>
                <a:gd name="connsiteX20" fmla="*/ 90488 w 315913"/>
                <a:gd name="connsiteY20" fmla="*/ 331542 h 338138"/>
                <a:gd name="connsiteX21" fmla="*/ 89176 w 315913"/>
                <a:gd name="connsiteY21" fmla="*/ 335500 h 338138"/>
                <a:gd name="connsiteX22" fmla="*/ 83931 w 315913"/>
                <a:gd name="connsiteY22" fmla="*/ 338138 h 338138"/>
                <a:gd name="connsiteX23" fmla="*/ 6557 w 315913"/>
                <a:gd name="connsiteY23" fmla="*/ 338138 h 338138"/>
                <a:gd name="connsiteX24" fmla="*/ 0 w 315913"/>
                <a:gd name="connsiteY24" fmla="*/ 331542 h 338138"/>
                <a:gd name="connsiteX25" fmla="*/ 0 w 315913"/>
                <a:gd name="connsiteY25" fmla="*/ 290647 h 338138"/>
                <a:gd name="connsiteX26" fmla="*/ 45900 w 315913"/>
                <a:gd name="connsiteY26" fmla="*/ 244475 h 338138"/>
                <a:gd name="connsiteX27" fmla="*/ 271463 w 315913"/>
                <a:gd name="connsiteY27" fmla="*/ 180975 h 338138"/>
                <a:gd name="connsiteX28" fmla="*/ 301625 w 315913"/>
                <a:gd name="connsiteY28" fmla="*/ 211138 h 338138"/>
                <a:gd name="connsiteX29" fmla="*/ 271463 w 315913"/>
                <a:gd name="connsiteY29" fmla="*/ 241300 h 338138"/>
                <a:gd name="connsiteX30" fmla="*/ 241300 w 315913"/>
                <a:gd name="connsiteY30" fmla="*/ 211138 h 338138"/>
                <a:gd name="connsiteX31" fmla="*/ 271463 w 315913"/>
                <a:gd name="connsiteY31" fmla="*/ 180975 h 338138"/>
                <a:gd name="connsiteX32" fmla="*/ 159420 w 315913"/>
                <a:gd name="connsiteY32" fmla="*/ 180975 h 338138"/>
                <a:gd name="connsiteX33" fmla="*/ 188912 w 315913"/>
                <a:gd name="connsiteY33" fmla="*/ 211138 h 338138"/>
                <a:gd name="connsiteX34" fmla="*/ 159420 w 315913"/>
                <a:gd name="connsiteY34" fmla="*/ 241300 h 338138"/>
                <a:gd name="connsiteX35" fmla="*/ 128587 w 315913"/>
                <a:gd name="connsiteY35" fmla="*/ 211138 h 338138"/>
                <a:gd name="connsiteX36" fmla="*/ 159420 w 315913"/>
                <a:gd name="connsiteY36" fmla="*/ 180975 h 338138"/>
                <a:gd name="connsiteX37" fmla="*/ 46038 w 315913"/>
                <a:gd name="connsiteY37" fmla="*/ 180975 h 338138"/>
                <a:gd name="connsiteX38" fmla="*/ 76201 w 315913"/>
                <a:gd name="connsiteY38" fmla="*/ 211138 h 338138"/>
                <a:gd name="connsiteX39" fmla="*/ 46038 w 315913"/>
                <a:gd name="connsiteY39" fmla="*/ 241301 h 338138"/>
                <a:gd name="connsiteX40" fmla="*/ 15875 w 315913"/>
                <a:gd name="connsiteY40" fmla="*/ 211138 h 338138"/>
                <a:gd name="connsiteX41" fmla="*/ 46038 w 315913"/>
                <a:gd name="connsiteY41" fmla="*/ 180975 h 338138"/>
                <a:gd name="connsiteX42" fmla="*/ 270005 w 315913"/>
                <a:gd name="connsiteY42" fmla="*/ 77788 h 338138"/>
                <a:gd name="connsiteX43" fmla="*/ 238125 w 315913"/>
                <a:gd name="connsiteY43" fmla="*/ 109792 h 338138"/>
                <a:gd name="connsiteX44" fmla="*/ 238125 w 315913"/>
                <a:gd name="connsiteY44" fmla="*/ 144463 h 338138"/>
                <a:gd name="connsiteX45" fmla="*/ 303213 w 315913"/>
                <a:gd name="connsiteY45" fmla="*/ 144463 h 338138"/>
                <a:gd name="connsiteX46" fmla="*/ 303213 w 315913"/>
                <a:gd name="connsiteY46" fmla="*/ 109792 h 338138"/>
                <a:gd name="connsiteX47" fmla="*/ 270005 w 315913"/>
                <a:gd name="connsiteY47" fmla="*/ 77788 h 338138"/>
                <a:gd name="connsiteX48" fmla="*/ 270013 w 315913"/>
                <a:gd name="connsiteY48" fmla="*/ 65088 h 338138"/>
                <a:gd name="connsiteX49" fmla="*/ 315913 w 315913"/>
                <a:gd name="connsiteY49" fmla="*/ 109941 h 338138"/>
                <a:gd name="connsiteX50" fmla="*/ 315913 w 315913"/>
                <a:gd name="connsiteY50" fmla="*/ 150836 h 338138"/>
                <a:gd name="connsiteX51" fmla="*/ 313290 w 315913"/>
                <a:gd name="connsiteY51" fmla="*/ 156113 h 338138"/>
                <a:gd name="connsiteX52" fmla="*/ 309356 w 315913"/>
                <a:gd name="connsiteY52" fmla="*/ 158751 h 338138"/>
                <a:gd name="connsiteX53" fmla="*/ 231982 w 315913"/>
                <a:gd name="connsiteY53" fmla="*/ 158751 h 338138"/>
                <a:gd name="connsiteX54" fmla="*/ 225425 w 315913"/>
                <a:gd name="connsiteY54" fmla="*/ 150836 h 338138"/>
                <a:gd name="connsiteX55" fmla="*/ 225425 w 315913"/>
                <a:gd name="connsiteY55" fmla="*/ 109941 h 338138"/>
                <a:gd name="connsiteX56" fmla="*/ 270013 w 315913"/>
                <a:gd name="connsiteY56" fmla="*/ 65088 h 338138"/>
                <a:gd name="connsiteX57" fmla="*/ 157956 w 315913"/>
                <a:gd name="connsiteY57" fmla="*/ 65088 h 338138"/>
                <a:gd name="connsiteX58" fmla="*/ 203200 w 315913"/>
                <a:gd name="connsiteY58" fmla="*/ 109941 h 338138"/>
                <a:gd name="connsiteX59" fmla="*/ 203200 w 315913"/>
                <a:gd name="connsiteY59" fmla="*/ 150836 h 338138"/>
                <a:gd name="connsiteX60" fmla="*/ 201869 w 315913"/>
                <a:gd name="connsiteY60" fmla="*/ 156113 h 338138"/>
                <a:gd name="connsiteX61" fmla="*/ 196546 w 315913"/>
                <a:gd name="connsiteY61" fmla="*/ 158751 h 338138"/>
                <a:gd name="connsiteX62" fmla="*/ 119365 w 315913"/>
                <a:gd name="connsiteY62" fmla="*/ 158751 h 338138"/>
                <a:gd name="connsiteX63" fmla="*/ 112712 w 315913"/>
                <a:gd name="connsiteY63" fmla="*/ 150836 h 338138"/>
                <a:gd name="connsiteX64" fmla="*/ 112712 w 315913"/>
                <a:gd name="connsiteY64" fmla="*/ 109941 h 338138"/>
                <a:gd name="connsiteX65" fmla="*/ 157956 w 315913"/>
                <a:gd name="connsiteY65" fmla="*/ 65088 h 338138"/>
                <a:gd name="connsiteX66" fmla="*/ 45900 w 315913"/>
                <a:gd name="connsiteY66" fmla="*/ 65088 h 338138"/>
                <a:gd name="connsiteX67" fmla="*/ 90488 w 315913"/>
                <a:gd name="connsiteY67" fmla="*/ 109941 h 338138"/>
                <a:gd name="connsiteX68" fmla="*/ 90488 w 315913"/>
                <a:gd name="connsiteY68" fmla="*/ 150836 h 338138"/>
                <a:gd name="connsiteX69" fmla="*/ 89176 w 315913"/>
                <a:gd name="connsiteY69" fmla="*/ 156113 h 338138"/>
                <a:gd name="connsiteX70" fmla="*/ 83931 w 315913"/>
                <a:gd name="connsiteY70" fmla="*/ 158751 h 338138"/>
                <a:gd name="connsiteX71" fmla="*/ 6557 w 315913"/>
                <a:gd name="connsiteY71" fmla="*/ 158751 h 338138"/>
                <a:gd name="connsiteX72" fmla="*/ 0 w 315913"/>
                <a:gd name="connsiteY72" fmla="*/ 150836 h 338138"/>
                <a:gd name="connsiteX73" fmla="*/ 0 w 315913"/>
                <a:gd name="connsiteY73" fmla="*/ 109941 h 338138"/>
                <a:gd name="connsiteX74" fmla="*/ 45900 w 315913"/>
                <a:gd name="connsiteY74" fmla="*/ 65088 h 338138"/>
                <a:gd name="connsiteX75" fmla="*/ 270669 w 315913"/>
                <a:gd name="connsiteY75" fmla="*/ 14288 h 338138"/>
                <a:gd name="connsiteX76" fmla="*/ 254000 w 315913"/>
                <a:gd name="connsiteY76" fmla="*/ 30957 h 338138"/>
                <a:gd name="connsiteX77" fmla="*/ 270669 w 315913"/>
                <a:gd name="connsiteY77" fmla="*/ 47626 h 338138"/>
                <a:gd name="connsiteX78" fmla="*/ 287338 w 315913"/>
                <a:gd name="connsiteY78" fmla="*/ 30957 h 338138"/>
                <a:gd name="connsiteX79" fmla="*/ 270669 w 315913"/>
                <a:gd name="connsiteY79" fmla="*/ 14288 h 338138"/>
                <a:gd name="connsiteX80" fmla="*/ 271463 w 315913"/>
                <a:gd name="connsiteY80" fmla="*/ 0 h 338138"/>
                <a:gd name="connsiteX81" fmla="*/ 301625 w 315913"/>
                <a:gd name="connsiteY81" fmla="*/ 30957 h 338138"/>
                <a:gd name="connsiteX82" fmla="*/ 271463 w 315913"/>
                <a:gd name="connsiteY82" fmla="*/ 61913 h 338138"/>
                <a:gd name="connsiteX83" fmla="*/ 241300 w 315913"/>
                <a:gd name="connsiteY83" fmla="*/ 30957 h 338138"/>
                <a:gd name="connsiteX84" fmla="*/ 271463 w 315913"/>
                <a:gd name="connsiteY84" fmla="*/ 0 h 338138"/>
                <a:gd name="connsiteX85" fmla="*/ 159420 w 315913"/>
                <a:gd name="connsiteY85" fmla="*/ 0 h 338138"/>
                <a:gd name="connsiteX86" fmla="*/ 188912 w 315913"/>
                <a:gd name="connsiteY86" fmla="*/ 30957 h 338138"/>
                <a:gd name="connsiteX87" fmla="*/ 159420 w 315913"/>
                <a:gd name="connsiteY87" fmla="*/ 61913 h 338138"/>
                <a:gd name="connsiteX88" fmla="*/ 128587 w 315913"/>
                <a:gd name="connsiteY88" fmla="*/ 30957 h 338138"/>
                <a:gd name="connsiteX89" fmla="*/ 159420 w 315913"/>
                <a:gd name="connsiteY89" fmla="*/ 0 h 338138"/>
                <a:gd name="connsiteX90" fmla="*/ 46037 w 315913"/>
                <a:gd name="connsiteY90" fmla="*/ 0 h 338138"/>
                <a:gd name="connsiteX91" fmla="*/ 76200 w 315913"/>
                <a:gd name="connsiteY91" fmla="*/ 30957 h 338138"/>
                <a:gd name="connsiteX92" fmla="*/ 46037 w 315913"/>
                <a:gd name="connsiteY92" fmla="*/ 61913 h 338138"/>
                <a:gd name="connsiteX93" fmla="*/ 15875 w 315913"/>
                <a:gd name="connsiteY93" fmla="*/ 30957 h 338138"/>
                <a:gd name="connsiteX94" fmla="*/ 46037 w 315913"/>
                <a:gd name="connsiteY94"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Lst>
              <a:rect l="l" t="t" r="r" b="b"/>
              <a:pathLst>
                <a:path w="315913" h="338138">
                  <a:moveTo>
                    <a:pt x="270013" y="244475"/>
                  </a:moveTo>
                  <a:cubicBezTo>
                    <a:pt x="294930" y="244475"/>
                    <a:pt x="315913" y="265582"/>
                    <a:pt x="315913" y="290647"/>
                  </a:cubicBezTo>
                  <a:cubicBezTo>
                    <a:pt x="315913" y="290647"/>
                    <a:pt x="315913" y="290647"/>
                    <a:pt x="315913" y="331542"/>
                  </a:cubicBezTo>
                  <a:cubicBezTo>
                    <a:pt x="315913" y="332861"/>
                    <a:pt x="314602" y="335500"/>
                    <a:pt x="313290" y="335500"/>
                  </a:cubicBezTo>
                  <a:cubicBezTo>
                    <a:pt x="313290" y="336819"/>
                    <a:pt x="310667" y="338138"/>
                    <a:pt x="309356" y="338138"/>
                  </a:cubicBezTo>
                  <a:cubicBezTo>
                    <a:pt x="309356" y="338138"/>
                    <a:pt x="309356" y="338138"/>
                    <a:pt x="231982" y="338138"/>
                  </a:cubicBezTo>
                  <a:cubicBezTo>
                    <a:pt x="228048" y="338138"/>
                    <a:pt x="225425" y="335500"/>
                    <a:pt x="225425" y="331542"/>
                  </a:cubicBezTo>
                  <a:cubicBezTo>
                    <a:pt x="225425" y="331542"/>
                    <a:pt x="225425" y="331542"/>
                    <a:pt x="225425" y="290647"/>
                  </a:cubicBezTo>
                  <a:cubicBezTo>
                    <a:pt x="225425" y="265582"/>
                    <a:pt x="246408" y="244475"/>
                    <a:pt x="270013" y="244475"/>
                  </a:cubicBezTo>
                  <a:close/>
                  <a:moveTo>
                    <a:pt x="157956" y="244475"/>
                  </a:moveTo>
                  <a:cubicBezTo>
                    <a:pt x="183239" y="244475"/>
                    <a:pt x="203200" y="265582"/>
                    <a:pt x="203200" y="290647"/>
                  </a:cubicBezTo>
                  <a:cubicBezTo>
                    <a:pt x="203200" y="290647"/>
                    <a:pt x="203200" y="290647"/>
                    <a:pt x="203200" y="331542"/>
                  </a:cubicBezTo>
                  <a:cubicBezTo>
                    <a:pt x="203200" y="332861"/>
                    <a:pt x="203200" y="335500"/>
                    <a:pt x="201869" y="335500"/>
                  </a:cubicBezTo>
                  <a:cubicBezTo>
                    <a:pt x="200538" y="336819"/>
                    <a:pt x="199208" y="338138"/>
                    <a:pt x="196546" y="338138"/>
                  </a:cubicBezTo>
                  <a:cubicBezTo>
                    <a:pt x="196546" y="338138"/>
                    <a:pt x="196546" y="338138"/>
                    <a:pt x="119365" y="338138"/>
                  </a:cubicBezTo>
                  <a:cubicBezTo>
                    <a:pt x="115373" y="338138"/>
                    <a:pt x="112712" y="335500"/>
                    <a:pt x="112712" y="331542"/>
                  </a:cubicBezTo>
                  <a:cubicBezTo>
                    <a:pt x="112712" y="331542"/>
                    <a:pt x="112712" y="331542"/>
                    <a:pt x="112712" y="290647"/>
                  </a:cubicBezTo>
                  <a:cubicBezTo>
                    <a:pt x="112712" y="265582"/>
                    <a:pt x="132672" y="244475"/>
                    <a:pt x="157956" y="244475"/>
                  </a:cubicBezTo>
                  <a:close/>
                  <a:moveTo>
                    <a:pt x="45900" y="244475"/>
                  </a:moveTo>
                  <a:cubicBezTo>
                    <a:pt x="69505" y="244475"/>
                    <a:pt x="90488" y="265582"/>
                    <a:pt x="90488" y="290647"/>
                  </a:cubicBezTo>
                  <a:cubicBezTo>
                    <a:pt x="90488" y="290647"/>
                    <a:pt x="90488" y="290647"/>
                    <a:pt x="90488" y="331542"/>
                  </a:cubicBezTo>
                  <a:cubicBezTo>
                    <a:pt x="90488" y="332861"/>
                    <a:pt x="90488" y="335500"/>
                    <a:pt x="89176" y="335500"/>
                  </a:cubicBezTo>
                  <a:cubicBezTo>
                    <a:pt x="87865" y="336819"/>
                    <a:pt x="85242" y="338138"/>
                    <a:pt x="83931" y="338138"/>
                  </a:cubicBezTo>
                  <a:cubicBezTo>
                    <a:pt x="83931" y="338138"/>
                    <a:pt x="83931" y="338138"/>
                    <a:pt x="6557" y="338138"/>
                  </a:cubicBezTo>
                  <a:cubicBezTo>
                    <a:pt x="3934" y="338138"/>
                    <a:pt x="0" y="335500"/>
                    <a:pt x="0" y="331542"/>
                  </a:cubicBezTo>
                  <a:cubicBezTo>
                    <a:pt x="0" y="331542"/>
                    <a:pt x="0" y="331542"/>
                    <a:pt x="0" y="290647"/>
                  </a:cubicBezTo>
                  <a:cubicBezTo>
                    <a:pt x="0" y="265582"/>
                    <a:pt x="20983" y="244475"/>
                    <a:pt x="45900" y="244475"/>
                  </a:cubicBezTo>
                  <a:close/>
                  <a:moveTo>
                    <a:pt x="271463" y="180975"/>
                  </a:moveTo>
                  <a:cubicBezTo>
                    <a:pt x="287200" y="180975"/>
                    <a:pt x="301625" y="194089"/>
                    <a:pt x="301625" y="211138"/>
                  </a:cubicBezTo>
                  <a:cubicBezTo>
                    <a:pt x="301625" y="228186"/>
                    <a:pt x="287200" y="241300"/>
                    <a:pt x="271463" y="241300"/>
                  </a:cubicBezTo>
                  <a:cubicBezTo>
                    <a:pt x="254414" y="241300"/>
                    <a:pt x="241300" y="228186"/>
                    <a:pt x="241300" y="211138"/>
                  </a:cubicBezTo>
                  <a:cubicBezTo>
                    <a:pt x="241300" y="194089"/>
                    <a:pt x="254414" y="180975"/>
                    <a:pt x="271463" y="180975"/>
                  </a:cubicBezTo>
                  <a:close/>
                  <a:moveTo>
                    <a:pt x="159420" y="180975"/>
                  </a:moveTo>
                  <a:cubicBezTo>
                    <a:pt x="175506" y="180975"/>
                    <a:pt x="188912" y="194089"/>
                    <a:pt x="188912" y="211138"/>
                  </a:cubicBezTo>
                  <a:cubicBezTo>
                    <a:pt x="188912" y="228186"/>
                    <a:pt x="175506" y="241300"/>
                    <a:pt x="159420" y="241300"/>
                  </a:cubicBezTo>
                  <a:cubicBezTo>
                    <a:pt x="141992" y="241300"/>
                    <a:pt x="128587" y="228186"/>
                    <a:pt x="128587" y="211138"/>
                  </a:cubicBezTo>
                  <a:cubicBezTo>
                    <a:pt x="128587" y="194089"/>
                    <a:pt x="141992" y="180975"/>
                    <a:pt x="159420" y="180975"/>
                  </a:cubicBezTo>
                  <a:close/>
                  <a:moveTo>
                    <a:pt x="46038" y="180975"/>
                  </a:moveTo>
                  <a:cubicBezTo>
                    <a:pt x="62697" y="180975"/>
                    <a:pt x="76201" y="194479"/>
                    <a:pt x="76201" y="211138"/>
                  </a:cubicBezTo>
                  <a:cubicBezTo>
                    <a:pt x="76201" y="227797"/>
                    <a:pt x="62697" y="241301"/>
                    <a:pt x="46038" y="241301"/>
                  </a:cubicBezTo>
                  <a:cubicBezTo>
                    <a:pt x="29379" y="241301"/>
                    <a:pt x="15875" y="227797"/>
                    <a:pt x="15875" y="211138"/>
                  </a:cubicBezTo>
                  <a:cubicBezTo>
                    <a:pt x="15875" y="194479"/>
                    <a:pt x="29379" y="180975"/>
                    <a:pt x="46038" y="180975"/>
                  </a:cubicBezTo>
                  <a:close/>
                  <a:moveTo>
                    <a:pt x="270005" y="77788"/>
                  </a:moveTo>
                  <a:cubicBezTo>
                    <a:pt x="252736" y="77788"/>
                    <a:pt x="238125" y="92457"/>
                    <a:pt x="238125" y="109792"/>
                  </a:cubicBezTo>
                  <a:cubicBezTo>
                    <a:pt x="238125" y="109792"/>
                    <a:pt x="238125" y="109792"/>
                    <a:pt x="238125" y="144463"/>
                  </a:cubicBezTo>
                  <a:cubicBezTo>
                    <a:pt x="238125" y="144463"/>
                    <a:pt x="238125" y="144463"/>
                    <a:pt x="303213" y="144463"/>
                  </a:cubicBezTo>
                  <a:lnTo>
                    <a:pt x="303213" y="109792"/>
                  </a:lnTo>
                  <a:cubicBezTo>
                    <a:pt x="303213" y="92457"/>
                    <a:pt x="288602" y="77788"/>
                    <a:pt x="270005" y="77788"/>
                  </a:cubicBezTo>
                  <a:close/>
                  <a:moveTo>
                    <a:pt x="270013" y="65088"/>
                  </a:moveTo>
                  <a:cubicBezTo>
                    <a:pt x="294930" y="65088"/>
                    <a:pt x="315913" y="84876"/>
                    <a:pt x="315913" y="109941"/>
                  </a:cubicBezTo>
                  <a:cubicBezTo>
                    <a:pt x="315913" y="109941"/>
                    <a:pt x="315913" y="109941"/>
                    <a:pt x="315913" y="150836"/>
                  </a:cubicBezTo>
                  <a:cubicBezTo>
                    <a:pt x="315913" y="153474"/>
                    <a:pt x="314602" y="154794"/>
                    <a:pt x="313290" y="156113"/>
                  </a:cubicBezTo>
                  <a:cubicBezTo>
                    <a:pt x="313290" y="157432"/>
                    <a:pt x="310667" y="158751"/>
                    <a:pt x="309356" y="158751"/>
                  </a:cubicBezTo>
                  <a:cubicBezTo>
                    <a:pt x="309356" y="158751"/>
                    <a:pt x="309356" y="158751"/>
                    <a:pt x="231982" y="158751"/>
                  </a:cubicBezTo>
                  <a:cubicBezTo>
                    <a:pt x="228048" y="158751"/>
                    <a:pt x="225425" y="154794"/>
                    <a:pt x="225425" y="150836"/>
                  </a:cubicBezTo>
                  <a:cubicBezTo>
                    <a:pt x="225425" y="150836"/>
                    <a:pt x="225425" y="150836"/>
                    <a:pt x="225425" y="109941"/>
                  </a:cubicBezTo>
                  <a:cubicBezTo>
                    <a:pt x="225425" y="84876"/>
                    <a:pt x="246408" y="65088"/>
                    <a:pt x="270013" y="65088"/>
                  </a:cubicBezTo>
                  <a:close/>
                  <a:moveTo>
                    <a:pt x="157956" y="65088"/>
                  </a:moveTo>
                  <a:cubicBezTo>
                    <a:pt x="183239" y="65088"/>
                    <a:pt x="203200" y="84876"/>
                    <a:pt x="203200" y="109941"/>
                  </a:cubicBezTo>
                  <a:cubicBezTo>
                    <a:pt x="203200" y="109941"/>
                    <a:pt x="203200" y="109941"/>
                    <a:pt x="203200" y="150836"/>
                  </a:cubicBezTo>
                  <a:cubicBezTo>
                    <a:pt x="203200" y="153474"/>
                    <a:pt x="203200" y="154794"/>
                    <a:pt x="201869" y="156113"/>
                  </a:cubicBezTo>
                  <a:cubicBezTo>
                    <a:pt x="200538" y="157432"/>
                    <a:pt x="199208" y="158751"/>
                    <a:pt x="196546" y="158751"/>
                  </a:cubicBezTo>
                  <a:cubicBezTo>
                    <a:pt x="196546" y="158751"/>
                    <a:pt x="196546" y="158751"/>
                    <a:pt x="119365" y="158751"/>
                  </a:cubicBezTo>
                  <a:cubicBezTo>
                    <a:pt x="115373" y="158751"/>
                    <a:pt x="112712" y="154794"/>
                    <a:pt x="112712" y="150836"/>
                  </a:cubicBezTo>
                  <a:cubicBezTo>
                    <a:pt x="112712" y="150836"/>
                    <a:pt x="112712" y="150836"/>
                    <a:pt x="112712" y="109941"/>
                  </a:cubicBezTo>
                  <a:cubicBezTo>
                    <a:pt x="112712" y="84876"/>
                    <a:pt x="132672" y="65088"/>
                    <a:pt x="157956" y="65088"/>
                  </a:cubicBezTo>
                  <a:close/>
                  <a:moveTo>
                    <a:pt x="45900" y="65088"/>
                  </a:moveTo>
                  <a:cubicBezTo>
                    <a:pt x="69505" y="65088"/>
                    <a:pt x="90488" y="84876"/>
                    <a:pt x="90488" y="109941"/>
                  </a:cubicBezTo>
                  <a:cubicBezTo>
                    <a:pt x="90488" y="109941"/>
                    <a:pt x="90488" y="109941"/>
                    <a:pt x="90488" y="150836"/>
                  </a:cubicBezTo>
                  <a:cubicBezTo>
                    <a:pt x="90488" y="153474"/>
                    <a:pt x="90488" y="154794"/>
                    <a:pt x="89176" y="156113"/>
                  </a:cubicBezTo>
                  <a:cubicBezTo>
                    <a:pt x="87865" y="157432"/>
                    <a:pt x="85242" y="158751"/>
                    <a:pt x="83931" y="158751"/>
                  </a:cubicBezTo>
                  <a:cubicBezTo>
                    <a:pt x="83931" y="158751"/>
                    <a:pt x="83931" y="158751"/>
                    <a:pt x="6557" y="158751"/>
                  </a:cubicBezTo>
                  <a:cubicBezTo>
                    <a:pt x="3934" y="158751"/>
                    <a:pt x="0" y="154794"/>
                    <a:pt x="0" y="150836"/>
                  </a:cubicBezTo>
                  <a:cubicBezTo>
                    <a:pt x="0" y="150836"/>
                    <a:pt x="0" y="150836"/>
                    <a:pt x="0" y="109941"/>
                  </a:cubicBezTo>
                  <a:cubicBezTo>
                    <a:pt x="0" y="84876"/>
                    <a:pt x="20983" y="65088"/>
                    <a:pt x="45900" y="65088"/>
                  </a:cubicBezTo>
                  <a:close/>
                  <a:moveTo>
                    <a:pt x="270669" y="14288"/>
                  </a:moveTo>
                  <a:cubicBezTo>
                    <a:pt x="261463" y="14288"/>
                    <a:pt x="254000" y="21751"/>
                    <a:pt x="254000" y="30957"/>
                  </a:cubicBezTo>
                  <a:cubicBezTo>
                    <a:pt x="254000" y="40163"/>
                    <a:pt x="261463" y="47626"/>
                    <a:pt x="270669" y="47626"/>
                  </a:cubicBezTo>
                  <a:cubicBezTo>
                    <a:pt x="279875" y="47626"/>
                    <a:pt x="287338" y="40163"/>
                    <a:pt x="287338" y="30957"/>
                  </a:cubicBezTo>
                  <a:cubicBezTo>
                    <a:pt x="287338" y="21751"/>
                    <a:pt x="279875" y="14288"/>
                    <a:pt x="270669" y="14288"/>
                  </a:cubicBezTo>
                  <a:close/>
                  <a:moveTo>
                    <a:pt x="271463" y="0"/>
                  </a:moveTo>
                  <a:cubicBezTo>
                    <a:pt x="287200" y="0"/>
                    <a:pt x="301625" y="13459"/>
                    <a:pt x="301625" y="30957"/>
                  </a:cubicBezTo>
                  <a:cubicBezTo>
                    <a:pt x="301625" y="48454"/>
                    <a:pt x="287200" y="61913"/>
                    <a:pt x="271463" y="61913"/>
                  </a:cubicBezTo>
                  <a:cubicBezTo>
                    <a:pt x="254414" y="61913"/>
                    <a:pt x="241300" y="48454"/>
                    <a:pt x="241300" y="30957"/>
                  </a:cubicBezTo>
                  <a:cubicBezTo>
                    <a:pt x="241300" y="13459"/>
                    <a:pt x="254414" y="0"/>
                    <a:pt x="271463" y="0"/>
                  </a:cubicBezTo>
                  <a:close/>
                  <a:moveTo>
                    <a:pt x="159420" y="0"/>
                  </a:moveTo>
                  <a:cubicBezTo>
                    <a:pt x="175506" y="0"/>
                    <a:pt x="188912" y="13459"/>
                    <a:pt x="188912" y="30957"/>
                  </a:cubicBezTo>
                  <a:cubicBezTo>
                    <a:pt x="188912" y="48454"/>
                    <a:pt x="175506" y="61913"/>
                    <a:pt x="159420" y="61913"/>
                  </a:cubicBezTo>
                  <a:cubicBezTo>
                    <a:pt x="141992" y="61913"/>
                    <a:pt x="128587" y="48454"/>
                    <a:pt x="128587" y="30957"/>
                  </a:cubicBezTo>
                  <a:cubicBezTo>
                    <a:pt x="128587" y="13459"/>
                    <a:pt x="141992" y="0"/>
                    <a:pt x="159420" y="0"/>
                  </a:cubicBezTo>
                  <a:close/>
                  <a:moveTo>
                    <a:pt x="46037" y="0"/>
                  </a:moveTo>
                  <a:cubicBezTo>
                    <a:pt x="63086" y="0"/>
                    <a:pt x="76200" y="13459"/>
                    <a:pt x="76200" y="30957"/>
                  </a:cubicBezTo>
                  <a:cubicBezTo>
                    <a:pt x="76200" y="48454"/>
                    <a:pt x="63086" y="61913"/>
                    <a:pt x="46037" y="61913"/>
                  </a:cubicBezTo>
                  <a:cubicBezTo>
                    <a:pt x="28989" y="61913"/>
                    <a:pt x="15875" y="48454"/>
                    <a:pt x="15875" y="30957"/>
                  </a:cubicBezTo>
                  <a:cubicBezTo>
                    <a:pt x="15875" y="13459"/>
                    <a:pt x="28989" y="0"/>
                    <a:pt x="4603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6" name="组合 5"/>
          <p:cNvGrpSpPr/>
          <p:nvPr/>
        </p:nvGrpSpPr>
        <p:grpSpPr>
          <a:xfrm>
            <a:off x="2235200" y="4413729"/>
            <a:ext cx="3581401" cy="1444377"/>
            <a:chOff x="2235200" y="4413729"/>
            <a:chExt cx="3581401" cy="1444377"/>
          </a:xfrm>
        </p:grpSpPr>
        <p:sp>
          <p:nvSpPr>
            <p:cNvPr id="18" name="MH_Other_3"/>
            <p:cNvSpPr/>
            <p:nvPr>
              <p:custDataLst>
                <p:tags r:id="rId6"/>
              </p:custDataLst>
            </p:nvPr>
          </p:nvSpPr>
          <p:spPr>
            <a:xfrm>
              <a:off x="3138021" y="4845685"/>
              <a:ext cx="2244347" cy="89774"/>
            </a:xfrm>
            <a:prstGeom prst="roundRect">
              <a:avLst>
                <a:gd name="adj" fmla="val 50000"/>
              </a:avLst>
            </a:prstGeom>
            <a:gradFill flip="none" rotWithShape="1">
              <a:gsLst>
                <a:gs pos="2000">
                  <a:schemeClr val="accent1">
                    <a:lumMod val="60000"/>
                    <a:lumOff val="40000"/>
                  </a:schemeClr>
                </a:gs>
                <a:gs pos="100000">
                  <a:schemeClr val="accent1"/>
                </a:gs>
              </a:gsLst>
              <a:lin ang="10800000" scaled="1"/>
              <a:tileRect/>
            </a:gradFill>
            <a:ln>
              <a:noFill/>
            </a:ln>
            <a:effectLst/>
            <a:scene3d>
              <a:camera prst="orthographicFront">
                <a:rot lat="0" lon="0" rev="0"/>
              </a:camera>
              <a:lightRig rig="glow" dir="t">
                <a:rot lat="0" lon="0" rev="14100000"/>
              </a:lightRig>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dirty="0">
                <a:latin typeface="+mn-ea"/>
              </a:endParaRPr>
            </a:p>
          </p:txBody>
        </p:sp>
        <p:sp>
          <p:nvSpPr>
            <p:cNvPr id="16" name="MH_SubTitle_3"/>
            <p:cNvSpPr/>
            <p:nvPr>
              <p:custDataLst>
                <p:tags r:id="rId7"/>
              </p:custDataLst>
            </p:nvPr>
          </p:nvSpPr>
          <p:spPr bwMode="auto">
            <a:xfrm>
              <a:off x="2235200" y="4509050"/>
              <a:ext cx="973860" cy="973860"/>
            </a:xfrm>
            <a:prstGeom prst="ellipse">
              <a:avLst/>
            </a:prstGeom>
            <a:solidFill>
              <a:schemeClr val="accent1"/>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endParaRPr lang="zh-CN" altLang="en-US" sz="1400" dirty="0">
                <a:solidFill>
                  <a:srgbClr val="FFFFFF"/>
                </a:solidFill>
              </a:endParaRPr>
            </a:p>
          </p:txBody>
        </p:sp>
        <p:sp>
          <p:nvSpPr>
            <p:cNvPr id="26" name="矩形 25"/>
            <p:cNvSpPr/>
            <p:nvPr/>
          </p:nvSpPr>
          <p:spPr>
            <a:xfrm>
              <a:off x="3275733" y="4990176"/>
              <a:ext cx="2540868" cy="8679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用户可以在投影仪或者计算机上进行演示也可以将演示文稿打印出来制作成</a:t>
              </a:r>
              <a:r>
                <a:rPr lang="zh-CN" altLang="en-US" sz="1400" dirty="0" smtClean="0">
                  <a:solidFill>
                    <a:schemeClr val="tx1">
                      <a:lumMod val="50000"/>
                      <a:lumOff val="50000"/>
                    </a:schemeClr>
                  </a:solidFill>
                  <a:latin typeface="迷你简准圆" panose="03000509000000000000" pitchFamily="65" charset="-122"/>
                  <a:ea typeface="迷你简准圆" panose="03000509000000000000" pitchFamily="65" charset="-122"/>
                </a:rPr>
                <a:t>胶片</a:t>
              </a:r>
              <a:endPar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27" name="矩形 26"/>
            <p:cNvSpPr/>
            <p:nvPr/>
          </p:nvSpPr>
          <p:spPr>
            <a:xfrm>
              <a:off x="3275733" y="4413729"/>
              <a:ext cx="2241974" cy="46166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000" b="1" dirty="0">
                  <a:solidFill>
                    <a:schemeClr val="tx1">
                      <a:lumMod val="75000"/>
                      <a:lumOff val="25000"/>
                    </a:schemeClr>
                  </a:solidFill>
                  <a:latin typeface="迷你简准圆" panose="03000509000000000000" pitchFamily="65" charset="-122"/>
                  <a:ea typeface="迷你简准圆" panose="03000509000000000000" pitchFamily="65" charset="-122"/>
                </a:rPr>
                <a:t>标题文字添加</a:t>
              </a:r>
            </a:p>
          </p:txBody>
        </p:sp>
        <p:sp>
          <p:nvSpPr>
            <p:cNvPr id="39" name="椭圆 31"/>
            <p:cNvSpPr/>
            <p:nvPr/>
          </p:nvSpPr>
          <p:spPr>
            <a:xfrm>
              <a:off x="2544139" y="4846251"/>
              <a:ext cx="355982" cy="287850"/>
            </a:xfrm>
            <a:custGeom>
              <a:avLst/>
              <a:gdLst>
                <a:gd name="connsiteX0" fmla="*/ 0 w 331788"/>
                <a:gd name="connsiteY0" fmla="*/ 255587 h 268287"/>
                <a:gd name="connsiteX1" fmla="*/ 331788 w 331788"/>
                <a:gd name="connsiteY1" fmla="*/ 255587 h 268287"/>
                <a:gd name="connsiteX2" fmla="*/ 331788 w 331788"/>
                <a:gd name="connsiteY2" fmla="*/ 268287 h 268287"/>
                <a:gd name="connsiteX3" fmla="*/ 0 w 331788"/>
                <a:gd name="connsiteY3" fmla="*/ 268287 h 268287"/>
                <a:gd name="connsiteX4" fmla="*/ 76201 w 331788"/>
                <a:gd name="connsiteY4" fmla="*/ 207962 h 268287"/>
                <a:gd name="connsiteX5" fmla="*/ 82551 w 331788"/>
                <a:gd name="connsiteY5" fmla="*/ 207962 h 268287"/>
                <a:gd name="connsiteX6" fmla="*/ 82551 w 331788"/>
                <a:gd name="connsiteY6" fmla="*/ 247650 h 268287"/>
                <a:gd name="connsiteX7" fmla="*/ 55563 w 331788"/>
                <a:gd name="connsiteY7" fmla="*/ 247650 h 268287"/>
                <a:gd name="connsiteX8" fmla="*/ 55563 w 331788"/>
                <a:gd name="connsiteY8" fmla="*/ 227012 h 268287"/>
                <a:gd name="connsiteX9" fmla="*/ 115888 w 331788"/>
                <a:gd name="connsiteY9" fmla="*/ 168275 h 268287"/>
                <a:gd name="connsiteX10" fmla="*/ 127168 w 331788"/>
                <a:gd name="connsiteY10" fmla="*/ 168275 h 268287"/>
                <a:gd name="connsiteX11" fmla="*/ 139701 w 331788"/>
                <a:gd name="connsiteY11" fmla="*/ 170835 h 268287"/>
                <a:gd name="connsiteX12" fmla="*/ 139701 w 331788"/>
                <a:gd name="connsiteY12" fmla="*/ 247650 h 268287"/>
                <a:gd name="connsiteX13" fmla="*/ 115888 w 331788"/>
                <a:gd name="connsiteY13" fmla="*/ 247650 h 268287"/>
                <a:gd name="connsiteX14" fmla="*/ 198438 w 331788"/>
                <a:gd name="connsiteY14" fmla="*/ 155575 h 268287"/>
                <a:gd name="connsiteX15" fmla="*/ 198438 w 331788"/>
                <a:gd name="connsiteY15" fmla="*/ 247650 h 268287"/>
                <a:gd name="connsiteX16" fmla="*/ 173038 w 331788"/>
                <a:gd name="connsiteY16" fmla="*/ 247650 h 268287"/>
                <a:gd name="connsiteX17" fmla="*/ 173038 w 331788"/>
                <a:gd name="connsiteY17" fmla="*/ 168363 h 268287"/>
                <a:gd name="connsiteX18" fmla="*/ 198438 w 331788"/>
                <a:gd name="connsiteY18" fmla="*/ 155575 h 268287"/>
                <a:gd name="connsiteX19" fmla="*/ 149226 w 331788"/>
                <a:gd name="connsiteY19" fmla="*/ 41376 h 268287"/>
                <a:gd name="connsiteX20" fmla="*/ 114947 w 331788"/>
                <a:gd name="connsiteY20" fmla="*/ 55968 h 268287"/>
                <a:gd name="connsiteX21" fmla="*/ 114947 w 331788"/>
                <a:gd name="connsiteY21" fmla="*/ 123418 h 268287"/>
                <a:gd name="connsiteX22" fmla="*/ 183504 w 331788"/>
                <a:gd name="connsiteY22" fmla="*/ 123418 h 268287"/>
                <a:gd name="connsiteX23" fmla="*/ 183504 w 331788"/>
                <a:gd name="connsiteY23" fmla="*/ 55968 h 268287"/>
                <a:gd name="connsiteX24" fmla="*/ 149226 w 331788"/>
                <a:gd name="connsiteY24" fmla="*/ 41376 h 268287"/>
                <a:gd name="connsiteX25" fmla="*/ 228600 w 331788"/>
                <a:gd name="connsiteY25" fmla="*/ 39687 h 268287"/>
                <a:gd name="connsiteX26" fmla="*/ 254000 w 331788"/>
                <a:gd name="connsiteY26" fmla="*/ 39687 h 268287"/>
                <a:gd name="connsiteX27" fmla="*/ 254000 w 331788"/>
                <a:gd name="connsiteY27" fmla="*/ 247650 h 268287"/>
                <a:gd name="connsiteX28" fmla="*/ 228600 w 331788"/>
                <a:gd name="connsiteY28" fmla="*/ 247650 h 268287"/>
                <a:gd name="connsiteX29" fmla="*/ 228600 w 331788"/>
                <a:gd name="connsiteY29" fmla="*/ 110730 h 268287"/>
                <a:gd name="connsiteX30" fmla="*/ 231140 w 331788"/>
                <a:gd name="connsiteY30" fmla="*/ 90063 h 268287"/>
                <a:gd name="connsiteX31" fmla="*/ 228600 w 331788"/>
                <a:gd name="connsiteY31" fmla="*/ 69396 h 268287"/>
                <a:gd name="connsiteX32" fmla="*/ 228600 w 331788"/>
                <a:gd name="connsiteY32" fmla="*/ 39687 h 268287"/>
                <a:gd name="connsiteX33" fmla="*/ 149707 w 331788"/>
                <a:gd name="connsiteY33" fmla="*/ 22312 h 268287"/>
                <a:gd name="connsiteX34" fmla="*/ 196764 w 331788"/>
                <a:gd name="connsiteY34" fmla="*/ 41623 h 268287"/>
                <a:gd name="connsiteX35" fmla="*/ 196764 w 331788"/>
                <a:gd name="connsiteY35" fmla="*/ 136893 h 268287"/>
                <a:gd name="connsiteX36" fmla="*/ 109096 w 331788"/>
                <a:gd name="connsiteY36" fmla="*/ 143330 h 268287"/>
                <a:gd name="connsiteX37" fmla="*/ 97492 w 331788"/>
                <a:gd name="connsiteY37" fmla="*/ 154917 h 268287"/>
                <a:gd name="connsiteX38" fmla="*/ 93625 w 331788"/>
                <a:gd name="connsiteY38" fmla="*/ 170366 h 268287"/>
                <a:gd name="connsiteX39" fmla="*/ 43344 w 331788"/>
                <a:gd name="connsiteY39" fmla="*/ 220576 h 268287"/>
                <a:gd name="connsiteX40" fmla="*/ 18848 w 331788"/>
                <a:gd name="connsiteY40" fmla="*/ 220576 h 268287"/>
                <a:gd name="connsiteX41" fmla="*/ 18848 w 331788"/>
                <a:gd name="connsiteY41" fmla="*/ 196115 h 268287"/>
                <a:gd name="connsiteX42" fmla="*/ 67840 w 331788"/>
                <a:gd name="connsiteY42" fmla="*/ 145905 h 268287"/>
                <a:gd name="connsiteX43" fmla="*/ 84600 w 331788"/>
                <a:gd name="connsiteY43" fmla="*/ 140755 h 268287"/>
                <a:gd name="connsiteX44" fmla="*/ 96203 w 331788"/>
                <a:gd name="connsiteY44" fmla="*/ 129168 h 268287"/>
                <a:gd name="connsiteX45" fmla="*/ 102649 w 331788"/>
                <a:gd name="connsiteY45" fmla="*/ 41623 h 268287"/>
                <a:gd name="connsiteX46" fmla="*/ 149707 w 331788"/>
                <a:gd name="connsiteY46" fmla="*/ 22312 h 268287"/>
                <a:gd name="connsiteX47" fmla="*/ 280988 w 331788"/>
                <a:gd name="connsiteY47" fmla="*/ 0 h 268287"/>
                <a:gd name="connsiteX48" fmla="*/ 306388 w 331788"/>
                <a:gd name="connsiteY48" fmla="*/ 0 h 268287"/>
                <a:gd name="connsiteX49" fmla="*/ 306388 w 331788"/>
                <a:gd name="connsiteY49" fmla="*/ 247650 h 268287"/>
                <a:gd name="connsiteX50" fmla="*/ 280988 w 331788"/>
                <a:gd name="connsiteY50" fmla="*/ 247650 h 268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31788" h="268287">
                  <a:moveTo>
                    <a:pt x="0" y="255587"/>
                  </a:moveTo>
                  <a:lnTo>
                    <a:pt x="331788" y="255587"/>
                  </a:lnTo>
                  <a:lnTo>
                    <a:pt x="331788" y="268287"/>
                  </a:lnTo>
                  <a:lnTo>
                    <a:pt x="0" y="268287"/>
                  </a:lnTo>
                  <a:close/>
                  <a:moveTo>
                    <a:pt x="76201" y="207962"/>
                  </a:moveTo>
                  <a:lnTo>
                    <a:pt x="82551" y="207962"/>
                  </a:lnTo>
                  <a:lnTo>
                    <a:pt x="82551" y="247650"/>
                  </a:lnTo>
                  <a:lnTo>
                    <a:pt x="55563" y="247650"/>
                  </a:lnTo>
                  <a:lnTo>
                    <a:pt x="55563" y="227012"/>
                  </a:lnTo>
                  <a:close/>
                  <a:moveTo>
                    <a:pt x="115888" y="168275"/>
                  </a:moveTo>
                  <a:cubicBezTo>
                    <a:pt x="115888" y="168275"/>
                    <a:pt x="115888" y="168275"/>
                    <a:pt x="127168" y="168275"/>
                  </a:cubicBezTo>
                  <a:cubicBezTo>
                    <a:pt x="130928" y="169555"/>
                    <a:pt x="135941" y="170835"/>
                    <a:pt x="139701" y="170835"/>
                  </a:cubicBezTo>
                  <a:cubicBezTo>
                    <a:pt x="139701" y="170835"/>
                    <a:pt x="139701" y="170835"/>
                    <a:pt x="139701" y="247650"/>
                  </a:cubicBezTo>
                  <a:cubicBezTo>
                    <a:pt x="139701" y="247650"/>
                    <a:pt x="139701" y="247650"/>
                    <a:pt x="115888" y="247650"/>
                  </a:cubicBezTo>
                  <a:close/>
                  <a:moveTo>
                    <a:pt x="198438" y="155575"/>
                  </a:moveTo>
                  <a:cubicBezTo>
                    <a:pt x="198438" y="155575"/>
                    <a:pt x="198438" y="155575"/>
                    <a:pt x="198438" y="247650"/>
                  </a:cubicBezTo>
                  <a:cubicBezTo>
                    <a:pt x="198438" y="247650"/>
                    <a:pt x="198438" y="247650"/>
                    <a:pt x="173038" y="247650"/>
                  </a:cubicBezTo>
                  <a:lnTo>
                    <a:pt x="173038" y="168363"/>
                  </a:lnTo>
                  <a:cubicBezTo>
                    <a:pt x="181928" y="165805"/>
                    <a:pt x="190818" y="161969"/>
                    <a:pt x="198438" y="155575"/>
                  </a:cubicBezTo>
                  <a:close/>
                  <a:moveTo>
                    <a:pt x="149226" y="41376"/>
                  </a:moveTo>
                  <a:cubicBezTo>
                    <a:pt x="136937" y="41376"/>
                    <a:pt x="124649" y="46240"/>
                    <a:pt x="114947" y="55968"/>
                  </a:cubicBezTo>
                  <a:cubicBezTo>
                    <a:pt x="96838" y="74128"/>
                    <a:pt x="96838" y="105259"/>
                    <a:pt x="114947" y="123418"/>
                  </a:cubicBezTo>
                  <a:cubicBezTo>
                    <a:pt x="134350" y="142875"/>
                    <a:pt x="164101" y="142875"/>
                    <a:pt x="183504" y="123418"/>
                  </a:cubicBezTo>
                  <a:cubicBezTo>
                    <a:pt x="201613" y="105259"/>
                    <a:pt x="201613" y="74128"/>
                    <a:pt x="183504" y="55968"/>
                  </a:cubicBezTo>
                  <a:cubicBezTo>
                    <a:pt x="173803" y="46240"/>
                    <a:pt x="161514" y="41376"/>
                    <a:pt x="149226" y="41376"/>
                  </a:cubicBezTo>
                  <a:close/>
                  <a:moveTo>
                    <a:pt x="228600" y="39687"/>
                  </a:moveTo>
                  <a:cubicBezTo>
                    <a:pt x="228600" y="39687"/>
                    <a:pt x="228600" y="39687"/>
                    <a:pt x="254000" y="39687"/>
                  </a:cubicBezTo>
                  <a:lnTo>
                    <a:pt x="254000" y="247650"/>
                  </a:lnTo>
                  <a:cubicBezTo>
                    <a:pt x="254000" y="247650"/>
                    <a:pt x="254000" y="247650"/>
                    <a:pt x="228600" y="247650"/>
                  </a:cubicBezTo>
                  <a:cubicBezTo>
                    <a:pt x="228600" y="247650"/>
                    <a:pt x="228600" y="247650"/>
                    <a:pt x="228600" y="110730"/>
                  </a:cubicBezTo>
                  <a:cubicBezTo>
                    <a:pt x="231140" y="104272"/>
                    <a:pt x="231140" y="96521"/>
                    <a:pt x="231140" y="90063"/>
                  </a:cubicBezTo>
                  <a:cubicBezTo>
                    <a:pt x="231140" y="83604"/>
                    <a:pt x="231140" y="75854"/>
                    <a:pt x="228600" y="69396"/>
                  </a:cubicBezTo>
                  <a:cubicBezTo>
                    <a:pt x="228600" y="69396"/>
                    <a:pt x="228600" y="69396"/>
                    <a:pt x="228600" y="39687"/>
                  </a:cubicBezTo>
                  <a:close/>
                  <a:moveTo>
                    <a:pt x="149707" y="22312"/>
                  </a:moveTo>
                  <a:cubicBezTo>
                    <a:pt x="166789" y="22312"/>
                    <a:pt x="183872" y="28749"/>
                    <a:pt x="196764" y="41623"/>
                  </a:cubicBezTo>
                  <a:cubicBezTo>
                    <a:pt x="223838" y="68659"/>
                    <a:pt x="223838" y="111144"/>
                    <a:pt x="196764" y="136893"/>
                  </a:cubicBezTo>
                  <a:cubicBezTo>
                    <a:pt x="173558" y="161354"/>
                    <a:pt x="136170" y="162641"/>
                    <a:pt x="109096" y="143330"/>
                  </a:cubicBezTo>
                  <a:cubicBezTo>
                    <a:pt x="109096" y="143330"/>
                    <a:pt x="109096" y="143330"/>
                    <a:pt x="97492" y="154917"/>
                  </a:cubicBezTo>
                  <a:cubicBezTo>
                    <a:pt x="98782" y="160067"/>
                    <a:pt x="97492" y="166504"/>
                    <a:pt x="93625" y="170366"/>
                  </a:cubicBezTo>
                  <a:cubicBezTo>
                    <a:pt x="93625" y="170366"/>
                    <a:pt x="93625" y="170366"/>
                    <a:pt x="43344" y="220576"/>
                  </a:cubicBezTo>
                  <a:cubicBezTo>
                    <a:pt x="35608" y="227013"/>
                    <a:pt x="25295" y="227013"/>
                    <a:pt x="18848" y="220576"/>
                  </a:cubicBezTo>
                  <a:cubicBezTo>
                    <a:pt x="11113" y="214139"/>
                    <a:pt x="11113" y="202552"/>
                    <a:pt x="18848" y="196115"/>
                  </a:cubicBezTo>
                  <a:cubicBezTo>
                    <a:pt x="18848" y="196115"/>
                    <a:pt x="18848" y="196115"/>
                    <a:pt x="67840" y="145905"/>
                  </a:cubicBezTo>
                  <a:cubicBezTo>
                    <a:pt x="72997" y="142043"/>
                    <a:pt x="78154" y="140755"/>
                    <a:pt x="84600" y="140755"/>
                  </a:cubicBezTo>
                  <a:cubicBezTo>
                    <a:pt x="84600" y="140755"/>
                    <a:pt x="84600" y="140755"/>
                    <a:pt x="96203" y="129168"/>
                  </a:cubicBezTo>
                  <a:cubicBezTo>
                    <a:pt x="75575" y="103420"/>
                    <a:pt x="78154" y="66084"/>
                    <a:pt x="102649" y="41623"/>
                  </a:cubicBezTo>
                  <a:cubicBezTo>
                    <a:pt x="115542" y="28749"/>
                    <a:pt x="132624" y="22312"/>
                    <a:pt x="149707" y="22312"/>
                  </a:cubicBezTo>
                  <a:close/>
                  <a:moveTo>
                    <a:pt x="280988" y="0"/>
                  </a:moveTo>
                  <a:lnTo>
                    <a:pt x="306388" y="0"/>
                  </a:lnTo>
                  <a:lnTo>
                    <a:pt x="306388" y="247650"/>
                  </a:lnTo>
                  <a:lnTo>
                    <a:pt x="280988" y="24765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5" name="组合 4"/>
          <p:cNvGrpSpPr/>
          <p:nvPr/>
        </p:nvGrpSpPr>
        <p:grpSpPr>
          <a:xfrm>
            <a:off x="6416251" y="2139884"/>
            <a:ext cx="3540549" cy="1444377"/>
            <a:chOff x="6416251" y="2139884"/>
            <a:chExt cx="3540549" cy="1444377"/>
          </a:xfrm>
        </p:grpSpPr>
        <p:sp>
          <p:nvSpPr>
            <p:cNvPr id="82" name="MH_Other_2"/>
            <p:cNvSpPr/>
            <p:nvPr>
              <p:custDataLst>
                <p:tags r:id="rId4"/>
              </p:custDataLst>
            </p:nvPr>
          </p:nvSpPr>
          <p:spPr>
            <a:xfrm>
              <a:off x="6797672" y="2588831"/>
              <a:ext cx="2244347" cy="89774"/>
            </a:xfrm>
            <a:prstGeom prst="roundRect">
              <a:avLst>
                <a:gd name="adj" fmla="val 50000"/>
              </a:avLst>
            </a:prstGeom>
            <a:gradFill flip="none" rotWithShape="1">
              <a:gsLst>
                <a:gs pos="100000">
                  <a:schemeClr val="accent2">
                    <a:lumMod val="60000"/>
                    <a:lumOff val="40000"/>
                  </a:schemeClr>
                </a:gs>
                <a:gs pos="0">
                  <a:schemeClr val="accent2"/>
                </a:gs>
              </a:gsLst>
              <a:lin ang="10800000" scaled="1"/>
              <a:tileRect/>
            </a:gradFill>
            <a:ln>
              <a:noFill/>
            </a:ln>
            <a:effectLst/>
            <a:scene3d>
              <a:camera prst="orthographicFront">
                <a:rot lat="0" lon="0" rev="0"/>
              </a:camera>
              <a:lightRig rig="glow" dir="t">
                <a:rot lat="0" lon="0" rev="14100000"/>
              </a:lightRig>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dirty="0">
                <a:latin typeface="+mn-ea"/>
              </a:endParaRPr>
            </a:p>
          </p:txBody>
        </p:sp>
        <p:sp>
          <p:nvSpPr>
            <p:cNvPr id="60" name="MH_SubTitle_2"/>
            <p:cNvSpPr/>
            <p:nvPr>
              <p:custDataLst>
                <p:tags r:id="rId5"/>
              </p:custDataLst>
            </p:nvPr>
          </p:nvSpPr>
          <p:spPr bwMode="auto">
            <a:xfrm>
              <a:off x="8990858" y="2238690"/>
              <a:ext cx="965942" cy="965942"/>
            </a:xfrm>
            <a:prstGeom prst="ellipse">
              <a:avLst/>
            </a:prstGeom>
            <a:solidFill>
              <a:schemeClr val="accent2"/>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endParaRPr lang="zh-CN" altLang="en-US" sz="1400" dirty="0">
                <a:solidFill>
                  <a:srgbClr val="FFFFFF"/>
                </a:solidFill>
              </a:endParaRPr>
            </a:p>
          </p:txBody>
        </p:sp>
        <p:sp>
          <p:nvSpPr>
            <p:cNvPr id="28" name="矩形 27"/>
            <p:cNvSpPr/>
            <p:nvPr/>
          </p:nvSpPr>
          <p:spPr>
            <a:xfrm>
              <a:off x="6416251" y="2716331"/>
              <a:ext cx="2540868" cy="867930"/>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用户可以在投影仪或者计算机上进行演示也可以将演示文稿打印出来制作成</a:t>
              </a:r>
              <a:r>
                <a:rPr lang="zh-CN" altLang="en-US" sz="1400" dirty="0" smtClean="0">
                  <a:solidFill>
                    <a:schemeClr val="tx1">
                      <a:lumMod val="50000"/>
                      <a:lumOff val="50000"/>
                    </a:schemeClr>
                  </a:solidFill>
                  <a:latin typeface="迷你简准圆" panose="03000509000000000000" pitchFamily="65" charset="-122"/>
                  <a:ea typeface="迷你简准圆" panose="03000509000000000000" pitchFamily="65" charset="-122"/>
                </a:rPr>
                <a:t>胶片</a:t>
              </a:r>
              <a:endPar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29" name="矩形 28"/>
            <p:cNvSpPr/>
            <p:nvPr/>
          </p:nvSpPr>
          <p:spPr>
            <a:xfrm>
              <a:off x="6715145" y="2139884"/>
              <a:ext cx="2241974" cy="461665"/>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2000" b="1" dirty="0">
                  <a:solidFill>
                    <a:schemeClr val="tx1">
                      <a:lumMod val="75000"/>
                      <a:lumOff val="25000"/>
                    </a:schemeClr>
                  </a:solidFill>
                  <a:latin typeface="迷你简准圆" panose="03000509000000000000" pitchFamily="65" charset="-122"/>
                  <a:ea typeface="迷你简准圆" panose="03000509000000000000" pitchFamily="65" charset="-122"/>
                </a:rPr>
                <a:t>标题文字添加</a:t>
              </a:r>
            </a:p>
          </p:txBody>
        </p:sp>
        <p:sp>
          <p:nvSpPr>
            <p:cNvPr id="40" name="椭圆 32"/>
            <p:cNvSpPr/>
            <p:nvPr/>
          </p:nvSpPr>
          <p:spPr>
            <a:xfrm>
              <a:off x="9292390" y="2563457"/>
              <a:ext cx="355982" cy="324325"/>
            </a:xfrm>
            <a:custGeom>
              <a:avLst/>
              <a:gdLst>
                <a:gd name="connsiteX0" fmla="*/ 138332 w 334963"/>
                <a:gd name="connsiteY0" fmla="*/ 262313 h 305176"/>
                <a:gd name="connsiteX1" fmla="*/ 143587 w 334963"/>
                <a:gd name="connsiteY1" fmla="*/ 267671 h 305176"/>
                <a:gd name="connsiteX2" fmla="*/ 143587 w 334963"/>
                <a:gd name="connsiteY2" fmla="*/ 279726 h 305176"/>
                <a:gd name="connsiteX3" fmla="*/ 169863 w 334963"/>
                <a:gd name="connsiteY3" fmla="*/ 291781 h 305176"/>
                <a:gd name="connsiteX4" fmla="*/ 196139 w 334963"/>
                <a:gd name="connsiteY4" fmla="*/ 279726 h 305176"/>
                <a:gd name="connsiteX5" fmla="*/ 196139 w 334963"/>
                <a:gd name="connsiteY5" fmla="*/ 267671 h 305176"/>
                <a:gd name="connsiteX6" fmla="*/ 201394 w 334963"/>
                <a:gd name="connsiteY6" fmla="*/ 262313 h 305176"/>
                <a:gd name="connsiteX7" fmla="*/ 207963 w 334963"/>
                <a:gd name="connsiteY7" fmla="*/ 267671 h 305176"/>
                <a:gd name="connsiteX8" fmla="*/ 207963 w 334963"/>
                <a:gd name="connsiteY8" fmla="*/ 283745 h 305176"/>
                <a:gd name="connsiteX9" fmla="*/ 204022 w 334963"/>
                <a:gd name="connsiteY9" fmla="*/ 289102 h 305176"/>
                <a:gd name="connsiteX10" fmla="*/ 172491 w 334963"/>
                <a:gd name="connsiteY10" fmla="*/ 303837 h 305176"/>
                <a:gd name="connsiteX11" fmla="*/ 169863 w 334963"/>
                <a:gd name="connsiteY11" fmla="*/ 305176 h 305176"/>
                <a:gd name="connsiteX12" fmla="*/ 167236 w 334963"/>
                <a:gd name="connsiteY12" fmla="*/ 303837 h 305176"/>
                <a:gd name="connsiteX13" fmla="*/ 135705 w 334963"/>
                <a:gd name="connsiteY13" fmla="*/ 289102 h 305176"/>
                <a:gd name="connsiteX14" fmla="*/ 131763 w 334963"/>
                <a:gd name="connsiteY14" fmla="*/ 283745 h 305176"/>
                <a:gd name="connsiteX15" fmla="*/ 131763 w 334963"/>
                <a:gd name="connsiteY15" fmla="*/ 267671 h 305176"/>
                <a:gd name="connsiteX16" fmla="*/ 138332 w 334963"/>
                <a:gd name="connsiteY16" fmla="*/ 262313 h 305176"/>
                <a:gd name="connsiteX17" fmla="*/ 128043 w 334963"/>
                <a:gd name="connsiteY17" fmla="*/ 230563 h 305176"/>
                <a:gd name="connsiteX18" fmla="*/ 125413 w 334963"/>
                <a:gd name="connsiteY18" fmla="*/ 233341 h 305176"/>
                <a:gd name="connsiteX19" fmla="*/ 125413 w 334963"/>
                <a:gd name="connsiteY19" fmla="*/ 238898 h 305176"/>
                <a:gd name="connsiteX20" fmla="*/ 128043 w 334963"/>
                <a:gd name="connsiteY20" fmla="*/ 241676 h 305176"/>
                <a:gd name="connsiteX21" fmla="*/ 206922 w 334963"/>
                <a:gd name="connsiteY21" fmla="*/ 241676 h 305176"/>
                <a:gd name="connsiteX22" fmla="*/ 209551 w 334963"/>
                <a:gd name="connsiteY22" fmla="*/ 238898 h 305176"/>
                <a:gd name="connsiteX23" fmla="*/ 209551 w 334963"/>
                <a:gd name="connsiteY23" fmla="*/ 233341 h 305176"/>
                <a:gd name="connsiteX24" fmla="*/ 206922 w 334963"/>
                <a:gd name="connsiteY24" fmla="*/ 230563 h 305176"/>
                <a:gd name="connsiteX25" fmla="*/ 128043 w 334963"/>
                <a:gd name="connsiteY25" fmla="*/ 230563 h 305176"/>
                <a:gd name="connsiteX26" fmla="*/ 128781 w 334963"/>
                <a:gd name="connsiteY26" fmla="*/ 219451 h 305176"/>
                <a:gd name="connsiteX27" fmla="*/ 207769 w 334963"/>
                <a:gd name="connsiteY27" fmla="*/ 219451 h 305176"/>
                <a:gd name="connsiteX28" fmla="*/ 222250 w 334963"/>
                <a:gd name="connsiteY28" fmla="*/ 233556 h 305176"/>
                <a:gd name="connsiteX29" fmla="*/ 222250 w 334963"/>
                <a:gd name="connsiteY29" fmla="*/ 238684 h 305176"/>
                <a:gd name="connsiteX30" fmla="*/ 207769 w 334963"/>
                <a:gd name="connsiteY30" fmla="*/ 252789 h 305176"/>
                <a:gd name="connsiteX31" fmla="*/ 128781 w 334963"/>
                <a:gd name="connsiteY31" fmla="*/ 252789 h 305176"/>
                <a:gd name="connsiteX32" fmla="*/ 114300 w 334963"/>
                <a:gd name="connsiteY32" fmla="*/ 238684 h 305176"/>
                <a:gd name="connsiteX33" fmla="*/ 114300 w 334963"/>
                <a:gd name="connsiteY33" fmla="*/ 233556 h 305176"/>
                <a:gd name="connsiteX34" fmla="*/ 128781 w 334963"/>
                <a:gd name="connsiteY34" fmla="*/ 219451 h 305176"/>
                <a:gd name="connsiteX35" fmla="*/ 266120 w 334963"/>
                <a:gd name="connsiteY35" fmla="*/ 168353 h 305176"/>
                <a:gd name="connsiteX36" fmla="*/ 305614 w 334963"/>
                <a:gd name="connsiteY36" fmla="*/ 198019 h 305176"/>
                <a:gd name="connsiteX37" fmla="*/ 306930 w 334963"/>
                <a:gd name="connsiteY37" fmla="*/ 205758 h 305176"/>
                <a:gd name="connsiteX38" fmla="*/ 301664 w 334963"/>
                <a:gd name="connsiteY38" fmla="*/ 208338 h 305176"/>
                <a:gd name="connsiteX39" fmla="*/ 299032 w 334963"/>
                <a:gd name="connsiteY39" fmla="*/ 207048 h 305176"/>
                <a:gd name="connsiteX40" fmla="*/ 259538 w 334963"/>
                <a:gd name="connsiteY40" fmla="*/ 178672 h 305176"/>
                <a:gd name="connsiteX41" fmla="*/ 258221 w 334963"/>
                <a:gd name="connsiteY41" fmla="*/ 169643 h 305176"/>
                <a:gd name="connsiteX42" fmla="*/ 266120 w 334963"/>
                <a:gd name="connsiteY42" fmla="*/ 168353 h 305176"/>
                <a:gd name="connsiteX43" fmla="*/ 75093 w 334963"/>
                <a:gd name="connsiteY43" fmla="*/ 166503 h 305176"/>
                <a:gd name="connsiteX44" fmla="*/ 83067 w 334963"/>
                <a:gd name="connsiteY44" fmla="*/ 167810 h 305176"/>
                <a:gd name="connsiteX45" fmla="*/ 81738 w 334963"/>
                <a:gd name="connsiteY45" fmla="*/ 175654 h 305176"/>
                <a:gd name="connsiteX46" fmla="*/ 39208 w 334963"/>
                <a:gd name="connsiteY46" fmla="*/ 207031 h 305176"/>
                <a:gd name="connsiteX47" fmla="*/ 35221 w 334963"/>
                <a:gd name="connsiteY47" fmla="*/ 208338 h 305176"/>
                <a:gd name="connsiteX48" fmla="*/ 31233 w 334963"/>
                <a:gd name="connsiteY48" fmla="*/ 205723 h 305176"/>
                <a:gd name="connsiteX49" fmla="*/ 32562 w 334963"/>
                <a:gd name="connsiteY49" fmla="*/ 197879 h 305176"/>
                <a:gd name="connsiteX50" fmla="*/ 75093 w 334963"/>
                <a:gd name="connsiteY50" fmla="*/ 166503 h 305176"/>
                <a:gd name="connsiteX51" fmla="*/ 284569 w 334963"/>
                <a:gd name="connsiteY51" fmla="*/ 98801 h 305176"/>
                <a:gd name="connsiteX52" fmla="*/ 329795 w 334963"/>
                <a:gd name="connsiteY52" fmla="*/ 98801 h 305176"/>
                <a:gd name="connsiteX53" fmla="*/ 334963 w 334963"/>
                <a:gd name="connsiteY53" fmla="*/ 104975 h 305176"/>
                <a:gd name="connsiteX54" fmla="*/ 329795 w 334963"/>
                <a:gd name="connsiteY54" fmla="*/ 109914 h 305176"/>
                <a:gd name="connsiteX55" fmla="*/ 284569 w 334963"/>
                <a:gd name="connsiteY55" fmla="*/ 109914 h 305176"/>
                <a:gd name="connsiteX56" fmla="*/ 279400 w 334963"/>
                <a:gd name="connsiteY56" fmla="*/ 104975 h 305176"/>
                <a:gd name="connsiteX57" fmla="*/ 284569 w 334963"/>
                <a:gd name="connsiteY57" fmla="*/ 98801 h 305176"/>
                <a:gd name="connsiteX58" fmla="*/ 5340 w 334963"/>
                <a:gd name="connsiteY58" fmla="*/ 98801 h 305176"/>
                <a:gd name="connsiteX59" fmla="*/ 53398 w 334963"/>
                <a:gd name="connsiteY59" fmla="*/ 98801 h 305176"/>
                <a:gd name="connsiteX60" fmla="*/ 58738 w 334963"/>
                <a:gd name="connsiteY60" fmla="*/ 104975 h 305176"/>
                <a:gd name="connsiteX61" fmla="*/ 53398 w 334963"/>
                <a:gd name="connsiteY61" fmla="*/ 109914 h 305176"/>
                <a:gd name="connsiteX62" fmla="*/ 5340 w 334963"/>
                <a:gd name="connsiteY62" fmla="*/ 109914 h 305176"/>
                <a:gd name="connsiteX63" fmla="*/ 0 w 334963"/>
                <a:gd name="connsiteY63" fmla="*/ 104975 h 305176"/>
                <a:gd name="connsiteX64" fmla="*/ 5340 w 334963"/>
                <a:gd name="connsiteY64" fmla="*/ 98801 h 305176"/>
                <a:gd name="connsiteX65" fmla="*/ 164887 w 334963"/>
                <a:gd name="connsiteY65" fmla="*/ 36888 h 305176"/>
                <a:gd name="connsiteX66" fmla="*/ 171451 w 334963"/>
                <a:gd name="connsiteY66" fmla="*/ 43604 h 305176"/>
                <a:gd name="connsiteX67" fmla="*/ 164887 w 334963"/>
                <a:gd name="connsiteY67" fmla="*/ 48977 h 305176"/>
                <a:gd name="connsiteX68" fmla="*/ 115003 w 334963"/>
                <a:gd name="connsiteY68" fmla="*/ 100022 h 305176"/>
                <a:gd name="connsiteX69" fmla="*/ 109752 w 334963"/>
                <a:gd name="connsiteY69" fmla="*/ 106738 h 305176"/>
                <a:gd name="connsiteX70" fmla="*/ 103188 w 334963"/>
                <a:gd name="connsiteY70" fmla="*/ 100022 h 305176"/>
                <a:gd name="connsiteX71" fmla="*/ 164887 w 334963"/>
                <a:gd name="connsiteY71" fmla="*/ 36888 h 305176"/>
                <a:gd name="connsiteX72" fmla="*/ 169069 w 334963"/>
                <a:gd name="connsiteY72" fmla="*/ 9901 h 305176"/>
                <a:gd name="connsiteX73" fmla="*/ 258763 w 334963"/>
                <a:gd name="connsiteY73" fmla="*/ 99286 h 305176"/>
                <a:gd name="connsiteX74" fmla="*/ 240297 w 334963"/>
                <a:gd name="connsiteY74" fmla="*/ 154495 h 305176"/>
                <a:gd name="connsiteX75" fmla="*/ 221830 w 334963"/>
                <a:gd name="connsiteY75" fmla="*/ 208389 h 305176"/>
                <a:gd name="connsiteX76" fmla="*/ 217873 w 334963"/>
                <a:gd name="connsiteY76" fmla="*/ 214962 h 305176"/>
                <a:gd name="connsiteX77" fmla="*/ 211278 w 334963"/>
                <a:gd name="connsiteY77" fmla="*/ 212333 h 305176"/>
                <a:gd name="connsiteX78" fmla="*/ 231064 w 334963"/>
                <a:gd name="connsiteY78" fmla="*/ 147923 h 305176"/>
                <a:gd name="connsiteX79" fmla="*/ 248211 w 334963"/>
                <a:gd name="connsiteY79" fmla="*/ 99286 h 305176"/>
                <a:gd name="connsiteX80" fmla="*/ 169069 w 334963"/>
                <a:gd name="connsiteY80" fmla="*/ 21731 h 305176"/>
                <a:gd name="connsiteX81" fmla="*/ 89927 w 334963"/>
                <a:gd name="connsiteY81" fmla="*/ 99286 h 305176"/>
                <a:gd name="connsiteX82" fmla="*/ 107075 w 334963"/>
                <a:gd name="connsiteY82" fmla="*/ 146608 h 305176"/>
                <a:gd name="connsiteX83" fmla="*/ 107075 w 334963"/>
                <a:gd name="connsiteY83" fmla="*/ 147923 h 305176"/>
                <a:gd name="connsiteX84" fmla="*/ 128179 w 334963"/>
                <a:gd name="connsiteY84" fmla="*/ 212333 h 305176"/>
                <a:gd name="connsiteX85" fmla="*/ 122903 w 334963"/>
                <a:gd name="connsiteY85" fmla="*/ 216276 h 305176"/>
                <a:gd name="connsiteX86" fmla="*/ 120265 w 334963"/>
                <a:gd name="connsiteY86" fmla="*/ 214962 h 305176"/>
                <a:gd name="connsiteX87" fmla="*/ 117627 w 334963"/>
                <a:gd name="connsiteY87" fmla="*/ 207075 h 305176"/>
                <a:gd name="connsiteX88" fmla="*/ 97842 w 334963"/>
                <a:gd name="connsiteY88" fmla="*/ 154495 h 305176"/>
                <a:gd name="connsiteX89" fmla="*/ 79375 w 334963"/>
                <a:gd name="connsiteY89" fmla="*/ 99286 h 305176"/>
                <a:gd name="connsiteX90" fmla="*/ 169069 w 334963"/>
                <a:gd name="connsiteY90" fmla="*/ 9901 h 305176"/>
                <a:gd name="connsiteX91" fmla="*/ 39107 w 334963"/>
                <a:gd name="connsiteY91" fmla="*/ 1482 h 305176"/>
                <a:gd name="connsiteX92" fmla="*/ 79917 w 334963"/>
                <a:gd name="connsiteY92" fmla="*/ 31115 h 305176"/>
                <a:gd name="connsiteX93" fmla="*/ 81234 w 334963"/>
                <a:gd name="connsiteY93" fmla="*/ 40544 h 305176"/>
                <a:gd name="connsiteX94" fmla="*/ 75968 w 334963"/>
                <a:gd name="connsiteY94" fmla="*/ 43238 h 305176"/>
                <a:gd name="connsiteX95" fmla="*/ 72019 w 334963"/>
                <a:gd name="connsiteY95" fmla="*/ 41891 h 305176"/>
                <a:gd name="connsiteX96" fmla="*/ 32525 w 334963"/>
                <a:gd name="connsiteY96" fmla="*/ 10911 h 305176"/>
                <a:gd name="connsiteX97" fmla="*/ 31208 w 334963"/>
                <a:gd name="connsiteY97" fmla="*/ 2829 h 305176"/>
                <a:gd name="connsiteX98" fmla="*/ 39107 w 334963"/>
                <a:gd name="connsiteY98" fmla="*/ 1482 h 305176"/>
                <a:gd name="connsiteX99" fmla="*/ 299086 w 334963"/>
                <a:gd name="connsiteY99" fmla="*/ 1451 h 305176"/>
                <a:gd name="connsiteX100" fmla="*/ 306944 w 334963"/>
                <a:gd name="connsiteY100" fmla="*/ 2782 h 305176"/>
                <a:gd name="connsiteX101" fmla="*/ 305634 w 334963"/>
                <a:gd name="connsiteY101" fmla="*/ 10771 h 305176"/>
                <a:gd name="connsiteX102" fmla="*/ 267653 w 334963"/>
                <a:gd name="connsiteY102" fmla="*/ 38732 h 305176"/>
                <a:gd name="connsiteX103" fmla="*/ 265033 w 334963"/>
                <a:gd name="connsiteY103" fmla="*/ 40063 h 305176"/>
                <a:gd name="connsiteX104" fmla="*/ 259795 w 334963"/>
                <a:gd name="connsiteY104" fmla="*/ 37400 h 305176"/>
                <a:gd name="connsiteX105" fmla="*/ 261104 w 334963"/>
                <a:gd name="connsiteY105" fmla="*/ 29411 h 305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Lst>
              <a:rect l="l" t="t" r="r" b="b"/>
              <a:pathLst>
                <a:path w="334963" h="305176">
                  <a:moveTo>
                    <a:pt x="138332" y="262313"/>
                  </a:moveTo>
                  <a:cubicBezTo>
                    <a:pt x="140960" y="262313"/>
                    <a:pt x="143587" y="264992"/>
                    <a:pt x="143587" y="267671"/>
                  </a:cubicBezTo>
                  <a:cubicBezTo>
                    <a:pt x="143587" y="267671"/>
                    <a:pt x="143587" y="267671"/>
                    <a:pt x="143587" y="279726"/>
                  </a:cubicBezTo>
                  <a:cubicBezTo>
                    <a:pt x="143587" y="279726"/>
                    <a:pt x="143587" y="279726"/>
                    <a:pt x="169863" y="291781"/>
                  </a:cubicBezTo>
                  <a:cubicBezTo>
                    <a:pt x="169863" y="291781"/>
                    <a:pt x="169863" y="291781"/>
                    <a:pt x="196139" y="279726"/>
                  </a:cubicBezTo>
                  <a:cubicBezTo>
                    <a:pt x="196139" y="279726"/>
                    <a:pt x="196139" y="279726"/>
                    <a:pt x="196139" y="267671"/>
                  </a:cubicBezTo>
                  <a:cubicBezTo>
                    <a:pt x="196139" y="264992"/>
                    <a:pt x="198767" y="262313"/>
                    <a:pt x="201394" y="262313"/>
                  </a:cubicBezTo>
                  <a:cubicBezTo>
                    <a:pt x="205336" y="262313"/>
                    <a:pt x="207963" y="264992"/>
                    <a:pt x="207963" y="267671"/>
                  </a:cubicBezTo>
                  <a:cubicBezTo>
                    <a:pt x="207963" y="267671"/>
                    <a:pt x="207963" y="267671"/>
                    <a:pt x="207963" y="283745"/>
                  </a:cubicBezTo>
                  <a:cubicBezTo>
                    <a:pt x="207963" y="285084"/>
                    <a:pt x="206649" y="287763"/>
                    <a:pt x="204022" y="289102"/>
                  </a:cubicBezTo>
                  <a:cubicBezTo>
                    <a:pt x="204022" y="289102"/>
                    <a:pt x="204022" y="289102"/>
                    <a:pt x="172491" y="303837"/>
                  </a:cubicBezTo>
                  <a:cubicBezTo>
                    <a:pt x="171177" y="303837"/>
                    <a:pt x="171177" y="305176"/>
                    <a:pt x="169863" y="305176"/>
                  </a:cubicBezTo>
                  <a:cubicBezTo>
                    <a:pt x="168549" y="305176"/>
                    <a:pt x="168549" y="303837"/>
                    <a:pt x="167236" y="303837"/>
                  </a:cubicBezTo>
                  <a:cubicBezTo>
                    <a:pt x="167236" y="303837"/>
                    <a:pt x="167236" y="303837"/>
                    <a:pt x="135705" y="289102"/>
                  </a:cubicBezTo>
                  <a:cubicBezTo>
                    <a:pt x="133077" y="287763"/>
                    <a:pt x="131763" y="286423"/>
                    <a:pt x="131763" y="283745"/>
                  </a:cubicBezTo>
                  <a:cubicBezTo>
                    <a:pt x="131763" y="283745"/>
                    <a:pt x="131763" y="283745"/>
                    <a:pt x="131763" y="267671"/>
                  </a:cubicBezTo>
                  <a:cubicBezTo>
                    <a:pt x="131763" y="264992"/>
                    <a:pt x="134391" y="262313"/>
                    <a:pt x="138332" y="262313"/>
                  </a:cubicBezTo>
                  <a:close/>
                  <a:moveTo>
                    <a:pt x="128043" y="230563"/>
                  </a:moveTo>
                  <a:cubicBezTo>
                    <a:pt x="126728" y="230563"/>
                    <a:pt x="125413" y="231952"/>
                    <a:pt x="125413" y="233341"/>
                  </a:cubicBezTo>
                  <a:cubicBezTo>
                    <a:pt x="125413" y="233341"/>
                    <a:pt x="125413" y="233341"/>
                    <a:pt x="125413" y="238898"/>
                  </a:cubicBezTo>
                  <a:cubicBezTo>
                    <a:pt x="125413" y="240287"/>
                    <a:pt x="126728" y="241676"/>
                    <a:pt x="128043" y="241676"/>
                  </a:cubicBezTo>
                  <a:cubicBezTo>
                    <a:pt x="128043" y="241676"/>
                    <a:pt x="128043" y="241676"/>
                    <a:pt x="206922" y="241676"/>
                  </a:cubicBezTo>
                  <a:cubicBezTo>
                    <a:pt x="208237" y="241676"/>
                    <a:pt x="209551" y="240287"/>
                    <a:pt x="209551" y="238898"/>
                  </a:cubicBezTo>
                  <a:cubicBezTo>
                    <a:pt x="209551" y="238898"/>
                    <a:pt x="209551" y="238898"/>
                    <a:pt x="209551" y="233341"/>
                  </a:cubicBezTo>
                  <a:cubicBezTo>
                    <a:pt x="209551" y="231952"/>
                    <a:pt x="208237" y="230563"/>
                    <a:pt x="206922" y="230563"/>
                  </a:cubicBezTo>
                  <a:cubicBezTo>
                    <a:pt x="206922" y="230563"/>
                    <a:pt x="206922" y="230563"/>
                    <a:pt x="128043" y="230563"/>
                  </a:cubicBezTo>
                  <a:close/>
                  <a:moveTo>
                    <a:pt x="128781" y="219451"/>
                  </a:moveTo>
                  <a:cubicBezTo>
                    <a:pt x="128781" y="219451"/>
                    <a:pt x="128781" y="219451"/>
                    <a:pt x="207769" y="219451"/>
                  </a:cubicBezTo>
                  <a:cubicBezTo>
                    <a:pt x="215668" y="219451"/>
                    <a:pt x="222250" y="225862"/>
                    <a:pt x="222250" y="233556"/>
                  </a:cubicBezTo>
                  <a:cubicBezTo>
                    <a:pt x="222250" y="233556"/>
                    <a:pt x="222250" y="233556"/>
                    <a:pt x="222250" y="238684"/>
                  </a:cubicBezTo>
                  <a:cubicBezTo>
                    <a:pt x="222250" y="246378"/>
                    <a:pt x="215668" y="252789"/>
                    <a:pt x="207769" y="252789"/>
                  </a:cubicBezTo>
                  <a:cubicBezTo>
                    <a:pt x="207769" y="252789"/>
                    <a:pt x="207769" y="252789"/>
                    <a:pt x="128781" y="252789"/>
                  </a:cubicBezTo>
                  <a:cubicBezTo>
                    <a:pt x="120883" y="252789"/>
                    <a:pt x="114300" y="246378"/>
                    <a:pt x="114300" y="238684"/>
                  </a:cubicBezTo>
                  <a:cubicBezTo>
                    <a:pt x="114300" y="238684"/>
                    <a:pt x="114300" y="238684"/>
                    <a:pt x="114300" y="233556"/>
                  </a:cubicBezTo>
                  <a:cubicBezTo>
                    <a:pt x="114300" y="225862"/>
                    <a:pt x="120883" y="219451"/>
                    <a:pt x="128781" y="219451"/>
                  </a:cubicBezTo>
                  <a:close/>
                  <a:moveTo>
                    <a:pt x="266120" y="168353"/>
                  </a:moveTo>
                  <a:cubicBezTo>
                    <a:pt x="266120" y="168353"/>
                    <a:pt x="266120" y="168353"/>
                    <a:pt x="305614" y="198019"/>
                  </a:cubicBezTo>
                  <a:cubicBezTo>
                    <a:pt x="308247" y="199309"/>
                    <a:pt x="309563" y="203179"/>
                    <a:pt x="306930" y="205758"/>
                  </a:cubicBezTo>
                  <a:cubicBezTo>
                    <a:pt x="305614" y="207048"/>
                    <a:pt x="304297" y="208338"/>
                    <a:pt x="301664" y="208338"/>
                  </a:cubicBezTo>
                  <a:cubicBezTo>
                    <a:pt x="301664" y="208338"/>
                    <a:pt x="300348" y="208338"/>
                    <a:pt x="299032" y="207048"/>
                  </a:cubicBezTo>
                  <a:cubicBezTo>
                    <a:pt x="299032" y="207048"/>
                    <a:pt x="299032" y="207048"/>
                    <a:pt x="259538" y="178672"/>
                  </a:cubicBezTo>
                  <a:cubicBezTo>
                    <a:pt x="256905" y="176092"/>
                    <a:pt x="255588" y="172222"/>
                    <a:pt x="258221" y="169643"/>
                  </a:cubicBezTo>
                  <a:cubicBezTo>
                    <a:pt x="259538" y="167063"/>
                    <a:pt x="263487" y="167063"/>
                    <a:pt x="266120" y="168353"/>
                  </a:cubicBezTo>
                  <a:close/>
                  <a:moveTo>
                    <a:pt x="75093" y="166503"/>
                  </a:moveTo>
                  <a:cubicBezTo>
                    <a:pt x="77751" y="163888"/>
                    <a:pt x="81738" y="165195"/>
                    <a:pt x="83067" y="167810"/>
                  </a:cubicBezTo>
                  <a:cubicBezTo>
                    <a:pt x="85725" y="170425"/>
                    <a:pt x="84396" y="174347"/>
                    <a:pt x="81738" y="175654"/>
                  </a:cubicBezTo>
                  <a:cubicBezTo>
                    <a:pt x="81738" y="175654"/>
                    <a:pt x="81738" y="175654"/>
                    <a:pt x="39208" y="207031"/>
                  </a:cubicBezTo>
                  <a:cubicBezTo>
                    <a:pt x="37879" y="208338"/>
                    <a:pt x="36550" y="208338"/>
                    <a:pt x="35221" y="208338"/>
                  </a:cubicBezTo>
                  <a:cubicBezTo>
                    <a:pt x="33892" y="208338"/>
                    <a:pt x="31233" y="207031"/>
                    <a:pt x="31233" y="205723"/>
                  </a:cubicBezTo>
                  <a:cubicBezTo>
                    <a:pt x="28575" y="203109"/>
                    <a:pt x="29904" y="199187"/>
                    <a:pt x="32562" y="197879"/>
                  </a:cubicBezTo>
                  <a:cubicBezTo>
                    <a:pt x="32562" y="197879"/>
                    <a:pt x="32562" y="197879"/>
                    <a:pt x="75093" y="166503"/>
                  </a:cubicBezTo>
                  <a:close/>
                  <a:moveTo>
                    <a:pt x="284569" y="98801"/>
                  </a:moveTo>
                  <a:cubicBezTo>
                    <a:pt x="284569" y="98801"/>
                    <a:pt x="284569" y="98801"/>
                    <a:pt x="329795" y="98801"/>
                  </a:cubicBezTo>
                  <a:cubicBezTo>
                    <a:pt x="332379" y="98801"/>
                    <a:pt x="334963" y="101271"/>
                    <a:pt x="334963" y="104975"/>
                  </a:cubicBezTo>
                  <a:cubicBezTo>
                    <a:pt x="334963" y="107444"/>
                    <a:pt x="332379" y="109914"/>
                    <a:pt x="329795" y="109914"/>
                  </a:cubicBezTo>
                  <a:cubicBezTo>
                    <a:pt x="329795" y="109914"/>
                    <a:pt x="329795" y="109914"/>
                    <a:pt x="284569" y="109914"/>
                  </a:cubicBezTo>
                  <a:cubicBezTo>
                    <a:pt x="281985" y="109914"/>
                    <a:pt x="279400" y="107444"/>
                    <a:pt x="279400" y="104975"/>
                  </a:cubicBezTo>
                  <a:cubicBezTo>
                    <a:pt x="279400" y="101271"/>
                    <a:pt x="281985" y="98801"/>
                    <a:pt x="284569" y="98801"/>
                  </a:cubicBezTo>
                  <a:close/>
                  <a:moveTo>
                    <a:pt x="5340" y="98801"/>
                  </a:moveTo>
                  <a:cubicBezTo>
                    <a:pt x="5340" y="98801"/>
                    <a:pt x="5340" y="98801"/>
                    <a:pt x="53398" y="98801"/>
                  </a:cubicBezTo>
                  <a:cubicBezTo>
                    <a:pt x="56068" y="98801"/>
                    <a:pt x="58738" y="101271"/>
                    <a:pt x="58738" y="104975"/>
                  </a:cubicBezTo>
                  <a:cubicBezTo>
                    <a:pt x="58738" y="107444"/>
                    <a:pt x="56068" y="109914"/>
                    <a:pt x="53398" y="109914"/>
                  </a:cubicBezTo>
                  <a:cubicBezTo>
                    <a:pt x="53398" y="109914"/>
                    <a:pt x="53398" y="109914"/>
                    <a:pt x="5340" y="109914"/>
                  </a:cubicBezTo>
                  <a:cubicBezTo>
                    <a:pt x="2670" y="109914"/>
                    <a:pt x="0" y="107444"/>
                    <a:pt x="0" y="104975"/>
                  </a:cubicBezTo>
                  <a:cubicBezTo>
                    <a:pt x="0" y="101271"/>
                    <a:pt x="2670" y="98801"/>
                    <a:pt x="5340" y="98801"/>
                  </a:cubicBezTo>
                  <a:close/>
                  <a:moveTo>
                    <a:pt x="164887" y="36888"/>
                  </a:moveTo>
                  <a:cubicBezTo>
                    <a:pt x="168826" y="36888"/>
                    <a:pt x="171451" y="40918"/>
                    <a:pt x="171451" y="43604"/>
                  </a:cubicBezTo>
                  <a:cubicBezTo>
                    <a:pt x="171451" y="46291"/>
                    <a:pt x="168826" y="48977"/>
                    <a:pt x="164887" y="48977"/>
                  </a:cubicBezTo>
                  <a:cubicBezTo>
                    <a:pt x="137320" y="48977"/>
                    <a:pt x="115003" y="71813"/>
                    <a:pt x="115003" y="100022"/>
                  </a:cubicBezTo>
                  <a:cubicBezTo>
                    <a:pt x="115003" y="104051"/>
                    <a:pt x="112377" y="106738"/>
                    <a:pt x="109752" y="106738"/>
                  </a:cubicBezTo>
                  <a:cubicBezTo>
                    <a:pt x="105814" y="106738"/>
                    <a:pt x="103188" y="104051"/>
                    <a:pt x="103188" y="100022"/>
                  </a:cubicBezTo>
                  <a:cubicBezTo>
                    <a:pt x="103188" y="65097"/>
                    <a:pt x="130756" y="36888"/>
                    <a:pt x="164887" y="36888"/>
                  </a:cubicBezTo>
                  <a:close/>
                  <a:moveTo>
                    <a:pt x="169069" y="9901"/>
                  </a:moveTo>
                  <a:cubicBezTo>
                    <a:pt x="219192" y="9901"/>
                    <a:pt x="258763" y="50650"/>
                    <a:pt x="258763" y="99286"/>
                  </a:cubicBezTo>
                  <a:cubicBezTo>
                    <a:pt x="258763" y="120318"/>
                    <a:pt x="253487" y="138721"/>
                    <a:pt x="240297" y="154495"/>
                  </a:cubicBezTo>
                  <a:cubicBezTo>
                    <a:pt x="215235" y="189986"/>
                    <a:pt x="221830" y="207075"/>
                    <a:pt x="221830" y="208389"/>
                  </a:cubicBezTo>
                  <a:cubicBezTo>
                    <a:pt x="223149" y="211018"/>
                    <a:pt x="221830" y="213647"/>
                    <a:pt x="217873" y="214962"/>
                  </a:cubicBezTo>
                  <a:cubicBezTo>
                    <a:pt x="215235" y="216276"/>
                    <a:pt x="212597" y="214962"/>
                    <a:pt x="211278" y="212333"/>
                  </a:cubicBezTo>
                  <a:cubicBezTo>
                    <a:pt x="209959" y="211018"/>
                    <a:pt x="200726" y="188672"/>
                    <a:pt x="231064" y="147923"/>
                  </a:cubicBezTo>
                  <a:cubicBezTo>
                    <a:pt x="241616" y="133463"/>
                    <a:pt x="248211" y="117689"/>
                    <a:pt x="248211" y="99286"/>
                  </a:cubicBezTo>
                  <a:cubicBezTo>
                    <a:pt x="248211" y="55908"/>
                    <a:pt x="212597" y="21731"/>
                    <a:pt x="169069" y="21731"/>
                  </a:cubicBezTo>
                  <a:cubicBezTo>
                    <a:pt x="125541" y="21731"/>
                    <a:pt x="89927" y="55908"/>
                    <a:pt x="89927" y="99286"/>
                  </a:cubicBezTo>
                  <a:cubicBezTo>
                    <a:pt x="89927" y="116375"/>
                    <a:pt x="96523" y="133463"/>
                    <a:pt x="107075" y="146608"/>
                  </a:cubicBezTo>
                  <a:cubicBezTo>
                    <a:pt x="107075" y="147923"/>
                    <a:pt x="107075" y="147923"/>
                    <a:pt x="107075" y="147923"/>
                  </a:cubicBezTo>
                  <a:cubicBezTo>
                    <a:pt x="137413" y="189986"/>
                    <a:pt x="129498" y="211018"/>
                    <a:pt x="128179" y="212333"/>
                  </a:cubicBezTo>
                  <a:cubicBezTo>
                    <a:pt x="126860" y="214962"/>
                    <a:pt x="124222" y="216276"/>
                    <a:pt x="122903" y="216276"/>
                  </a:cubicBezTo>
                  <a:cubicBezTo>
                    <a:pt x="121584" y="216276"/>
                    <a:pt x="120265" y="216276"/>
                    <a:pt x="120265" y="214962"/>
                  </a:cubicBezTo>
                  <a:cubicBezTo>
                    <a:pt x="117627" y="213647"/>
                    <a:pt x="116308" y="211018"/>
                    <a:pt x="117627" y="207075"/>
                  </a:cubicBezTo>
                  <a:cubicBezTo>
                    <a:pt x="117627" y="207075"/>
                    <a:pt x="124222" y="191301"/>
                    <a:pt x="97842" y="154495"/>
                  </a:cubicBezTo>
                  <a:cubicBezTo>
                    <a:pt x="84651" y="138721"/>
                    <a:pt x="79375" y="120318"/>
                    <a:pt x="79375" y="99286"/>
                  </a:cubicBezTo>
                  <a:cubicBezTo>
                    <a:pt x="79375" y="50650"/>
                    <a:pt x="118946" y="9901"/>
                    <a:pt x="169069" y="9901"/>
                  </a:cubicBezTo>
                  <a:close/>
                  <a:moveTo>
                    <a:pt x="39107" y="1482"/>
                  </a:moveTo>
                  <a:cubicBezTo>
                    <a:pt x="39107" y="1482"/>
                    <a:pt x="39107" y="1482"/>
                    <a:pt x="79917" y="31115"/>
                  </a:cubicBezTo>
                  <a:cubicBezTo>
                    <a:pt x="82550" y="33809"/>
                    <a:pt x="82550" y="37850"/>
                    <a:pt x="81234" y="40544"/>
                  </a:cubicBezTo>
                  <a:cubicBezTo>
                    <a:pt x="79917" y="41891"/>
                    <a:pt x="78601" y="43238"/>
                    <a:pt x="75968" y="43238"/>
                  </a:cubicBezTo>
                  <a:cubicBezTo>
                    <a:pt x="74651" y="43238"/>
                    <a:pt x="73335" y="41891"/>
                    <a:pt x="72019" y="41891"/>
                  </a:cubicBezTo>
                  <a:lnTo>
                    <a:pt x="32525" y="10911"/>
                  </a:lnTo>
                  <a:cubicBezTo>
                    <a:pt x="29892" y="8217"/>
                    <a:pt x="28575" y="5523"/>
                    <a:pt x="31208" y="2829"/>
                  </a:cubicBezTo>
                  <a:cubicBezTo>
                    <a:pt x="32525" y="135"/>
                    <a:pt x="36474" y="-1212"/>
                    <a:pt x="39107" y="1482"/>
                  </a:cubicBezTo>
                  <a:close/>
                  <a:moveTo>
                    <a:pt x="299086" y="1451"/>
                  </a:moveTo>
                  <a:cubicBezTo>
                    <a:pt x="301705" y="-1212"/>
                    <a:pt x="305634" y="119"/>
                    <a:pt x="306944" y="2782"/>
                  </a:cubicBezTo>
                  <a:cubicBezTo>
                    <a:pt x="309563" y="5445"/>
                    <a:pt x="308254" y="8108"/>
                    <a:pt x="305634" y="10771"/>
                  </a:cubicBezTo>
                  <a:cubicBezTo>
                    <a:pt x="305634" y="10771"/>
                    <a:pt x="305634" y="10771"/>
                    <a:pt x="267653" y="38732"/>
                  </a:cubicBezTo>
                  <a:cubicBezTo>
                    <a:pt x="266343" y="40063"/>
                    <a:pt x="265033" y="40063"/>
                    <a:pt x="265033" y="40063"/>
                  </a:cubicBezTo>
                  <a:cubicBezTo>
                    <a:pt x="262414" y="40063"/>
                    <a:pt x="261104" y="38732"/>
                    <a:pt x="259795" y="37400"/>
                  </a:cubicBezTo>
                  <a:cubicBezTo>
                    <a:pt x="257175" y="34737"/>
                    <a:pt x="258485" y="30743"/>
                    <a:pt x="261104" y="29411"/>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grpSp>
        <p:nvGrpSpPr>
          <p:cNvPr id="7" name="组合 6"/>
          <p:cNvGrpSpPr/>
          <p:nvPr/>
        </p:nvGrpSpPr>
        <p:grpSpPr>
          <a:xfrm>
            <a:off x="6416251" y="4413729"/>
            <a:ext cx="3540549" cy="1444377"/>
            <a:chOff x="6416251" y="4413729"/>
            <a:chExt cx="3540549" cy="1444377"/>
          </a:xfrm>
        </p:grpSpPr>
        <p:sp>
          <p:nvSpPr>
            <p:cNvPr id="20" name="MH_Other_4"/>
            <p:cNvSpPr/>
            <p:nvPr>
              <p:custDataLst>
                <p:tags r:id="rId2"/>
              </p:custDataLst>
            </p:nvPr>
          </p:nvSpPr>
          <p:spPr>
            <a:xfrm>
              <a:off x="6797672" y="4858229"/>
              <a:ext cx="2244347" cy="89774"/>
            </a:xfrm>
            <a:prstGeom prst="roundRect">
              <a:avLst>
                <a:gd name="adj" fmla="val 50000"/>
              </a:avLst>
            </a:prstGeom>
            <a:gradFill flip="none" rotWithShape="1">
              <a:gsLst>
                <a:gs pos="100000">
                  <a:schemeClr val="accent2">
                    <a:lumMod val="60000"/>
                    <a:lumOff val="40000"/>
                  </a:schemeClr>
                </a:gs>
                <a:gs pos="0">
                  <a:schemeClr val="accent2"/>
                </a:gs>
              </a:gsLst>
              <a:lin ang="10800000" scaled="1"/>
              <a:tileRect/>
            </a:gradFill>
            <a:ln>
              <a:noFill/>
            </a:ln>
            <a:effectLst/>
            <a:scene3d>
              <a:camera prst="orthographicFront">
                <a:rot lat="0" lon="0" rev="0"/>
              </a:camera>
              <a:lightRig rig="glow" dir="t">
                <a:rot lat="0" lon="0" rev="14100000"/>
              </a:lightRig>
            </a:scene3d>
            <a:sp3d prstMaterial="softEdge"/>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dirty="0">
                <a:latin typeface="+mn-ea"/>
              </a:endParaRPr>
            </a:p>
          </p:txBody>
        </p:sp>
        <p:sp>
          <p:nvSpPr>
            <p:cNvPr id="19" name="MH_SubTitle_4"/>
            <p:cNvSpPr/>
            <p:nvPr>
              <p:custDataLst>
                <p:tags r:id="rId3"/>
              </p:custDataLst>
            </p:nvPr>
          </p:nvSpPr>
          <p:spPr bwMode="auto">
            <a:xfrm>
              <a:off x="8990858" y="4509051"/>
              <a:ext cx="965942" cy="963964"/>
            </a:xfrm>
            <a:prstGeom prst="ellipse">
              <a:avLst/>
            </a:prstGeom>
            <a:solidFill>
              <a:schemeClr val="accent2"/>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endParaRPr lang="zh-CN" altLang="en-US" sz="1400" dirty="0">
                <a:solidFill>
                  <a:srgbClr val="FFFFFF"/>
                </a:solidFill>
              </a:endParaRPr>
            </a:p>
          </p:txBody>
        </p:sp>
        <p:sp>
          <p:nvSpPr>
            <p:cNvPr id="30" name="矩形 29"/>
            <p:cNvSpPr/>
            <p:nvPr/>
          </p:nvSpPr>
          <p:spPr>
            <a:xfrm>
              <a:off x="6416251" y="4990176"/>
              <a:ext cx="2540868" cy="867930"/>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用户可以在投影仪或者计算机上进行演示也可以将演示文稿打印出来制作成</a:t>
              </a:r>
              <a:r>
                <a:rPr lang="zh-CN" altLang="en-US" sz="1400" dirty="0" smtClean="0">
                  <a:solidFill>
                    <a:schemeClr val="tx1">
                      <a:lumMod val="50000"/>
                      <a:lumOff val="50000"/>
                    </a:schemeClr>
                  </a:solidFill>
                  <a:latin typeface="迷你简准圆" panose="03000509000000000000" pitchFamily="65" charset="-122"/>
                  <a:ea typeface="迷你简准圆" panose="03000509000000000000" pitchFamily="65" charset="-122"/>
                </a:rPr>
                <a:t>胶片</a:t>
              </a:r>
              <a:endPar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31" name="矩形 30"/>
            <p:cNvSpPr/>
            <p:nvPr/>
          </p:nvSpPr>
          <p:spPr>
            <a:xfrm>
              <a:off x="6715145" y="4413729"/>
              <a:ext cx="2241974" cy="461665"/>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2000" b="1" dirty="0">
                  <a:solidFill>
                    <a:schemeClr val="tx1">
                      <a:lumMod val="75000"/>
                      <a:lumOff val="25000"/>
                    </a:schemeClr>
                  </a:solidFill>
                  <a:latin typeface="迷你简准圆" panose="03000509000000000000" pitchFamily="65" charset="-122"/>
                  <a:ea typeface="迷你简准圆" panose="03000509000000000000" pitchFamily="65" charset="-122"/>
                </a:rPr>
                <a:t>标题文字添加</a:t>
              </a:r>
            </a:p>
          </p:txBody>
        </p:sp>
        <p:sp>
          <p:nvSpPr>
            <p:cNvPr id="41" name="椭圆 33"/>
            <p:cNvSpPr/>
            <p:nvPr/>
          </p:nvSpPr>
          <p:spPr>
            <a:xfrm>
              <a:off x="9292390" y="4840290"/>
              <a:ext cx="355982" cy="299772"/>
            </a:xfrm>
            <a:custGeom>
              <a:avLst/>
              <a:gdLst>
                <a:gd name="connsiteX0" fmla="*/ 101864 w 331753"/>
                <a:gd name="connsiteY0" fmla="*/ 180944 h 279369"/>
                <a:gd name="connsiteX1" fmla="*/ 100574 w 331753"/>
                <a:gd name="connsiteY1" fmla="*/ 182229 h 279369"/>
                <a:gd name="connsiteX2" fmla="*/ 99284 w 331753"/>
                <a:gd name="connsiteY2" fmla="*/ 182229 h 279369"/>
                <a:gd name="connsiteX3" fmla="*/ 90255 w 331753"/>
                <a:gd name="connsiteY3" fmla="*/ 191225 h 279369"/>
                <a:gd name="connsiteX4" fmla="*/ 83806 w 331753"/>
                <a:gd name="connsiteY4" fmla="*/ 197651 h 279369"/>
                <a:gd name="connsiteX5" fmla="*/ 82516 w 331753"/>
                <a:gd name="connsiteY5" fmla="*/ 200221 h 279369"/>
                <a:gd name="connsiteX6" fmla="*/ 83806 w 331753"/>
                <a:gd name="connsiteY6" fmla="*/ 202791 h 279369"/>
                <a:gd name="connsiteX7" fmla="*/ 143139 w 331753"/>
                <a:gd name="connsiteY7" fmla="*/ 261907 h 279369"/>
                <a:gd name="connsiteX8" fmla="*/ 145718 w 331753"/>
                <a:gd name="connsiteY8" fmla="*/ 261907 h 279369"/>
                <a:gd name="connsiteX9" fmla="*/ 148298 w 331753"/>
                <a:gd name="connsiteY9" fmla="*/ 261907 h 279369"/>
                <a:gd name="connsiteX10" fmla="*/ 156037 w 331753"/>
                <a:gd name="connsiteY10" fmla="*/ 252911 h 279369"/>
                <a:gd name="connsiteX11" fmla="*/ 163776 w 331753"/>
                <a:gd name="connsiteY11" fmla="*/ 245200 h 279369"/>
                <a:gd name="connsiteX12" fmla="*/ 163776 w 331753"/>
                <a:gd name="connsiteY12" fmla="*/ 241345 h 279369"/>
                <a:gd name="connsiteX13" fmla="*/ 104443 w 331753"/>
                <a:gd name="connsiteY13" fmla="*/ 182229 h 279369"/>
                <a:gd name="connsiteX14" fmla="*/ 101864 w 331753"/>
                <a:gd name="connsiteY14" fmla="*/ 180944 h 279369"/>
                <a:gd name="connsiteX15" fmla="*/ 137384 w 331753"/>
                <a:gd name="connsiteY15" fmla="*/ 63469 h 279369"/>
                <a:gd name="connsiteX16" fmla="*/ 58703 w 331753"/>
                <a:gd name="connsiteY16" fmla="*/ 141513 h 279369"/>
                <a:gd name="connsiteX17" fmla="*/ 87080 w 331753"/>
                <a:gd name="connsiteY17" fmla="*/ 171430 h 279369"/>
                <a:gd name="connsiteX18" fmla="*/ 88369 w 331753"/>
                <a:gd name="connsiteY18" fmla="*/ 170129 h 279369"/>
                <a:gd name="connsiteX19" fmla="*/ 94819 w 331753"/>
                <a:gd name="connsiteY19" fmla="*/ 166227 h 279369"/>
                <a:gd name="connsiteX20" fmla="*/ 96108 w 331753"/>
                <a:gd name="connsiteY20" fmla="*/ 166227 h 279369"/>
                <a:gd name="connsiteX21" fmla="*/ 98688 w 331753"/>
                <a:gd name="connsiteY21" fmla="*/ 164926 h 279369"/>
                <a:gd name="connsiteX22" fmla="*/ 102558 w 331753"/>
                <a:gd name="connsiteY22" fmla="*/ 164926 h 279369"/>
                <a:gd name="connsiteX23" fmla="*/ 105137 w 331753"/>
                <a:gd name="connsiteY23" fmla="*/ 164926 h 279369"/>
                <a:gd name="connsiteX24" fmla="*/ 106427 w 331753"/>
                <a:gd name="connsiteY24" fmla="*/ 164926 h 279369"/>
                <a:gd name="connsiteX25" fmla="*/ 107717 w 331753"/>
                <a:gd name="connsiteY25" fmla="*/ 166227 h 279369"/>
                <a:gd name="connsiteX26" fmla="*/ 109007 w 331753"/>
                <a:gd name="connsiteY26" fmla="*/ 166227 h 279369"/>
                <a:gd name="connsiteX27" fmla="*/ 111587 w 331753"/>
                <a:gd name="connsiteY27" fmla="*/ 167527 h 279369"/>
                <a:gd name="connsiteX28" fmla="*/ 112876 w 331753"/>
                <a:gd name="connsiteY28" fmla="*/ 167527 h 279369"/>
                <a:gd name="connsiteX29" fmla="*/ 115456 w 331753"/>
                <a:gd name="connsiteY29" fmla="*/ 170129 h 279369"/>
                <a:gd name="connsiteX30" fmla="*/ 174789 w 331753"/>
                <a:gd name="connsiteY30" fmla="*/ 231263 h 279369"/>
                <a:gd name="connsiteX31" fmla="*/ 179949 w 331753"/>
                <a:gd name="connsiteY31" fmla="*/ 250774 h 279369"/>
                <a:gd name="connsiteX32" fmla="*/ 178659 w 331753"/>
                <a:gd name="connsiteY32" fmla="*/ 253376 h 279369"/>
                <a:gd name="connsiteX33" fmla="*/ 177369 w 331753"/>
                <a:gd name="connsiteY33" fmla="*/ 254676 h 279369"/>
                <a:gd name="connsiteX34" fmla="*/ 176079 w 331753"/>
                <a:gd name="connsiteY34" fmla="*/ 255977 h 279369"/>
                <a:gd name="connsiteX35" fmla="*/ 174789 w 331753"/>
                <a:gd name="connsiteY35" fmla="*/ 257278 h 279369"/>
                <a:gd name="connsiteX36" fmla="*/ 173499 w 331753"/>
                <a:gd name="connsiteY36" fmla="*/ 258578 h 279369"/>
                <a:gd name="connsiteX37" fmla="*/ 179949 w 331753"/>
                <a:gd name="connsiteY37" fmla="*/ 263781 h 279369"/>
                <a:gd name="connsiteX38" fmla="*/ 179949 w 331753"/>
                <a:gd name="connsiteY38" fmla="*/ 265082 h 279369"/>
                <a:gd name="connsiteX39" fmla="*/ 182528 w 331753"/>
                <a:gd name="connsiteY39" fmla="*/ 263781 h 279369"/>
                <a:gd name="connsiteX40" fmla="*/ 241861 w 331753"/>
                <a:gd name="connsiteY40" fmla="*/ 202647 h 279369"/>
                <a:gd name="connsiteX41" fmla="*/ 241861 w 331753"/>
                <a:gd name="connsiteY41" fmla="*/ 197444 h 279369"/>
                <a:gd name="connsiteX42" fmla="*/ 177369 w 331753"/>
                <a:gd name="connsiteY42" fmla="*/ 132408 h 279369"/>
                <a:gd name="connsiteX43" fmla="*/ 150282 w 331753"/>
                <a:gd name="connsiteY43" fmla="*/ 159723 h 279369"/>
                <a:gd name="connsiteX44" fmla="*/ 147702 w 331753"/>
                <a:gd name="connsiteY44" fmla="*/ 161024 h 279369"/>
                <a:gd name="connsiteX45" fmla="*/ 146412 w 331753"/>
                <a:gd name="connsiteY45" fmla="*/ 162324 h 279369"/>
                <a:gd name="connsiteX46" fmla="*/ 143833 w 331753"/>
                <a:gd name="connsiteY46" fmla="*/ 163625 h 279369"/>
                <a:gd name="connsiteX47" fmla="*/ 141253 w 331753"/>
                <a:gd name="connsiteY47" fmla="*/ 163625 h 279369"/>
                <a:gd name="connsiteX48" fmla="*/ 138673 w 331753"/>
                <a:gd name="connsiteY48" fmla="*/ 164926 h 279369"/>
                <a:gd name="connsiteX49" fmla="*/ 129644 w 331753"/>
                <a:gd name="connsiteY49" fmla="*/ 162324 h 279369"/>
                <a:gd name="connsiteX50" fmla="*/ 127065 w 331753"/>
                <a:gd name="connsiteY50" fmla="*/ 159723 h 279369"/>
                <a:gd name="connsiteX51" fmla="*/ 111587 w 331753"/>
                <a:gd name="connsiteY51" fmla="*/ 144114 h 279369"/>
                <a:gd name="connsiteX52" fmla="*/ 111587 w 331753"/>
                <a:gd name="connsiteY52" fmla="*/ 120701 h 279369"/>
                <a:gd name="connsiteX53" fmla="*/ 152862 w 331753"/>
                <a:gd name="connsiteY53" fmla="*/ 79078 h 279369"/>
                <a:gd name="connsiteX54" fmla="*/ 137384 w 331753"/>
                <a:gd name="connsiteY54" fmla="*/ 63469 h 279369"/>
                <a:gd name="connsiteX55" fmla="*/ 195676 w 331753"/>
                <a:gd name="connsiteY55" fmla="*/ 58706 h 279369"/>
                <a:gd name="connsiteX56" fmla="*/ 122203 w 331753"/>
                <a:gd name="connsiteY56" fmla="*/ 131257 h 279369"/>
                <a:gd name="connsiteX57" fmla="*/ 122203 w 331753"/>
                <a:gd name="connsiteY57" fmla="*/ 132553 h 279369"/>
                <a:gd name="connsiteX58" fmla="*/ 138960 w 331753"/>
                <a:gd name="connsiteY58" fmla="*/ 149395 h 279369"/>
                <a:gd name="connsiteX59" fmla="*/ 140249 w 331753"/>
                <a:gd name="connsiteY59" fmla="*/ 148099 h 279369"/>
                <a:gd name="connsiteX60" fmla="*/ 172474 w 331753"/>
                <a:gd name="connsiteY60" fmla="*/ 115710 h 279369"/>
                <a:gd name="connsiteX61" fmla="*/ 184075 w 331753"/>
                <a:gd name="connsiteY61" fmla="*/ 104050 h 279369"/>
                <a:gd name="connsiteX62" fmla="*/ 195676 w 331753"/>
                <a:gd name="connsiteY62" fmla="*/ 104050 h 279369"/>
                <a:gd name="connsiteX63" fmla="*/ 198254 w 331753"/>
                <a:gd name="connsiteY63" fmla="*/ 109233 h 279369"/>
                <a:gd name="connsiteX64" fmla="*/ 195676 w 331753"/>
                <a:gd name="connsiteY64" fmla="*/ 114415 h 279369"/>
                <a:gd name="connsiteX65" fmla="*/ 187942 w 331753"/>
                <a:gd name="connsiteY65" fmla="*/ 120893 h 279369"/>
                <a:gd name="connsiteX66" fmla="*/ 238213 w 331753"/>
                <a:gd name="connsiteY66" fmla="*/ 171419 h 279369"/>
                <a:gd name="connsiteX67" fmla="*/ 273016 w 331753"/>
                <a:gd name="connsiteY67" fmla="*/ 136439 h 279369"/>
                <a:gd name="connsiteX68" fmla="*/ 195676 w 331753"/>
                <a:gd name="connsiteY68" fmla="*/ 58706 h 279369"/>
                <a:gd name="connsiteX69" fmla="*/ 93282 w 331753"/>
                <a:gd name="connsiteY69" fmla="*/ 19019 h 279369"/>
                <a:gd name="connsiteX70" fmla="*/ 89395 w 331753"/>
                <a:gd name="connsiteY70" fmla="*/ 20330 h 279369"/>
                <a:gd name="connsiteX71" fmla="*/ 16844 w 331753"/>
                <a:gd name="connsiteY71" fmla="*/ 95035 h 279369"/>
                <a:gd name="connsiteX72" fmla="*/ 15548 w 331753"/>
                <a:gd name="connsiteY72" fmla="*/ 100277 h 279369"/>
                <a:gd name="connsiteX73" fmla="*/ 46642 w 331753"/>
                <a:gd name="connsiteY73" fmla="*/ 131732 h 279369"/>
                <a:gd name="connsiteX74" fmla="*/ 126966 w 331753"/>
                <a:gd name="connsiteY74" fmla="*/ 51784 h 279369"/>
                <a:gd name="connsiteX75" fmla="*/ 95873 w 331753"/>
                <a:gd name="connsiteY75" fmla="*/ 20330 h 279369"/>
                <a:gd name="connsiteX76" fmla="*/ 93282 w 331753"/>
                <a:gd name="connsiteY76" fmla="*/ 19019 h 279369"/>
                <a:gd name="connsiteX77" fmla="*/ 239847 w 331753"/>
                <a:gd name="connsiteY77" fmla="*/ 15844 h 279369"/>
                <a:gd name="connsiteX78" fmla="*/ 237270 w 331753"/>
                <a:gd name="connsiteY78" fmla="*/ 17133 h 279369"/>
                <a:gd name="connsiteX79" fmla="*/ 206341 w 331753"/>
                <a:gd name="connsiteY79" fmla="*/ 46772 h 279369"/>
                <a:gd name="connsiteX80" fmla="*/ 283662 w 331753"/>
                <a:gd name="connsiteY80" fmla="*/ 125382 h 279369"/>
                <a:gd name="connsiteX81" fmla="*/ 314590 w 331753"/>
                <a:gd name="connsiteY81" fmla="*/ 94454 h 279369"/>
                <a:gd name="connsiteX82" fmla="*/ 315879 w 331753"/>
                <a:gd name="connsiteY82" fmla="*/ 93165 h 279369"/>
                <a:gd name="connsiteX83" fmla="*/ 314590 w 331753"/>
                <a:gd name="connsiteY83" fmla="*/ 90588 h 279369"/>
                <a:gd name="connsiteX84" fmla="*/ 241136 w 331753"/>
                <a:gd name="connsiteY84" fmla="*/ 17133 h 279369"/>
                <a:gd name="connsiteX85" fmla="*/ 239847 w 331753"/>
                <a:gd name="connsiteY85" fmla="*/ 15844 h 279369"/>
                <a:gd name="connsiteX86" fmla="*/ 239005 w 331753"/>
                <a:gd name="connsiteY86" fmla="*/ 0 h 279369"/>
                <a:gd name="connsiteX87" fmla="*/ 252625 w 331753"/>
                <a:gd name="connsiteY87" fmla="*/ 4855 h 279369"/>
                <a:gd name="connsiteX88" fmla="*/ 325267 w 331753"/>
                <a:gd name="connsiteY88" fmla="*/ 78663 h 279369"/>
                <a:gd name="connsiteX89" fmla="*/ 331753 w 331753"/>
                <a:gd name="connsiteY89" fmla="*/ 91612 h 279369"/>
                <a:gd name="connsiteX90" fmla="*/ 326564 w 331753"/>
                <a:gd name="connsiteY90" fmla="*/ 105856 h 279369"/>
                <a:gd name="connsiteX91" fmla="*/ 290243 w 331753"/>
                <a:gd name="connsiteY91" fmla="*/ 142112 h 279369"/>
                <a:gd name="connsiteX92" fmla="*/ 250031 w 331753"/>
                <a:gd name="connsiteY92" fmla="*/ 182253 h 279369"/>
                <a:gd name="connsiteX93" fmla="*/ 253922 w 331753"/>
                <a:gd name="connsiteY93" fmla="*/ 186138 h 279369"/>
                <a:gd name="connsiteX94" fmla="*/ 253922 w 331753"/>
                <a:gd name="connsiteY94" fmla="*/ 213330 h 279369"/>
                <a:gd name="connsiteX95" fmla="*/ 194252 w 331753"/>
                <a:gd name="connsiteY95" fmla="*/ 272895 h 279369"/>
                <a:gd name="connsiteX96" fmla="*/ 181280 w 331753"/>
                <a:gd name="connsiteY96" fmla="*/ 279369 h 279369"/>
                <a:gd name="connsiteX97" fmla="*/ 169605 w 331753"/>
                <a:gd name="connsiteY97" fmla="*/ 274190 h 279369"/>
                <a:gd name="connsiteX98" fmla="*/ 163120 w 331753"/>
                <a:gd name="connsiteY98" fmla="*/ 269010 h 279369"/>
                <a:gd name="connsiteX99" fmla="*/ 159228 w 331753"/>
                <a:gd name="connsiteY99" fmla="*/ 271600 h 279369"/>
                <a:gd name="connsiteX100" fmla="*/ 146256 w 331753"/>
                <a:gd name="connsiteY100" fmla="*/ 276779 h 279369"/>
                <a:gd name="connsiteX101" fmla="*/ 133284 w 331753"/>
                <a:gd name="connsiteY101" fmla="*/ 271600 h 279369"/>
                <a:gd name="connsiteX102" fmla="*/ 73614 w 331753"/>
                <a:gd name="connsiteY102" fmla="*/ 212036 h 279369"/>
                <a:gd name="connsiteX103" fmla="*/ 68426 w 331753"/>
                <a:gd name="connsiteY103" fmla="*/ 199087 h 279369"/>
                <a:gd name="connsiteX104" fmla="*/ 73614 w 331753"/>
                <a:gd name="connsiteY104" fmla="*/ 186138 h 279369"/>
                <a:gd name="connsiteX105" fmla="*/ 74911 w 331753"/>
                <a:gd name="connsiteY105" fmla="*/ 183548 h 279369"/>
                <a:gd name="connsiteX106" fmla="*/ 76209 w 331753"/>
                <a:gd name="connsiteY106" fmla="*/ 182253 h 279369"/>
                <a:gd name="connsiteX107" fmla="*/ 42482 w 331753"/>
                <a:gd name="connsiteY107" fmla="*/ 148587 h 279369"/>
                <a:gd name="connsiteX108" fmla="*/ 42482 w 331753"/>
                <a:gd name="connsiteY108" fmla="*/ 147292 h 279369"/>
                <a:gd name="connsiteX109" fmla="*/ 4864 w 331753"/>
                <a:gd name="connsiteY109" fmla="*/ 111035 h 279369"/>
                <a:gd name="connsiteX110" fmla="*/ 4864 w 331753"/>
                <a:gd name="connsiteY110" fmla="*/ 83843 h 279369"/>
                <a:gd name="connsiteX111" fmla="*/ 77506 w 331753"/>
                <a:gd name="connsiteY111" fmla="*/ 10035 h 279369"/>
                <a:gd name="connsiteX112" fmla="*/ 106044 w 331753"/>
                <a:gd name="connsiteY112" fmla="*/ 10035 h 279369"/>
                <a:gd name="connsiteX113" fmla="*/ 142365 w 331753"/>
                <a:gd name="connsiteY113" fmla="*/ 46291 h 279369"/>
                <a:gd name="connsiteX114" fmla="*/ 163120 w 331753"/>
                <a:gd name="connsiteY114" fmla="*/ 67009 h 279369"/>
                <a:gd name="connsiteX115" fmla="*/ 189063 w 331753"/>
                <a:gd name="connsiteY115" fmla="*/ 41112 h 279369"/>
                <a:gd name="connsiteX116" fmla="*/ 225384 w 331753"/>
                <a:gd name="connsiteY116" fmla="*/ 4855 h 279369"/>
                <a:gd name="connsiteX117" fmla="*/ 239005 w 331753"/>
                <a:gd name="connsiteY117" fmla="*/ 0 h 2793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Lst>
              <a:rect l="l" t="t" r="r" b="b"/>
              <a:pathLst>
                <a:path w="331753" h="279369">
                  <a:moveTo>
                    <a:pt x="101864" y="180944"/>
                  </a:moveTo>
                  <a:cubicBezTo>
                    <a:pt x="101864" y="180944"/>
                    <a:pt x="100574" y="180944"/>
                    <a:pt x="100574" y="182229"/>
                  </a:cubicBezTo>
                  <a:cubicBezTo>
                    <a:pt x="100574" y="182229"/>
                    <a:pt x="100574" y="182229"/>
                    <a:pt x="99284" y="182229"/>
                  </a:cubicBezTo>
                  <a:cubicBezTo>
                    <a:pt x="99284" y="182229"/>
                    <a:pt x="99284" y="182229"/>
                    <a:pt x="90255" y="191225"/>
                  </a:cubicBezTo>
                  <a:cubicBezTo>
                    <a:pt x="90255" y="191225"/>
                    <a:pt x="90255" y="191225"/>
                    <a:pt x="83806" y="197651"/>
                  </a:cubicBezTo>
                  <a:cubicBezTo>
                    <a:pt x="82516" y="198936"/>
                    <a:pt x="82516" y="200221"/>
                    <a:pt x="82516" y="200221"/>
                  </a:cubicBezTo>
                  <a:cubicBezTo>
                    <a:pt x="82516" y="200221"/>
                    <a:pt x="82516" y="201506"/>
                    <a:pt x="83806" y="202791"/>
                  </a:cubicBezTo>
                  <a:cubicBezTo>
                    <a:pt x="83806" y="202791"/>
                    <a:pt x="83806" y="202791"/>
                    <a:pt x="143139" y="261907"/>
                  </a:cubicBezTo>
                  <a:cubicBezTo>
                    <a:pt x="144428" y="261907"/>
                    <a:pt x="145718" y="261907"/>
                    <a:pt x="145718" y="261907"/>
                  </a:cubicBezTo>
                  <a:cubicBezTo>
                    <a:pt x="145718" y="261907"/>
                    <a:pt x="147008" y="261907"/>
                    <a:pt x="148298" y="261907"/>
                  </a:cubicBezTo>
                  <a:cubicBezTo>
                    <a:pt x="148298" y="261907"/>
                    <a:pt x="148298" y="261907"/>
                    <a:pt x="156037" y="252911"/>
                  </a:cubicBezTo>
                  <a:cubicBezTo>
                    <a:pt x="156037" y="252911"/>
                    <a:pt x="156037" y="252911"/>
                    <a:pt x="163776" y="245200"/>
                  </a:cubicBezTo>
                  <a:cubicBezTo>
                    <a:pt x="165066" y="245200"/>
                    <a:pt x="165066" y="242630"/>
                    <a:pt x="163776" y="241345"/>
                  </a:cubicBezTo>
                  <a:cubicBezTo>
                    <a:pt x="163776" y="241345"/>
                    <a:pt x="163776" y="241345"/>
                    <a:pt x="104443" y="182229"/>
                  </a:cubicBezTo>
                  <a:cubicBezTo>
                    <a:pt x="103153" y="180944"/>
                    <a:pt x="101864" y="180944"/>
                    <a:pt x="101864" y="180944"/>
                  </a:cubicBezTo>
                  <a:close/>
                  <a:moveTo>
                    <a:pt x="137384" y="63469"/>
                  </a:moveTo>
                  <a:cubicBezTo>
                    <a:pt x="137384" y="63469"/>
                    <a:pt x="137384" y="63469"/>
                    <a:pt x="58703" y="141513"/>
                  </a:cubicBezTo>
                  <a:cubicBezTo>
                    <a:pt x="58703" y="141513"/>
                    <a:pt x="58703" y="141513"/>
                    <a:pt x="87080" y="171430"/>
                  </a:cubicBezTo>
                  <a:cubicBezTo>
                    <a:pt x="87080" y="171430"/>
                    <a:pt x="87080" y="171430"/>
                    <a:pt x="88369" y="170129"/>
                  </a:cubicBezTo>
                  <a:cubicBezTo>
                    <a:pt x="90949" y="167527"/>
                    <a:pt x="93529" y="166227"/>
                    <a:pt x="94819" y="166227"/>
                  </a:cubicBezTo>
                  <a:cubicBezTo>
                    <a:pt x="94819" y="166227"/>
                    <a:pt x="94819" y="166227"/>
                    <a:pt x="96108" y="166227"/>
                  </a:cubicBezTo>
                  <a:cubicBezTo>
                    <a:pt x="96108" y="164926"/>
                    <a:pt x="97398" y="164926"/>
                    <a:pt x="98688" y="164926"/>
                  </a:cubicBezTo>
                  <a:cubicBezTo>
                    <a:pt x="98688" y="164926"/>
                    <a:pt x="98688" y="164926"/>
                    <a:pt x="102558" y="164926"/>
                  </a:cubicBezTo>
                  <a:cubicBezTo>
                    <a:pt x="102558" y="164926"/>
                    <a:pt x="103848" y="164926"/>
                    <a:pt x="105137" y="164926"/>
                  </a:cubicBezTo>
                  <a:cubicBezTo>
                    <a:pt x="105137" y="164926"/>
                    <a:pt x="105137" y="164926"/>
                    <a:pt x="106427" y="164926"/>
                  </a:cubicBezTo>
                  <a:cubicBezTo>
                    <a:pt x="106427" y="164926"/>
                    <a:pt x="107717" y="164926"/>
                    <a:pt x="107717" y="166227"/>
                  </a:cubicBezTo>
                  <a:cubicBezTo>
                    <a:pt x="109007" y="166227"/>
                    <a:pt x="109007" y="166227"/>
                    <a:pt x="109007" y="166227"/>
                  </a:cubicBezTo>
                  <a:cubicBezTo>
                    <a:pt x="110297" y="166227"/>
                    <a:pt x="110297" y="167527"/>
                    <a:pt x="111587" y="167527"/>
                  </a:cubicBezTo>
                  <a:cubicBezTo>
                    <a:pt x="111587" y="167527"/>
                    <a:pt x="111587" y="167527"/>
                    <a:pt x="112876" y="167527"/>
                  </a:cubicBezTo>
                  <a:cubicBezTo>
                    <a:pt x="114166" y="168828"/>
                    <a:pt x="114166" y="170129"/>
                    <a:pt x="115456" y="170129"/>
                  </a:cubicBezTo>
                  <a:cubicBezTo>
                    <a:pt x="115456" y="170129"/>
                    <a:pt x="115456" y="170129"/>
                    <a:pt x="174789" y="231263"/>
                  </a:cubicBezTo>
                  <a:cubicBezTo>
                    <a:pt x="179949" y="236466"/>
                    <a:pt x="181238" y="244270"/>
                    <a:pt x="179949" y="250774"/>
                  </a:cubicBezTo>
                  <a:cubicBezTo>
                    <a:pt x="178659" y="252075"/>
                    <a:pt x="178659" y="252075"/>
                    <a:pt x="178659" y="253376"/>
                  </a:cubicBezTo>
                  <a:cubicBezTo>
                    <a:pt x="178659" y="253376"/>
                    <a:pt x="178659" y="254676"/>
                    <a:pt x="177369" y="254676"/>
                  </a:cubicBezTo>
                  <a:cubicBezTo>
                    <a:pt x="177369" y="254676"/>
                    <a:pt x="177369" y="254676"/>
                    <a:pt x="176079" y="255977"/>
                  </a:cubicBezTo>
                  <a:cubicBezTo>
                    <a:pt x="176079" y="257278"/>
                    <a:pt x="176079" y="257278"/>
                    <a:pt x="174789" y="257278"/>
                  </a:cubicBezTo>
                  <a:cubicBezTo>
                    <a:pt x="174789" y="257278"/>
                    <a:pt x="174789" y="257278"/>
                    <a:pt x="173499" y="258578"/>
                  </a:cubicBezTo>
                  <a:cubicBezTo>
                    <a:pt x="173499" y="258578"/>
                    <a:pt x="173499" y="258578"/>
                    <a:pt x="179949" y="263781"/>
                  </a:cubicBezTo>
                  <a:cubicBezTo>
                    <a:pt x="179949" y="265082"/>
                    <a:pt x="179949" y="265082"/>
                    <a:pt x="179949" y="265082"/>
                  </a:cubicBezTo>
                  <a:cubicBezTo>
                    <a:pt x="181238" y="265082"/>
                    <a:pt x="181238" y="265082"/>
                    <a:pt x="182528" y="263781"/>
                  </a:cubicBezTo>
                  <a:cubicBezTo>
                    <a:pt x="182528" y="263781"/>
                    <a:pt x="182528" y="263781"/>
                    <a:pt x="241861" y="202647"/>
                  </a:cubicBezTo>
                  <a:cubicBezTo>
                    <a:pt x="244441" y="200046"/>
                    <a:pt x="243151" y="198745"/>
                    <a:pt x="241861" y="197444"/>
                  </a:cubicBezTo>
                  <a:cubicBezTo>
                    <a:pt x="241861" y="197444"/>
                    <a:pt x="241861" y="197444"/>
                    <a:pt x="177369" y="132408"/>
                  </a:cubicBezTo>
                  <a:cubicBezTo>
                    <a:pt x="177369" y="132408"/>
                    <a:pt x="177369" y="132408"/>
                    <a:pt x="150282" y="159723"/>
                  </a:cubicBezTo>
                  <a:cubicBezTo>
                    <a:pt x="148992" y="159723"/>
                    <a:pt x="147702" y="161024"/>
                    <a:pt x="147702" y="161024"/>
                  </a:cubicBezTo>
                  <a:cubicBezTo>
                    <a:pt x="147702" y="162324"/>
                    <a:pt x="146412" y="162324"/>
                    <a:pt x="146412" y="162324"/>
                  </a:cubicBezTo>
                  <a:cubicBezTo>
                    <a:pt x="146412" y="162324"/>
                    <a:pt x="145123" y="162324"/>
                    <a:pt x="143833" y="163625"/>
                  </a:cubicBezTo>
                  <a:cubicBezTo>
                    <a:pt x="142543" y="163625"/>
                    <a:pt x="142543" y="163625"/>
                    <a:pt x="141253" y="163625"/>
                  </a:cubicBezTo>
                  <a:cubicBezTo>
                    <a:pt x="139963" y="164926"/>
                    <a:pt x="138673" y="164926"/>
                    <a:pt x="138673" y="164926"/>
                  </a:cubicBezTo>
                  <a:cubicBezTo>
                    <a:pt x="134804" y="164926"/>
                    <a:pt x="132224" y="163625"/>
                    <a:pt x="129644" y="162324"/>
                  </a:cubicBezTo>
                  <a:cubicBezTo>
                    <a:pt x="128355" y="161024"/>
                    <a:pt x="128355" y="161024"/>
                    <a:pt x="127065" y="159723"/>
                  </a:cubicBezTo>
                  <a:cubicBezTo>
                    <a:pt x="127065" y="159723"/>
                    <a:pt x="127065" y="159723"/>
                    <a:pt x="111587" y="144114"/>
                  </a:cubicBezTo>
                  <a:cubicBezTo>
                    <a:pt x="102558" y="136310"/>
                    <a:pt x="105137" y="125904"/>
                    <a:pt x="111587" y="120701"/>
                  </a:cubicBezTo>
                  <a:cubicBezTo>
                    <a:pt x="111587" y="120701"/>
                    <a:pt x="111587" y="120701"/>
                    <a:pt x="152862" y="79078"/>
                  </a:cubicBezTo>
                  <a:cubicBezTo>
                    <a:pt x="152862" y="79078"/>
                    <a:pt x="152862" y="79078"/>
                    <a:pt x="137384" y="63469"/>
                  </a:cubicBezTo>
                  <a:close/>
                  <a:moveTo>
                    <a:pt x="195676" y="58706"/>
                  </a:moveTo>
                  <a:cubicBezTo>
                    <a:pt x="195676" y="58706"/>
                    <a:pt x="195676" y="58706"/>
                    <a:pt x="122203" y="131257"/>
                  </a:cubicBezTo>
                  <a:cubicBezTo>
                    <a:pt x="122203" y="132553"/>
                    <a:pt x="122203" y="132553"/>
                    <a:pt x="122203" y="132553"/>
                  </a:cubicBezTo>
                  <a:cubicBezTo>
                    <a:pt x="122203" y="132553"/>
                    <a:pt x="122203" y="132553"/>
                    <a:pt x="138960" y="149395"/>
                  </a:cubicBezTo>
                  <a:cubicBezTo>
                    <a:pt x="138960" y="149395"/>
                    <a:pt x="138960" y="149395"/>
                    <a:pt x="140249" y="148099"/>
                  </a:cubicBezTo>
                  <a:cubicBezTo>
                    <a:pt x="140249" y="148099"/>
                    <a:pt x="140249" y="148099"/>
                    <a:pt x="172474" y="115710"/>
                  </a:cubicBezTo>
                  <a:cubicBezTo>
                    <a:pt x="172474" y="115710"/>
                    <a:pt x="172474" y="115710"/>
                    <a:pt x="184075" y="104050"/>
                  </a:cubicBezTo>
                  <a:cubicBezTo>
                    <a:pt x="187942" y="100164"/>
                    <a:pt x="193098" y="100164"/>
                    <a:pt x="195676" y="104050"/>
                  </a:cubicBezTo>
                  <a:cubicBezTo>
                    <a:pt x="196965" y="105346"/>
                    <a:pt x="198254" y="106641"/>
                    <a:pt x="198254" y="109233"/>
                  </a:cubicBezTo>
                  <a:cubicBezTo>
                    <a:pt x="198254" y="110528"/>
                    <a:pt x="196965" y="113119"/>
                    <a:pt x="195676" y="114415"/>
                  </a:cubicBezTo>
                  <a:cubicBezTo>
                    <a:pt x="195676" y="114415"/>
                    <a:pt x="195676" y="114415"/>
                    <a:pt x="187942" y="120893"/>
                  </a:cubicBezTo>
                  <a:cubicBezTo>
                    <a:pt x="187942" y="120893"/>
                    <a:pt x="187942" y="120893"/>
                    <a:pt x="238213" y="171419"/>
                  </a:cubicBezTo>
                  <a:lnTo>
                    <a:pt x="273016" y="136439"/>
                  </a:lnTo>
                  <a:cubicBezTo>
                    <a:pt x="273016" y="136439"/>
                    <a:pt x="273016" y="136439"/>
                    <a:pt x="195676" y="58706"/>
                  </a:cubicBezTo>
                  <a:close/>
                  <a:moveTo>
                    <a:pt x="93282" y="19019"/>
                  </a:moveTo>
                  <a:cubicBezTo>
                    <a:pt x="91986" y="19019"/>
                    <a:pt x="90690" y="20330"/>
                    <a:pt x="89395" y="20330"/>
                  </a:cubicBezTo>
                  <a:cubicBezTo>
                    <a:pt x="89395" y="20330"/>
                    <a:pt x="89395" y="20330"/>
                    <a:pt x="16844" y="95035"/>
                  </a:cubicBezTo>
                  <a:cubicBezTo>
                    <a:pt x="14253" y="96345"/>
                    <a:pt x="14253" y="98967"/>
                    <a:pt x="15548" y="100277"/>
                  </a:cubicBezTo>
                  <a:cubicBezTo>
                    <a:pt x="15548" y="100277"/>
                    <a:pt x="15548" y="100277"/>
                    <a:pt x="46642" y="131732"/>
                  </a:cubicBezTo>
                  <a:cubicBezTo>
                    <a:pt x="46642" y="131732"/>
                    <a:pt x="46642" y="131732"/>
                    <a:pt x="126966" y="51784"/>
                  </a:cubicBezTo>
                  <a:cubicBezTo>
                    <a:pt x="126966" y="51784"/>
                    <a:pt x="126966" y="51784"/>
                    <a:pt x="95873" y="20330"/>
                  </a:cubicBezTo>
                  <a:cubicBezTo>
                    <a:pt x="94577" y="20330"/>
                    <a:pt x="94577" y="19019"/>
                    <a:pt x="93282" y="19019"/>
                  </a:cubicBezTo>
                  <a:close/>
                  <a:moveTo>
                    <a:pt x="239847" y="15844"/>
                  </a:moveTo>
                  <a:cubicBezTo>
                    <a:pt x="238558" y="15844"/>
                    <a:pt x="237270" y="15844"/>
                    <a:pt x="237270" y="17133"/>
                  </a:cubicBezTo>
                  <a:cubicBezTo>
                    <a:pt x="237270" y="17133"/>
                    <a:pt x="237270" y="17133"/>
                    <a:pt x="206341" y="46772"/>
                  </a:cubicBezTo>
                  <a:cubicBezTo>
                    <a:pt x="206341" y="46772"/>
                    <a:pt x="206341" y="46772"/>
                    <a:pt x="283662" y="125382"/>
                  </a:cubicBezTo>
                  <a:cubicBezTo>
                    <a:pt x="283662" y="125382"/>
                    <a:pt x="283662" y="125382"/>
                    <a:pt x="314590" y="94454"/>
                  </a:cubicBezTo>
                  <a:cubicBezTo>
                    <a:pt x="315879" y="94454"/>
                    <a:pt x="315879" y="93165"/>
                    <a:pt x="315879" y="93165"/>
                  </a:cubicBezTo>
                  <a:cubicBezTo>
                    <a:pt x="315879" y="91876"/>
                    <a:pt x="315879" y="90588"/>
                    <a:pt x="314590" y="90588"/>
                  </a:cubicBezTo>
                  <a:cubicBezTo>
                    <a:pt x="314590" y="90588"/>
                    <a:pt x="314590" y="90588"/>
                    <a:pt x="241136" y="17133"/>
                  </a:cubicBezTo>
                  <a:cubicBezTo>
                    <a:pt x="241136" y="15844"/>
                    <a:pt x="239847" y="15844"/>
                    <a:pt x="239847" y="15844"/>
                  </a:cubicBezTo>
                  <a:close/>
                  <a:moveTo>
                    <a:pt x="239005" y="0"/>
                  </a:moveTo>
                  <a:cubicBezTo>
                    <a:pt x="243869" y="0"/>
                    <a:pt x="248734" y="1618"/>
                    <a:pt x="252625" y="4855"/>
                  </a:cubicBezTo>
                  <a:cubicBezTo>
                    <a:pt x="252625" y="4855"/>
                    <a:pt x="252625" y="4855"/>
                    <a:pt x="325267" y="78663"/>
                  </a:cubicBezTo>
                  <a:cubicBezTo>
                    <a:pt x="329159" y="82548"/>
                    <a:pt x="331753" y="87727"/>
                    <a:pt x="331753" y="91612"/>
                  </a:cubicBezTo>
                  <a:cubicBezTo>
                    <a:pt x="331753" y="96792"/>
                    <a:pt x="329159" y="101971"/>
                    <a:pt x="326564" y="105856"/>
                  </a:cubicBezTo>
                  <a:cubicBezTo>
                    <a:pt x="326564" y="105856"/>
                    <a:pt x="326564" y="105856"/>
                    <a:pt x="290243" y="142112"/>
                  </a:cubicBezTo>
                  <a:cubicBezTo>
                    <a:pt x="290243" y="142112"/>
                    <a:pt x="290243" y="142112"/>
                    <a:pt x="250031" y="182253"/>
                  </a:cubicBezTo>
                  <a:cubicBezTo>
                    <a:pt x="250031" y="182253"/>
                    <a:pt x="250031" y="182253"/>
                    <a:pt x="253922" y="186138"/>
                  </a:cubicBezTo>
                  <a:cubicBezTo>
                    <a:pt x="260408" y="192612"/>
                    <a:pt x="263003" y="202971"/>
                    <a:pt x="253922" y="213330"/>
                  </a:cubicBezTo>
                  <a:cubicBezTo>
                    <a:pt x="253922" y="213330"/>
                    <a:pt x="253922" y="213330"/>
                    <a:pt x="194252" y="272895"/>
                  </a:cubicBezTo>
                  <a:cubicBezTo>
                    <a:pt x="189063" y="278074"/>
                    <a:pt x="183874" y="279369"/>
                    <a:pt x="181280" y="279369"/>
                  </a:cubicBezTo>
                  <a:cubicBezTo>
                    <a:pt x="176091" y="279369"/>
                    <a:pt x="170903" y="276779"/>
                    <a:pt x="169605" y="274190"/>
                  </a:cubicBezTo>
                  <a:cubicBezTo>
                    <a:pt x="169605" y="274190"/>
                    <a:pt x="169605" y="274190"/>
                    <a:pt x="163120" y="269010"/>
                  </a:cubicBezTo>
                  <a:cubicBezTo>
                    <a:pt x="163120" y="269010"/>
                    <a:pt x="163120" y="269010"/>
                    <a:pt x="159228" y="271600"/>
                  </a:cubicBezTo>
                  <a:cubicBezTo>
                    <a:pt x="156634" y="275484"/>
                    <a:pt x="151445" y="276779"/>
                    <a:pt x="146256" y="276779"/>
                  </a:cubicBezTo>
                  <a:cubicBezTo>
                    <a:pt x="142365" y="276779"/>
                    <a:pt x="137176" y="275484"/>
                    <a:pt x="133284" y="271600"/>
                  </a:cubicBezTo>
                  <a:cubicBezTo>
                    <a:pt x="133284" y="271600"/>
                    <a:pt x="133284" y="271600"/>
                    <a:pt x="73614" y="212036"/>
                  </a:cubicBezTo>
                  <a:cubicBezTo>
                    <a:pt x="71020" y="208151"/>
                    <a:pt x="68426" y="204266"/>
                    <a:pt x="68426" y="199087"/>
                  </a:cubicBezTo>
                  <a:cubicBezTo>
                    <a:pt x="68426" y="193907"/>
                    <a:pt x="71020" y="188728"/>
                    <a:pt x="73614" y="186138"/>
                  </a:cubicBezTo>
                  <a:cubicBezTo>
                    <a:pt x="73614" y="184843"/>
                    <a:pt x="74911" y="184843"/>
                    <a:pt x="74911" y="183548"/>
                  </a:cubicBezTo>
                  <a:cubicBezTo>
                    <a:pt x="74911" y="183548"/>
                    <a:pt x="74911" y="183548"/>
                    <a:pt x="76209" y="182253"/>
                  </a:cubicBezTo>
                  <a:cubicBezTo>
                    <a:pt x="76209" y="182253"/>
                    <a:pt x="76209" y="182253"/>
                    <a:pt x="42482" y="148587"/>
                  </a:cubicBezTo>
                  <a:cubicBezTo>
                    <a:pt x="42482" y="148587"/>
                    <a:pt x="42482" y="148587"/>
                    <a:pt x="42482" y="147292"/>
                  </a:cubicBezTo>
                  <a:cubicBezTo>
                    <a:pt x="42482" y="147292"/>
                    <a:pt x="42482" y="147292"/>
                    <a:pt x="4864" y="111035"/>
                  </a:cubicBezTo>
                  <a:cubicBezTo>
                    <a:pt x="-1622" y="103266"/>
                    <a:pt x="-1622" y="90317"/>
                    <a:pt x="4864" y="83843"/>
                  </a:cubicBezTo>
                  <a:cubicBezTo>
                    <a:pt x="4864" y="83843"/>
                    <a:pt x="4864" y="83843"/>
                    <a:pt x="77506" y="10035"/>
                  </a:cubicBezTo>
                  <a:cubicBezTo>
                    <a:pt x="85289" y="2266"/>
                    <a:pt x="98261" y="2266"/>
                    <a:pt x="106044" y="10035"/>
                  </a:cubicBezTo>
                  <a:cubicBezTo>
                    <a:pt x="106044" y="10035"/>
                    <a:pt x="106044" y="10035"/>
                    <a:pt x="142365" y="46291"/>
                  </a:cubicBezTo>
                  <a:cubicBezTo>
                    <a:pt x="142365" y="46291"/>
                    <a:pt x="142365" y="46291"/>
                    <a:pt x="163120" y="67009"/>
                  </a:cubicBezTo>
                  <a:cubicBezTo>
                    <a:pt x="163120" y="67009"/>
                    <a:pt x="163120" y="67009"/>
                    <a:pt x="189063" y="41112"/>
                  </a:cubicBezTo>
                  <a:cubicBezTo>
                    <a:pt x="189063" y="41112"/>
                    <a:pt x="189063" y="41112"/>
                    <a:pt x="225384" y="4855"/>
                  </a:cubicBezTo>
                  <a:cubicBezTo>
                    <a:pt x="229276" y="1618"/>
                    <a:pt x="234140" y="0"/>
                    <a:pt x="239005"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pic>
        <p:nvPicPr>
          <p:cNvPr id="35" name="图片 34"/>
          <p:cNvPicPr>
            <a:picLocks noChangeAspect="1"/>
          </p:cNvPicPr>
          <p:nvPr/>
        </p:nvPicPr>
        <p:blipFill>
          <a:blip r:embed="rId12"/>
          <a:stretch>
            <a:fillRect/>
          </a:stretch>
        </p:blipFill>
        <p:spPr>
          <a:xfrm>
            <a:off x="5308600" y="1029405"/>
            <a:ext cx="1574800" cy="579616"/>
          </a:xfrm>
          <a:prstGeom prst="rect">
            <a:avLst/>
          </a:prstGeom>
        </p:spPr>
      </p:pic>
      <p:sp>
        <p:nvSpPr>
          <p:cNvPr id="36" name="文本框 35"/>
          <p:cNvSpPr txBox="1"/>
          <p:nvPr/>
        </p:nvSpPr>
        <p:spPr>
          <a:xfrm>
            <a:off x="4482392" y="295797"/>
            <a:ext cx="3467616" cy="584775"/>
          </a:xfrm>
          <a:prstGeom prst="rect">
            <a:avLst/>
          </a:prstGeom>
          <a:noFill/>
        </p:spPr>
        <p:txBody>
          <a:bodyPr wrap="none" rtlCol="0">
            <a:spAutoFit/>
            <a:scene3d>
              <a:camera prst="orthographicFront"/>
              <a:lightRig rig="threePt" dir="t"/>
            </a:scene3d>
            <a:sp3d contourW="12700"/>
          </a:bodyPr>
          <a:lstStyle/>
          <a:p>
            <a:pPr algn="ctr"/>
            <a:r>
              <a:rPr lang="zh-CN" altLang="en-US" sz="3200" dirty="0" smtClean="0">
                <a:solidFill>
                  <a:schemeClr val="tx1">
                    <a:lumMod val="65000"/>
                    <a:lumOff val="35000"/>
                  </a:schemeClr>
                </a:solidFill>
                <a:latin typeface="迷你简准圆" panose="03000509000000000000" pitchFamily="65" charset="-122"/>
                <a:ea typeface="迷你简准圆" panose="03000509000000000000" pitchFamily="65" charset="-122"/>
              </a:rPr>
              <a:t>标题文字添加此处</a:t>
            </a:r>
            <a:endParaRPr lang="zh-CN" altLang="en-US" sz="3200" dirty="0">
              <a:solidFill>
                <a:schemeClr val="tx1">
                  <a:lumMod val="65000"/>
                  <a:lumOff val="35000"/>
                </a:schemeClr>
              </a:solidFill>
              <a:latin typeface="迷你简准圆" panose="03000509000000000000" pitchFamily="65" charset="-122"/>
              <a:ea typeface="迷你简准圆" panose="03000509000000000000" pitchFamily="65" charset="-122"/>
            </a:endParaRPr>
          </a:p>
        </p:txBody>
      </p:sp>
      <p:sp>
        <p:nvSpPr>
          <p:cNvPr id="37" name="文本框 36"/>
          <p:cNvSpPr txBox="1"/>
          <p:nvPr/>
        </p:nvSpPr>
        <p:spPr>
          <a:xfrm>
            <a:off x="4036957" y="767932"/>
            <a:ext cx="4358486" cy="286873"/>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1200" dirty="0">
                <a:solidFill>
                  <a:schemeClr val="bg1">
                    <a:lumMod val="75000"/>
                  </a:schemeClr>
                </a:solidFill>
                <a:latin typeface="+mj-ea"/>
                <a:ea typeface="+mj-ea"/>
              </a:rPr>
              <a:t>The user can demonstrate on a projector </a:t>
            </a:r>
            <a:r>
              <a:rPr lang="en-US" altLang="zh-CN" sz="1200" dirty="0" smtClean="0">
                <a:solidFill>
                  <a:schemeClr val="bg1">
                    <a:lumMod val="75000"/>
                  </a:schemeClr>
                </a:solidFill>
                <a:latin typeface="+mj-ea"/>
                <a:ea typeface="+mj-ea"/>
              </a:rPr>
              <a:t>or computer</a:t>
            </a:r>
            <a:endParaRPr lang="en-US" altLang="zh-CN" sz="1200" dirty="0">
              <a:solidFill>
                <a:schemeClr val="bg1">
                  <a:lumMod val="75000"/>
                </a:schemeClr>
              </a:solidFill>
              <a:latin typeface="+mj-ea"/>
              <a:ea typeface="+mj-ea"/>
            </a:endParaRPr>
          </a:p>
        </p:txBody>
      </p:sp>
    </p:spTree>
    <p:custDataLst>
      <p:tags r:id="rId1"/>
    </p:custDataLst>
    <p:extLst>
      <p:ext uri="{BB962C8B-B14F-4D97-AF65-F5344CB8AC3E}">
        <p14:creationId xmlns:p14="http://schemas.microsoft.com/office/powerpoint/2010/main" val="2604260341"/>
      </p:ext>
    </p:extLst>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additive="base">
                                        <p:cTn id="7" dur="500"/>
                                        <p:tgtEl>
                                          <p:spTgt spid="36"/>
                                        </p:tgtEl>
                                        <p:attrNameLst>
                                          <p:attrName>ppt_y</p:attrName>
                                        </p:attrNameLst>
                                      </p:cBhvr>
                                      <p:tavLst>
                                        <p:tav tm="0">
                                          <p:val>
                                            <p:strVal val="#ppt_y+#ppt_h*1.125000"/>
                                          </p:val>
                                        </p:tav>
                                        <p:tav tm="100000">
                                          <p:val>
                                            <p:strVal val="#ppt_y"/>
                                          </p:val>
                                        </p:tav>
                                      </p:tavLst>
                                    </p:anim>
                                    <p:animEffect transition="in" filter="wipe(up)">
                                      <p:cBhvr>
                                        <p:cTn id="8" dur="500"/>
                                        <p:tgtEl>
                                          <p:spTgt spid="36"/>
                                        </p:tgtEl>
                                      </p:cBhvr>
                                    </p:animEffect>
                                  </p:childTnLst>
                                </p:cTn>
                              </p:par>
                              <p:par>
                                <p:cTn id="9" presetID="12" presetClass="entr" presetSubtype="1" fill="hold" grpId="0" nodeType="withEffect">
                                  <p:stCondLst>
                                    <p:cond delay="0"/>
                                  </p:stCondLst>
                                  <p:childTnLst>
                                    <p:set>
                                      <p:cBhvr>
                                        <p:cTn id="10" dur="1" fill="hold">
                                          <p:stCondLst>
                                            <p:cond delay="0"/>
                                          </p:stCondLst>
                                        </p:cTn>
                                        <p:tgtEl>
                                          <p:spTgt spid="37"/>
                                        </p:tgtEl>
                                        <p:attrNameLst>
                                          <p:attrName>style.visibility</p:attrName>
                                        </p:attrNameLst>
                                      </p:cBhvr>
                                      <p:to>
                                        <p:strVal val="visible"/>
                                      </p:to>
                                    </p:set>
                                    <p:anim calcmode="lin" valueType="num">
                                      <p:cBhvr additive="base">
                                        <p:cTn id="11" dur="500"/>
                                        <p:tgtEl>
                                          <p:spTgt spid="37"/>
                                        </p:tgtEl>
                                        <p:attrNameLst>
                                          <p:attrName>ppt_y</p:attrName>
                                        </p:attrNameLst>
                                      </p:cBhvr>
                                      <p:tavLst>
                                        <p:tav tm="0">
                                          <p:val>
                                            <p:strVal val="#ppt_y-#ppt_h*1.125000"/>
                                          </p:val>
                                        </p:tav>
                                        <p:tav tm="100000">
                                          <p:val>
                                            <p:strVal val="#ppt_y"/>
                                          </p:val>
                                        </p:tav>
                                      </p:tavLst>
                                    </p:anim>
                                    <p:animEffect transition="in" filter="wipe(down)">
                                      <p:cBhvr>
                                        <p:cTn id="12" dur="500"/>
                                        <p:tgtEl>
                                          <p:spTgt spid="37"/>
                                        </p:tgtEl>
                                      </p:cBhvr>
                                    </p:animEffect>
                                  </p:childTnLst>
                                </p:cTn>
                              </p:par>
                            </p:childTnLst>
                          </p:cTn>
                        </p:par>
                        <p:par>
                          <p:cTn id="13" fill="hold">
                            <p:stCondLst>
                              <p:cond delay="500"/>
                            </p:stCondLst>
                            <p:childTnLst>
                              <p:par>
                                <p:cTn id="14" presetID="53" presetClass="entr" presetSubtype="16" fill="hold" nodeType="afterEffect">
                                  <p:stCondLst>
                                    <p:cond delay="0"/>
                                  </p:stCondLst>
                                  <p:childTnLst>
                                    <p:set>
                                      <p:cBhvr>
                                        <p:cTn id="15" dur="1" fill="hold">
                                          <p:stCondLst>
                                            <p:cond delay="0"/>
                                          </p:stCondLst>
                                        </p:cTn>
                                        <p:tgtEl>
                                          <p:spTgt spid="35"/>
                                        </p:tgtEl>
                                        <p:attrNameLst>
                                          <p:attrName>style.visibility</p:attrName>
                                        </p:attrNameLst>
                                      </p:cBhvr>
                                      <p:to>
                                        <p:strVal val="visible"/>
                                      </p:to>
                                    </p:set>
                                    <p:anim calcmode="lin" valueType="num">
                                      <p:cBhvr>
                                        <p:cTn id="16" dur="500" fill="hold"/>
                                        <p:tgtEl>
                                          <p:spTgt spid="35"/>
                                        </p:tgtEl>
                                        <p:attrNameLst>
                                          <p:attrName>ppt_w</p:attrName>
                                        </p:attrNameLst>
                                      </p:cBhvr>
                                      <p:tavLst>
                                        <p:tav tm="0">
                                          <p:val>
                                            <p:fltVal val="0"/>
                                          </p:val>
                                        </p:tav>
                                        <p:tav tm="100000">
                                          <p:val>
                                            <p:strVal val="#ppt_w"/>
                                          </p:val>
                                        </p:tav>
                                      </p:tavLst>
                                    </p:anim>
                                    <p:anim calcmode="lin" valueType="num">
                                      <p:cBhvr>
                                        <p:cTn id="17" dur="500" fill="hold"/>
                                        <p:tgtEl>
                                          <p:spTgt spid="35"/>
                                        </p:tgtEl>
                                        <p:attrNameLst>
                                          <p:attrName>ppt_h</p:attrName>
                                        </p:attrNameLst>
                                      </p:cBhvr>
                                      <p:tavLst>
                                        <p:tav tm="0">
                                          <p:val>
                                            <p:fltVal val="0"/>
                                          </p:val>
                                        </p:tav>
                                        <p:tav tm="100000">
                                          <p:val>
                                            <p:strVal val="#ppt_h"/>
                                          </p:val>
                                        </p:tav>
                                      </p:tavLst>
                                    </p:anim>
                                    <p:animEffect transition="in" filter="fade">
                                      <p:cBhvr>
                                        <p:cTn id="18" dur="500"/>
                                        <p:tgtEl>
                                          <p:spTgt spid="35"/>
                                        </p:tgtEl>
                                      </p:cBhvr>
                                    </p:animEffect>
                                  </p:childTnLst>
                                </p:cTn>
                              </p:par>
                            </p:childTnLst>
                          </p:cTn>
                        </p:par>
                        <p:par>
                          <p:cTn id="19" fill="hold">
                            <p:stCondLst>
                              <p:cond delay="1000"/>
                            </p:stCondLst>
                            <p:childTnLst>
                              <p:par>
                                <p:cTn id="20" presetID="49" presetClass="entr" presetSubtype="0" decel="100000" fill="hold" nodeType="afterEffect">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cBhvr>
                                        <p:cTn id="22" dur="500" fill="hold"/>
                                        <p:tgtEl>
                                          <p:spTgt spid="4"/>
                                        </p:tgtEl>
                                        <p:attrNameLst>
                                          <p:attrName>ppt_w</p:attrName>
                                        </p:attrNameLst>
                                      </p:cBhvr>
                                      <p:tavLst>
                                        <p:tav tm="0">
                                          <p:val>
                                            <p:fltVal val="0"/>
                                          </p:val>
                                        </p:tav>
                                        <p:tav tm="100000">
                                          <p:val>
                                            <p:strVal val="#ppt_w"/>
                                          </p:val>
                                        </p:tav>
                                      </p:tavLst>
                                    </p:anim>
                                    <p:anim calcmode="lin" valueType="num">
                                      <p:cBhvr>
                                        <p:cTn id="23" dur="500" fill="hold"/>
                                        <p:tgtEl>
                                          <p:spTgt spid="4"/>
                                        </p:tgtEl>
                                        <p:attrNameLst>
                                          <p:attrName>ppt_h</p:attrName>
                                        </p:attrNameLst>
                                      </p:cBhvr>
                                      <p:tavLst>
                                        <p:tav tm="0">
                                          <p:val>
                                            <p:fltVal val="0"/>
                                          </p:val>
                                        </p:tav>
                                        <p:tav tm="100000">
                                          <p:val>
                                            <p:strVal val="#ppt_h"/>
                                          </p:val>
                                        </p:tav>
                                      </p:tavLst>
                                    </p:anim>
                                    <p:anim calcmode="lin" valueType="num">
                                      <p:cBhvr>
                                        <p:cTn id="24" dur="500" fill="hold"/>
                                        <p:tgtEl>
                                          <p:spTgt spid="4"/>
                                        </p:tgtEl>
                                        <p:attrNameLst>
                                          <p:attrName>style.rotation</p:attrName>
                                        </p:attrNameLst>
                                      </p:cBhvr>
                                      <p:tavLst>
                                        <p:tav tm="0">
                                          <p:val>
                                            <p:fltVal val="360"/>
                                          </p:val>
                                        </p:tav>
                                        <p:tav tm="100000">
                                          <p:val>
                                            <p:fltVal val="0"/>
                                          </p:val>
                                        </p:tav>
                                      </p:tavLst>
                                    </p:anim>
                                    <p:animEffect transition="in" filter="fade">
                                      <p:cBhvr>
                                        <p:cTn id="25" dur="500"/>
                                        <p:tgtEl>
                                          <p:spTgt spid="4"/>
                                        </p:tgtEl>
                                      </p:cBhvr>
                                    </p:animEffect>
                                  </p:childTnLst>
                                </p:cTn>
                              </p:par>
                            </p:childTnLst>
                          </p:cTn>
                        </p:par>
                        <p:par>
                          <p:cTn id="26" fill="hold">
                            <p:stCondLst>
                              <p:cond delay="1500"/>
                            </p:stCondLst>
                            <p:childTnLst>
                              <p:par>
                                <p:cTn id="27" presetID="49" presetClass="entr" presetSubtype="0" decel="100000" fill="hold" nodeType="afterEffect">
                                  <p:stCondLst>
                                    <p:cond delay="0"/>
                                  </p:stCondLst>
                                  <p:childTnLst>
                                    <p:set>
                                      <p:cBhvr>
                                        <p:cTn id="28" dur="1" fill="hold">
                                          <p:stCondLst>
                                            <p:cond delay="0"/>
                                          </p:stCondLst>
                                        </p:cTn>
                                        <p:tgtEl>
                                          <p:spTgt spid="5"/>
                                        </p:tgtEl>
                                        <p:attrNameLst>
                                          <p:attrName>style.visibility</p:attrName>
                                        </p:attrNameLst>
                                      </p:cBhvr>
                                      <p:to>
                                        <p:strVal val="visible"/>
                                      </p:to>
                                    </p:set>
                                    <p:anim calcmode="lin" valueType="num">
                                      <p:cBhvr>
                                        <p:cTn id="29" dur="500" fill="hold"/>
                                        <p:tgtEl>
                                          <p:spTgt spid="5"/>
                                        </p:tgtEl>
                                        <p:attrNameLst>
                                          <p:attrName>ppt_w</p:attrName>
                                        </p:attrNameLst>
                                      </p:cBhvr>
                                      <p:tavLst>
                                        <p:tav tm="0">
                                          <p:val>
                                            <p:fltVal val="0"/>
                                          </p:val>
                                        </p:tav>
                                        <p:tav tm="100000">
                                          <p:val>
                                            <p:strVal val="#ppt_w"/>
                                          </p:val>
                                        </p:tav>
                                      </p:tavLst>
                                    </p:anim>
                                    <p:anim calcmode="lin" valueType="num">
                                      <p:cBhvr>
                                        <p:cTn id="30" dur="500" fill="hold"/>
                                        <p:tgtEl>
                                          <p:spTgt spid="5"/>
                                        </p:tgtEl>
                                        <p:attrNameLst>
                                          <p:attrName>ppt_h</p:attrName>
                                        </p:attrNameLst>
                                      </p:cBhvr>
                                      <p:tavLst>
                                        <p:tav tm="0">
                                          <p:val>
                                            <p:fltVal val="0"/>
                                          </p:val>
                                        </p:tav>
                                        <p:tav tm="100000">
                                          <p:val>
                                            <p:strVal val="#ppt_h"/>
                                          </p:val>
                                        </p:tav>
                                      </p:tavLst>
                                    </p:anim>
                                    <p:anim calcmode="lin" valueType="num">
                                      <p:cBhvr>
                                        <p:cTn id="31" dur="500" fill="hold"/>
                                        <p:tgtEl>
                                          <p:spTgt spid="5"/>
                                        </p:tgtEl>
                                        <p:attrNameLst>
                                          <p:attrName>style.rotation</p:attrName>
                                        </p:attrNameLst>
                                      </p:cBhvr>
                                      <p:tavLst>
                                        <p:tav tm="0">
                                          <p:val>
                                            <p:fltVal val="360"/>
                                          </p:val>
                                        </p:tav>
                                        <p:tav tm="100000">
                                          <p:val>
                                            <p:fltVal val="0"/>
                                          </p:val>
                                        </p:tav>
                                      </p:tavLst>
                                    </p:anim>
                                    <p:animEffect transition="in" filter="fade">
                                      <p:cBhvr>
                                        <p:cTn id="32" dur="500"/>
                                        <p:tgtEl>
                                          <p:spTgt spid="5"/>
                                        </p:tgtEl>
                                      </p:cBhvr>
                                    </p:animEffect>
                                  </p:childTnLst>
                                </p:cTn>
                              </p:par>
                            </p:childTnLst>
                          </p:cTn>
                        </p:par>
                        <p:par>
                          <p:cTn id="33" fill="hold">
                            <p:stCondLst>
                              <p:cond delay="2000"/>
                            </p:stCondLst>
                            <p:childTnLst>
                              <p:par>
                                <p:cTn id="34" presetID="49" presetClass="entr" presetSubtype="0" decel="100000" fill="hold" nodeType="afterEffect">
                                  <p:stCondLst>
                                    <p:cond delay="0"/>
                                  </p:stCondLst>
                                  <p:childTnLst>
                                    <p:set>
                                      <p:cBhvr>
                                        <p:cTn id="35" dur="1" fill="hold">
                                          <p:stCondLst>
                                            <p:cond delay="0"/>
                                          </p:stCondLst>
                                        </p:cTn>
                                        <p:tgtEl>
                                          <p:spTgt spid="6"/>
                                        </p:tgtEl>
                                        <p:attrNameLst>
                                          <p:attrName>style.visibility</p:attrName>
                                        </p:attrNameLst>
                                      </p:cBhvr>
                                      <p:to>
                                        <p:strVal val="visible"/>
                                      </p:to>
                                    </p:set>
                                    <p:anim calcmode="lin" valueType="num">
                                      <p:cBhvr>
                                        <p:cTn id="36" dur="500" fill="hold"/>
                                        <p:tgtEl>
                                          <p:spTgt spid="6"/>
                                        </p:tgtEl>
                                        <p:attrNameLst>
                                          <p:attrName>ppt_w</p:attrName>
                                        </p:attrNameLst>
                                      </p:cBhvr>
                                      <p:tavLst>
                                        <p:tav tm="0">
                                          <p:val>
                                            <p:fltVal val="0"/>
                                          </p:val>
                                        </p:tav>
                                        <p:tav tm="100000">
                                          <p:val>
                                            <p:strVal val="#ppt_w"/>
                                          </p:val>
                                        </p:tav>
                                      </p:tavLst>
                                    </p:anim>
                                    <p:anim calcmode="lin" valueType="num">
                                      <p:cBhvr>
                                        <p:cTn id="37" dur="500" fill="hold"/>
                                        <p:tgtEl>
                                          <p:spTgt spid="6"/>
                                        </p:tgtEl>
                                        <p:attrNameLst>
                                          <p:attrName>ppt_h</p:attrName>
                                        </p:attrNameLst>
                                      </p:cBhvr>
                                      <p:tavLst>
                                        <p:tav tm="0">
                                          <p:val>
                                            <p:fltVal val="0"/>
                                          </p:val>
                                        </p:tav>
                                        <p:tav tm="100000">
                                          <p:val>
                                            <p:strVal val="#ppt_h"/>
                                          </p:val>
                                        </p:tav>
                                      </p:tavLst>
                                    </p:anim>
                                    <p:anim calcmode="lin" valueType="num">
                                      <p:cBhvr>
                                        <p:cTn id="38" dur="500" fill="hold"/>
                                        <p:tgtEl>
                                          <p:spTgt spid="6"/>
                                        </p:tgtEl>
                                        <p:attrNameLst>
                                          <p:attrName>style.rotation</p:attrName>
                                        </p:attrNameLst>
                                      </p:cBhvr>
                                      <p:tavLst>
                                        <p:tav tm="0">
                                          <p:val>
                                            <p:fltVal val="360"/>
                                          </p:val>
                                        </p:tav>
                                        <p:tav tm="100000">
                                          <p:val>
                                            <p:fltVal val="0"/>
                                          </p:val>
                                        </p:tav>
                                      </p:tavLst>
                                    </p:anim>
                                    <p:animEffect transition="in" filter="fade">
                                      <p:cBhvr>
                                        <p:cTn id="39" dur="500"/>
                                        <p:tgtEl>
                                          <p:spTgt spid="6"/>
                                        </p:tgtEl>
                                      </p:cBhvr>
                                    </p:animEffect>
                                  </p:childTnLst>
                                </p:cTn>
                              </p:par>
                            </p:childTnLst>
                          </p:cTn>
                        </p:par>
                        <p:par>
                          <p:cTn id="40" fill="hold">
                            <p:stCondLst>
                              <p:cond delay="2500"/>
                            </p:stCondLst>
                            <p:childTnLst>
                              <p:par>
                                <p:cTn id="41" presetID="49" presetClass="entr" presetSubtype="0" decel="100000" fill="hold" nodeType="afterEffect">
                                  <p:stCondLst>
                                    <p:cond delay="0"/>
                                  </p:stCondLst>
                                  <p:childTnLst>
                                    <p:set>
                                      <p:cBhvr>
                                        <p:cTn id="42" dur="1" fill="hold">
                                          <p:stCondLst>
                                            <p:cond delay="0"/>
                                          </p:stCondLst>
                                        </p:cTn>
                                        <p:tgtEl>
                                          <p:spTgt spid="7"/>
                                        </p:tgtEl>
                                        <p:attrNameLst>
                                          <p:attrName>style.visibility</p:attrName>
                                        </p:attrNameLst>
                                      </p:cBhvr>
                                      <p:to>
                                        <p:strVal val="visible"/>
                                      </p:to>
                                    </p:set>
                                    <p:anim calcmode="lin" valueType="num">
                                      <p:cBhvr>
                                        <p:cTn id="43" dur="500" fill="hold"/>
                                        <p:tgtEl>
                                          <p:spTgt spid="7"/>
                                        </p:tgtEl>
                                        <p:attrNameLst>
                                          <p:attrName>ppt_w</p:attrName>
                                        </p:attrNameLst>
                                      </p:cBhvr>
                                      <p:tavLst>
                                        <p:tav tm="0">
                                          <p:val>
                                            <p:fltVal val="0"/>
                                          </p:val>
                                        </p:tav>
                                        <p:tav tm="100000">
                                          <p:val>
                                            <p:strVal val="#ppt_w"/>
                                          </p:val>
                                        </p:tav>
                                      </p:tavLst>
                                    </p:anim>
                                    <p:anim calcmode="lin" valueType="num">
                                      <p:cBhvr>
                                        <p:cTn id="44" dur="500" fill="hold"/>
                                        <p:tgtEl>
                                          <p:spTgt spid="7"/>
                                        </p:tgtEl>
                                        <p:attrNameLst>
                                          <p:attrName>ppt_h</p:attrName>
                                        </p:attrNameLst>
                                      </p:cBhvr>
                                      <p:tavLst>
                                        <p:tav tm="0">
                                          <p:val>
                                            <p:fltVal val="0"/>
                                          </p:val>
                                        </p:tav>
                                        <p:tav tm="100000">
                                          <p:val>
                                            <p:strVal val="#ppt_h"/>
                                          </p:val>
                                        </p:tav>
                                      </p:tavLst>
                                    </p:anim>
                                    <p:anim calcmode="lin" valueType="num">
                                      <p:cBhvr>
                                        <p:cTn id="45" dur="500" fill="hold"/>
                                        <p:tgtEl>
                                          <p:spTgt spid="7"/>
                                        </p:tgtEl>
                                        <p:attrNameLst>
                                          <p:attrName>style.rotation</p:attrName>
                                        </p:attrNameLst>
                                      </p:cBhvr>
                                      <p:tavLst>
                                        <p:tav tm="0">
                                          <p:val>
                                            <p:fltVal val="360"/>
                                          </p:val>
                                        </p:tav>
                                        <p:tav tm="100000">
                                          <p:val>
                                            <p:fltVal val="0"/>
                                          </p:val>
                                        </p:tav>
                                      </p:tavLst>
                                    </p:anim>
                                    <p:animEffect transition="in" filter="fade">
                                      <p:cBhvr>
                                        <p:cTn id="46"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 name="组合 1"/>
          <p:cNvGrpSpPr/>
          <p:nvPr/>
        </p:nvGrpSpPr>
        <p:grpSpPr>
          <a:xfrm>
            <a:off x="4147421" y="2010569"/>
            <a:ext cx="3897160" cy="3700462"/>
            <a:chOff x="3910013" y="1768475"/>
            <a:chExt cx="4371976" cy="4151313"/>
          </a:xfrm>
        </p:grpSpPr>
        <p:sp>
          <p:nvSpPr>
            <p:cNvPr id="482" name="MH_Other_1"/>
            <p:cNvSpPr>
              <a:spLocks/>
            </p:cNvSpPr>
            <p:nvPr>
              <p:custDataLst>
                <p:tags r:id="rId2"/>
              </p:custDataLst>
            </p:nvPr>
          </p:nvSpPr>
          <p:spPr bwMode="auto">
            <a:xfrm flipV="1">
              <a:off x="4719639" y="5072064"/>
              <a:ext cx="1952625" cy="623887"/>
            </a:xfrm>
            <a:custGeom>
              <a:avLst/>
              <a:gdLst/>
              <a:ahLst/>
              <a:cxnLst>
                <a:cxn ang="0">
                  <a:pos x="0" y="84"/>
                </a:cxn>
                <a:cxn ang="0">
                  <a:pos x="179" y="0"/>
                </a:cxn>
                <a:cxn ang="0">
                  <a:pos x="262" y="15"/>
                </a:cxn>
              </a:cxnLst>
              <a:rect l="0" t="0" r="r" b="b"/>
              <a:pathLst>
                <a:path w="262" h="84">
                  <a:moveTo>
                    <a:pt x="0" y="84"/>
                  </a:moveTo>
                  <a:cubicBezTo>
                    <a:pt x="43" y="33"/>
                    <a:pt x="107" y="0"/>
                    <a:pt x="179" y="0"/>
                  </a:cubicBezTo>
                  <a:cubicBezTo>
                    <a:pt x="208" y="0"/>
                    <a:pt x="236" y="5"/>
                    <a:pt x="262" y="15"/>
                  </a:cubicBezTo>
                </a:path>
              </a:pathLst>
            </a:custGeom>
            <a:noFill/>
            <a:ln w="15875" cap="flat">
              <a:solidFill>
                <a:srgbClr val="B6B6B6"/>
              </a:solidFill>
              <a:prstDash val="sysDot"/>
              <a:miter lim="800000"/>
              <a:headEnd type="none" w="med" len="med"/>
              <a:tailEnd type="triangle" w="med" len="med"/>
            </a:ln>
          </p:spPr>
          <p:txBody>
            <a:bodyPr/>
            <a:lstStyle/>
            <a:p>
              <a:pPr>
                <a:defRPr/>
              </a:pPr>
              <a:endParaRPr lang="en-US">
                <a:latin typeface="+mn-ea"/>
              </a:endParaRPr>
            </a:p>
          </p:txBody>
        </p:sp>
        <p:sp>
          <p:nvSpPr>
            <p:cNvPr id="483" name="MH_Other_2"/>
            <p:cNvSpPr>
              <a:spLocks/>
            </p:cNvSpPr>
            <p:nvPr>
              <p:custDataLst>
                <p:tags r:id="rId3"/>
              </p:custDataLst>
            </p:nvPr>
          </p:nvSpPr>
          <p:spPr bwMode="auto">
            <a:xfrm flipV="1">
              <a:off x="4325938" y="3005139"/>
              <a:ext cx="393700" cy="2066925"/>
            </a:xfrm>
            <a:custGeom>
              <a:avLst/>
              <a:gdLst/>
              <a:ahLst/>
              <a:cxnLst>
                <a:cxn ang="0">
                  <a:pos x="39" y="277"/>
                </a:cxn>
                <a:cxn ang="0">
                  <a:pos x="0" y="148"/>
                </a:cxn>
                <a:cxn ang="0">
                  <a:pos x="53" y="0"/>
                </a:cxn>
              </a:cxnLst>
              <a:rect l="0" t="0" r="r" b="b"/>
              <a:pathLst>
                <a:path w="53" h="277">
                  <a:moveTo>
                    <a:pt x="39" y="277"/>
                  </a:moveTo>
                  <a:cubicBezTo>
                    <a:pt x="14" y="240"/>
                    <a:pt x="0" y="196"/>
                    <a:pt x="0" y="148"/>
                  </a:cubicBezTo>
                  <a:cubicBezTo>
                    <a:pt x="0" y="92"/>
                    <a:pt x="20" y="40"/>
                    <a:pt x="53" y="0"/>
                  </a:cubicBezTo>
                </a:path>
              </a:pathLst>
            </a:custGeom>
            <a:noFill/>
            <a:ln w="15875" cap="flat">
              <a:solidFill>
                <a:srgbClr val="B6B6B6"/>
              </a:solidFill>
              <a:prstDash val="sysDot"/>
              <a:miter lim="800000"/>
              <a:headEnd type="none" w="med" len="med"/>
              <a:tailEnd type="triangle" w="med" len="med"/>
            </a:ln>
          </p:spPr>
          <p:txBody>
            <a:bodyPr/>
            <a:lstStyle/>
            <a:p>
              <a:pPr>
                <a:defRPr/>
              </a:pPr>
              <a:endParaRPr lang="en-US">
                <a:latin typeface="+mn-ea"/>
              </a:endParaRPr>
            </a:p>
          </p:txBody>
        </p:sp>
        <p:sp>
          <p:nvSpPr>
            <p:cNvPr id="484" name="MH_Other_3"/>
            <p:cNvSpPr>
              <a:spLocks/>
            </p:cNvSpPr>
            <p:nvPr>
              <p:custDataLst>
                <p:tags r:id="rId4"/>
              </p:custDataLst>
            </p:nvPr>
          </p:nvSpPr>
          <p:spPr bwMode="auto">
            <a:xfrm flipV="1">
              <a:off x="4616450" y="2238376"/>
              <a:ext cx="1930400" cy="766763"/>
            </a:xfrm>
            <a:custGeom>
              <a:avLst/>
              <a:gdLst/>
              <a:ahLst/>
              <a:cxnLst>
                <a:cxn ang="0">
                  <a:pos x="259" y="94"/>
                </a:cxn>
                <a:cxn ang="0">
                  <a:pos x="193" y="103"/>
                </a:cxn>
                <a:cxn ang="0">
                  <a:pos x="0" y="0"/>
                </a:cxn>
              </a:cxnLst>
              <a:rect l="0" t="0" r="r" b="b"/>
              <a:pathLst>
                <a:path w="259" h="103">
                  <a:moveTo>
                    <a:pt x="259" y="94"/>
                  </a:moveTo>
                  <a:cubicBezTo>
                    <a:pt x="238" y="100"/>
                    <a:pt x="216" y="103"/>
                    <a:pt x="193" y="103"/>
                  </a:cubicBezTo>
                  <a:cubicBezTo>
                    <a:pt x="112" y="103"/>
                    <a:pt x="42" y="62"/>
                    <a:pt x="0" y="0"/>
                  </a:cubicBezTo>
                </a:path>
              </a:pathLst>
            </a:custGeom>
            <a:noFill/>
            <a:ln w="15875" cap="flat">
              <a:solidFill>
                <a:srgbClr val="B6B6B6"/>
              </a:solidFill>
              <a:prstDash val="sysDot"/>
              <a:miter lim="800000"/>
              <a:headEnd type="none" w="med" len="med"/>
              <a:tailEnd type="triangle" w="med" len="med"/>
            </a:ln>
          </p:spPr>
          <p:txBody>
            <a:bodyPr/>
            <a:lstStyle/>
            <a:p>
              <a:pPr>
                <a:defRPr/>
              </a:pPr>
              <a:endParaRPr lang="en-US">
                <a:latin typeface="+mn-ea"/>
              </a:endParaRPr>
            </a:p>
          </p:txBody>
        </p:sp>
        <p:sp>
          <p:nvSpPr>
            <p:cNvPr id="485" name="MH_Other_4"/>
            <p:cNvSpPr>
              <a:spLocks/>
            </p:cNvSpPr>
            <p:nvPr>
              <p:custDataLst>
                <p:tags r:id="rId5"/>
              </p:custDataLst>
            </p:nvPr>
          </p:nvSpPr>
          <p:spPr bwMode="auto">
            <a:xfrm flipV="1">
              <a:off x="6546851" y="2305050"/>
              <a:ext cx="1236663" cy="1639888"/>
            </a:xfrm>
            <a:custGeom>
              <a:avLst/>
              <a:gdLst/>
              <a:ahLst/>
              <a:cxnLst>
                <a:cxn ang="0">
                  <a:pos x="166" y="0"/>
                </a:cxn>
                <a:cxn ang="0">
                  <a:pos x="0" y="220"/>
                </a:cxn>
              </a:cxnLst>
              <a:rect l="0" t="0" r="r" b="b"/>
              <a:pathLst>
                <a:path w="166" h="220">
                  <a:moveTo>
                    <a:pt x="166" y="0"/>
                  </a:moveTo>
                  <a:cubicBezTo>
                    <a:pt x="165" y="104"/>
                    <a:pt x="95" y="191"/>
                    <a:pt x="0" y="220"/>
                  </a:cubicBezTo>
                </a:path>
              </a:pathLst>
            </a:custGeom>
            <a:noFill/>
            <a:ln w="15875" cap="flat">
              <a:solidFill>
                <a:srgbClr val="B6B6B6"/>
              </a:solidFill>
              <a:prstDash val="sysDot"/>
              <a:miter lim="800000"/>
              <a:headEnd type="none" w="med" len="med"/>
              <a:tailEnd type="triangle" w="med" len="med"/>
            </a:ln>
          </p:spPr>
          <p:txBody>
            <a:bodyPr/>
            <a:lstStyle/>
            <a:p>
              <a:pPr>
                <a:defRPr/>
              </a:pPr>
              <a:endParaRPr lang="en-US">
                <a:latin typeface="+mn-ea"/>
              </a:endParaRPr>
            </a:p>
          </p:txBody>
        </p:sp>
        <p:sp>
          <p:nvSpPr>
            <p:cNvPr id="486" name="MH_Other_5"/>
            <p:cNvSpPr>
              <a:spLocks/>
            </p:cNvSpPr>
            <p:nvPr>
              <p:custDataLst>
                <p:tags r:id="rId6"/>
              </p:custDataLst>
            </p:nvPr>
          </p:nvSpPr>
          <p:spPr bwMode="auto">
            <a:xfrm flipV="1">
              <a:off x="6672263" y="3944939"/>
              <a:ext cx="1111250" cy="1639887"/>
            </a:xfrm>
            <a:custGeom>
              <a:avLst/>
              <a:gdLst/>
              <a:ahLst/>
              <a:cxnLst>
                <a:cxn ang="0">
                  <a:pos x="0" y="0"/>
                </a:cxn>
                <a:cxn ang="0">
                  <a:pos x="149" y="217"/>
                </a:cxn>
                <a:cxn ang="0">
                  <a:pos x="149" y="220"/>
                </a:cxn>
              </a:cxnLst>
              <a:rect l="0" t="0" r="r" b="b"/>
              <a:pathLst>
                <a:path w="149" h="220">
                  <a:moveTo>
                    <a:pt x="0" y="0"/>
                  </a:moveTo>
                  <a:cubicBezTo>
                    <a:pt x="87" y="34"/>
                    <a:pt x="149" y="118"/>
                    <a:pt x="149" y="217"/>
                  </a:cubicBezTo>
                  <a:cubicBezTo>
                    <a:pt x="149" y="218"/>
                    <a:pt x="149" y="219"/>
                    <a:pt x="149" y="220"/>
                  </a:cubicBezTo>
                </a:path>
              </a:pathLst>
            </a:custGeom>
            <a:noFill/>
            <a:ln w="15875" cap="flat">
              <a:solidFill>
                <a:srgbClr val="B6B6B6"/>
              </a:solidFill>
              <a:prstDash val="sysDot"/>
              <a:miter lim="800000"/>
              <a:headEnd type="none" w="med" len="med"/>
              <a:tailEnd type="triangle" w="med" len="med"/>
            </a:ln>
          </p:spPr>
          <p:txBody>
            <a:bodyPr/>
            <a:lstStyle/>
            <a:p>
              <a:pPr>
                <a:defRPr/>
              </a:pPr>
              <a:endParaRPr lang="en-US">
                <a:latin typeface="+mn-ea"/>
              </a:endParaRPr>
            </a:p>
          </p:txBody>
        </p:sp>
        <p:sp>
          <p:nvSpPr>
            <p:cNvPr id="3075" name="MH_Other_6"/>
            <p:cNvSpPr>
              <a:spLocks/>
            </p:cNvSpPr>
            <p:nvPr>
              <p:custDataLst>
                <p:tags r:id="rId7"/>
              </p:custDataLst>
            </p:nvPr>
          </p:nvSpPr>
          <p:spPr bwMode="auto">
            <a:xfrm flipV="1">
              <a:off x="4556125" y="4354513"/>
              <a:ext cx="1504950" cy="1549400"/>
            </a:xfrm>
            <a:custGeom>
              <a:avLst/>
              <a:gdLst>
                <a:gd name="T0" fmla="*/ 2147483646 w 477"/>
                <a:gd name="T1" fmla="*/ 2147483646 h 491"/>
                <a:gd name="T2" fmla="*/ 2147483646 w 477"/>
                <a:gd name="T3" fmla="*/ 2147483646 h 491"/>
                <a:gd name="T4" fmla="*/ 2147483646 w 477"/>
                <a:gd name="T5" fmla="*/ 2147483646 h 491"/>
                <a:gd name="T6" fmla="*/ 2147483646 w 477"/>
                <a:gd name="T7" fmla="*/ 0 h 491"/>
                <a:gd name="T8" fmla="*/ 0 w 477"/>
                <a:gd name="T9" fmla="*/ 2147483646 h 491"/>
                <a:gd name="T10" fmla="*/ 2147483646 w 477"/>
                <a:gd name="T11" fmla="*/ 2147483646 h 49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77" h="491">
                  <a:moveTo>
                    <a:pt x="52" y="264"/>
                  </a:moveTo>
                  <a:lnTo>
                    <a:pt x="128" y="491"/>
                  </a:lnTo>
                  <a:lnTo>
                    <a:pt x="477" y="236"/>
                  </a:lnTo>
                  <a:lnTo>
                    <a:pt x="142" y="0"/>
                  </a:lnTo>
                  <a:lnTo>
                    <a:pt x="0" y="101"/>
                  </a:lnTo>
                  <a:lnTo>
                    <a:pt x="52" y="26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a:latin typeface="+mn-ea"/>
              </a:endParaRPr>
            </a:p>
          </p:txBody>
        </p:sp>
        <p:sp>
          <p:nvSpPr>
            <p:cNvPr id="505" name="MH_SubTitle_2"/>
            <p:cNvSpPr/>
            <p:nvPr>
              <p:custDataLst>
                <p:tags r:id="rId8"/>
              </p:custDataLst>
            </p:nvPr>
          </p:nvSpPr>
          <p:spPr>
            <a:xfrm>
              <a:off x="3910013" y="3005139"/>
              <a:ext cx="1460500" cy="1304925"/>
            </a:xfrm>
            <a:custGeom>
              <a:avLst/>
              <a:gdLst>
                <a:gd name="connsiteX0" fmla="*/ 170355 w 1460637"/>
                <a:gd name="connsiteY0" fmla="*/ 0 h 1306055"/>
                <a:gd name="connsiteX1" fmla="*/ 1460637 w 1460637"/>
                <a:gd name="connsiteY1" fmla="*/ 0 h 1306055"/>
                <a:gd name="connsiteX2" fmla="*/ 1034749 w 1460637"/>
                <a:gd name="connsiteY2" fmla="*/ 1306055 h 1306055"/>
                <a:gd name="connsiteX3" fmla="*/ 0 w 1460637"/>
                <a:gd name="connsiteY3" fmla="*/ 545767 h 1306055"/>
              </a:gdLst>
              <a:ahLst/>
              <a:cxnLst>
                <a:cxn ang="0">
                  <a:pos x="connsiteX0" y="connsiteY0"/>
                </a:cxn>
                <a:cxn ang="0">
                  <a:pos x="connsiteX1" y="connsiteY1"/>
                </a:cxn>
                <a:cxn ang="0">
                  <a:pos x="connsiteX2" y="connsiteY2"/>
                </a:cxn>
                <a:cxn ang="0">
                  <a:pos x="connsiteX3" y="connsiteY3"/>
                </a:cxn>
              </a:cxnLst>
              <a:rect l="l" t="t" r="r" b="b"/>
              <a:pathLst>
                <a:path w="1460637" h="1306055">
                  <a:moveTo>
                    <a:pt x="170355" y="0"/>
                  </a:moveTo>
                  <a:lnTo>
                    <a:pt x="1460637" y="0"/>
                  </a:lnTo>
                  <a:lnTo>
                    <a:pt x="1034749" y="1306055"/>
                  </a:lnTo>
                  <a:lnTo>
                    <a:pt x="0" y="545767"/>
                  </a:lnTo>
                  <a:close/>
                </a:path>
              </a:pathLst>
            </a:custGeom>
            <a:solidFill>
              <a:schemeClr val="accent5"/>
            </a:solidFill>
            <a:ln w="9525">
              <a:noFill/>
              <a:round/>
              <a:headEnd/>
              <a:tailEnd/>
            </a:ln>
            <a:effectLst/>
          </p:spPr>
          <p:txBody>
            <a:bodyPr lIns="0" tIns="0" rIns="0" bIns="360000" anchor="ctr" anchorCtr="1">
              <a:normAutofit/>
            </a:bodyPr>
            <a:lstStyle/>
            <a:p>
              <a:pPr>
                <a:defRPr/>
              </a:pPr>
              <a:endParaRPr lang="zh-CN" altLang="en-US" dirty="0">
                <a:solidFill>
                  <a:schemeClr val="accent1">
                    <a:lumMod val="75000"/>
                  </a:schemeClr>
                </a:solidFill>
              </a:endParaRPr>
            </a:p>
          </p:txBody>
        </p:sp>
        <p:sp>
          <p:nvSpPr>
            <p:cNvPr id="506" name="MH_SubTitle_1"/>
            <p:cNvSpPr/>
            <p:nvPr>
              <p:custDataLst>
                <p:tags r:id="rId9"/>
              </p:custDataLst>
            </p:nvPr>
          </p:nvSpPr>
          <p:spPr>
            <a:xfrm>
              <a:off x="5414963" y="1768475"/>
              <a:ext cx="1346200" cy="1208088"/>
            </a:xfrm>
            <a:custGeom>
              <a:avLst/>
              <a:gdLst>
                <a:gd name="connsiteX0" fmla="*/ 394341 w 1347068"/>
                <a:gd name="connsiteY0" fmla="*/ 0 h 1208259"/>
                <a:gd name="connsiteX1" fmla="*/ 952727 w 1347068"/>
                <a:gd name="connsiteY1" fmla="*/ 0 h 1208259"/>
                <a:gd name="connsiteX2" fmla="*/ 1347068 w 1347068"/>
                <a:gd name="connsiteY2" fmla="*/ 1208259 h 1208259"/>
                <a:gd name="connsiteX3" fmla="*/ 0 w 1347068"/>
                <a:gd name="connsiteY3" fmla="*/ 1208259 h 1208259"/>
              </a:gdLst>
              <a:ahLst/>
              <a:cxnLst>
                <a:cxn ang="0">
                  <a:pos x="connsiteX0" y="connsiteY0"/>
                </a:cxn>
                <a:cxn ang="0">
                  <a:pos x="connsiteX1" y="connsiteY1"/>
                </a:cxn>
                <a:cxn ang="0">
                  <a:pos x="connsiteX2" y="connsiteY2"/>
                </a:cxn>
                <a:cxn ang="0">
                  <a:pos x="connsiteX3" y="connsiteY3"/>
                </a:cxn>
              </a:cxnLst>
              <a:rect l="l" t="t" r="r" b="b"/>
              <a:pathLst>
                <a:path w="1347068" h="1208259">
                  <a:moveTo>
                    <a:pt x="394341" y="0"/>
                  </a:moveTo>
                  <a:lnTo>
                    <a:pt x="952727" y="0"/>
                  </a:lnTo>
                  <a:lnTo>
                    <a:pt x="1347068" y="1208259"/>
                  </a:lnTo>
                  <a:lnTo>
                    <a:pt x="0" y="1208259"/>
                  </a:lnTo>
                  <a:close/>
                </a:path>
              </a:pathLst>
            </a:custGeom>
            <a:solidFill>
              <a:schemeClr val="accent1"/>
            </a:solidFill>
            <a:ln w="9525">
              <a:noFill/>
              <a:round/>
              <a:headEnd/>
              <a:tailEnd/>
            </a:ln>
            <a:effectLst/>
          </p:spPr>
          <p:txBody>
            <a:bodyPr lIns="0" tIns="0" rIns="0" bIns="0" anchor="ctr" anchorCtr="1">
              <a:normAutofit/>
            </a:bodyPr>
            <a:lstStyle/>
            <a:p>
              <a:pPr>
                <a:defRPr/>
              </a:pPr>
              <a:endParaRPr lang="zh-CN" altLang="en-US" dirty="0">
                <a:solidFill>
                  <a:schemeClr val="accent1">
                    <a:lumMod val="75000"/>
                  </a:schemeClr>
                </a:solidFill>
              </a:endParaRPr>
            </a:p>
          </p:txBody>
        </p:sp>
        <p:sp>
          <p:nvSpPr>
            <p:cNvPr id="507" name="MH_SubTitle_5"/>
            <p:cNvSpPr/>
            <p:nvPr>
              <p:custDataLst>
                <p:tags r:id="rId10"/>
              </p:custDataLst>
            </p:nvPr>
          </p:nvSpPr>
          <p:spPr>
            <a:xfrm>
              <a:off x="6805614" y="3005138"/>
              <a:ext cx="1476375" cy="1327150"/>
            </a:xfrm>
            <a:custGeom>
              <a:avLst/>
              <a:gdLst>
                <a:gd name="connsiteX0" fmla="*/ 0 w 1476410"/>
                <a:gd name="connsiteY0" fmla="*/ 0 h 1328139"/>
                <a:gd name="connsiteX1" fmla="*/ 1283972 w 1476410"/>
                <a:gd name="connsiteY1" fmla="*/ 0 h 1328139"/>
                <a:gd name="connsiteX2" fmla="*/ 1476410 w 1476410"/>
                <a:gd name="connsiteY2" fmla="*/ 589933 h 1328139"/>
                <a:gd name="connsiteX3" fmla="*/ 432197 w 1476410"/>
                <a:gd name="connsiteY3" fmla="*/ 1328139 h 1328139"/>
              </a:gdLst>
              <a:ahLst/>
              <a:cxnLst>
                <a:cxn ang="0">
                  <a:pos x="connsiteX0" y="connsiteY0"/>
                </a:cxn>
                <a:cxn ang="0">
                  <a:pos x="connsiteX1" y="connsiteY1"/>
                </a:cxn>
                <a:cxn ang="0">
                  <a:pos x="connsiteX2" y="connsiteY2"/>
                </a:cxn>
                <a:cxn ang="0">
                  <a:pos x="connsiteX3" y="connsiteY3"/>
                </a:cxn>
              </a:cxnLst>
              <a:rect l="l" t="t" r="r" b="b"/>
              <a:pathLst>
                <a:path w="1476410" h="1328139">
                  <a:moveTo>
                    <a:pt x="0" y="0"/>
                  </a:moveTo>
                  <a:lnTo>
                    <a:pt x="1283972" y="0"/>
                  </a:lnTo>
                  <a:lnTo>
                    <a:pt x="1476410" y="589933"/>
                  </a:lnTo>
                  <a:lnTo>
                    <a:pt x="432197" y="1328139"/>
                  </a:lnTo>
                  <a:close/>
                </a:path>
              </a:pathLst>
            </a:custGeom>
            <a:solidFill>
              <a:schemeClr val="accent2"/>
            </a:solidFill>
            <a:ln w="9525">
              <a:noFill/>
              <a:round/>
              <a:headEnd/>
              <a:tailEnd/>
            </a:ln>
            <a:effectLst/>
          </p:spPr>
          <p:txBody>
            <a:bodyPr lIns="0" tIns="0" rIns="0" bIns="360000" anchor="ctr" anchorCtr="1">
              <a:normAutofit/>
            </a:bodyPr>
            <a:lstStyle/>
            <a:p>
              <a:pPr>
                <a:defRPr/>
              </a:pPr>
              <a:endParaRPr lang="zh-CN" altLang="en-US" dirty="0">
                <a:solidFill>
                  <a:schemeClr val="accent1">
                    <a:lumMod val="75000"/>
                  </a:schemeClr>
                </a:solidFill>
              </a:endParaRPr>
            </a:p>
          </p:txBody>
        </p:sp>
        <p:sp>
          <p:nvSpPr>
            <p:cNvPr id="509" name="MH_SubTitle_4"/>
            <p:cNvSpPr/>
            <p:nvPr>
              <p:custDataLst>
                <p:tags r:id="rId11"/>
              </p:custDataLst>
            </p:nvPr>
          </p:nvSpPr>
          <p:spPr>
            <a:xfrm>
              <a:off x="6105526" y="4376738"/>
              <a:ext cx="1508125" cy="1543050"/>
            </a:xfrm>
            <a:custGeom>
              <a:avLst/>
              <a:gdLst>
                <a:gd name="connsiteX0" fmla="*/ 1110463 w 1507958"/>
                <a:gd name="connsiteY0" fmla="*/ 0 h 1542660"/>
                <a:gd name="connsiteX1" fmla="*/ 1507958 w 1507958"/>
                <a:gd name="connsiteY1" fmla="*/ 1208259 h 1542660"/>
                <a:gd name="connsiteX2" fmla="*/ 1044214 w 1507958"/>
                <a:gd name="connsiteY2" fmla="*/ 1542660 h 1542660"/>
                <a:gd name="connsiteX3" fmla="*/ 0 w 1507958"/>
                <a:gd name="connsiteY3" fmla="*/ 788681 h 1542660"/>
              </a:gdLst>
              <a:ahLst/>
              <a:cxnLst>
                <a:cxn ang="0">
                  <a:pos x="connsiteX0" y="connsiteY0"/>
                </a:cxn>
                <a:cxn ang="0">
                  <a:pos x="connsiteX1" y="connsiteY1"/>
                </a:cxn>
                <a:cxn ang="0">
                  <a:pos x="connsiteX2" y="connsiteY2"/>
                </a:cxn>
                <a:cxn ang="0">
                  <a:pos x="connsiteX3" y="connsiteY3"/>
                </a:cxn>
              </a:cxnLst>
              <a:rect l="l" t="t" r="r" b="b"/>
              <a:pathLst>
                <a:path w="1507958" h="1542660">
                  <a:moveTo>
                    <a:pt x="1110463" y="0"/>
                  </a:moveTo>
                  <a:lnTo>
                    <a:pt x="1507958" y="1208259"/>
                  </a:lnTo>
                  <a:lnTo>
                    <a:pt x="1044214" y="1542660"/>
                  </a:lnTo>
                  <a:lnTo>
                    <a:pt x="0" y="788681"/>
                  </a:lnTo>
                  <a:close/>
                </a:path>
              </a:pathLst>
            </a:custGeom>
            <a:solidFill>
              <a:schemeClr val="accent3"/>
            </a:solidFill>
            <a:ln w="9525">
              <a:noFill/>
              <a:round/>
              <a:headEnd/>
              <a:tailEnd/>
            </a:ln>
            <a:effectLst/>
          </p:spPr>
          <p:txBody>
            <a:bodyPr lIns="108000" tIns="144000" rIns="0" bIns="0" anchor="ctr" anchorCtr="1">
              <a:normAutofit/>
            </a:bodyPr>
            <a:lstStyle/>
            <a:p>
              <a:pPr>
                <a:defRPr/>
              </a:pPr>
              <a:endParaRPr lang="zh-CN" altLang="en-US" dirty="0">
                <a:solidFill>
                  <a:schemeClr val="accent1">
                    <a:lumMod val="75000"/>
                  </a:schemeClr>
                </a:solidFill>
              </a:endParaRPr>
            </a:p>
          </p:txBody>
        </p:sp>
        <p:sp>
          <p:nvSpPr>
            <p:cNvPr id="508" name="MH_SubTitle_3"/>
            <p:cNvSpPr/>
            <p:nvPr>
              <p:custDataLst>
                <p:tags r:id="rId12"/>
              </p:custDataLst>
            </p:nvPr>
          </p:nvSpPr>
          <p:spPr>
            <a:xfrm>
              <a:off x="4556125" y="4354513"/>
              <a:ext cx="1504950" cy="1549400"/>
            </a:xfrm>
            <a:custGeom>
              <a:avLst/>
              <a:gdLst>
                <a:gd name="connsiteX0" fmla="*/ 403805 w 1504803"/>
                <a:gd name="connsiteY0" fmla="*/ 0 h 1548969"/>
                <a:gd name="connsiteX1" fmla="*/ 1504803 w 1504803"/>
                <a:gd name="connsiteY1" fmla="*/ 804454 h 1548969"/>
                <a:gd name="connsiteX2" fmla="*/ 447971 w 1504803"/>
                <a:gd name="connsiteY2" fmla="*/ 1548969 h 1548969"/>
                <a:gd name="connsiteX3" fmla="*/ 0 w 1504803"/>
                <a:gd name="connsiteY3" fmla="*/ 1230342 h 1548969"/>
                <a:gd name="connsiteX4" fmla="*/ 164046 w 1504803"/>
                <a:gd name="connsiteY4" fmla="*/ 716122 h 15489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4803" h="1548969">
                  <a:moveTo>
                    <a:pt x="403805" y="0"/>
                  </a:moveTo>
                  <a:lnTo>
                    <a:pt x="1504803" y="804454"/>
                  </a:lnTo>
                  <a:lnTo>
                    <a:pt x="447971" y="1548969"/>
                  </a:lnTo>
                  <a:lnTo>
                    <a:pt x="0" y="1230342"/>
                  </a:lnTo>
                  <a:lnTo>
                    <a:pt x="164046" y="716122"/>
                  </a:lnTo>
                  <a:close/>
                </a:path>
              </a:pathLst>
            </a:custGeom>
            <a:solidFill>
              <a:schemeClr val="accent4"/>
            </a:solidFill>
            <a:ln w="9525">
              <a:noFill/>
              <a:round/>
              <a:headEnd/>
              <a:tailEnd/>
            </a:ln>
            <a:effectLst/>
          </p:spPr>
          <p:txBody>
            <a:bodyPr lIns="0" tIns="144000" rIns="108000" bIns="0" anchor="ctr" anchorCtr="1">
              <a:normAutofit/>
            </a:bodyPr>
            <a:lstStyle/>
            <a:p>
              <a:pPr>
                <a:defRPr/>
              </a:pPr>
              <a:endParaRPr lang="zh-CN" altLang="en-US" dirty="0">
                <a:solidFill>
                  <a:schemeClr val="accent1">
                    <a:lumMod val="75000"/>
                  </a:schemeClr>
                </a:solidFill>
              </a:endParaRPr>
            </a:p>
          </p:txBody>
        </p:sp>
      </p:grpSp>
      <p:grpSp>
        <p:nvGrpSpPr>
          <p:cNvPr id="16" name="组合 15"/>
          <p:cNvGrpSpPr/>
          <p:nvPr/>
        </p:nvGrpSpPr>
        <p:grpSpPr>
          <a:xfrm>
            <a:off x="8478441" y="2270442"/>
            <a:ext cx="2634059" cy="1220554"/>
            <a:chOff x="6685960" y="2819082"/>
            <a:chExt cx="2634059" cy="1220554"/>
          </a:xfrm>
        </p:grpSpPr>
        <p:sp>
          <p:nvSpPr>
            <p:cNvPr id="17" name="矩形 16"/>
            <p:cNvSpPr/>
            <p:nvPr/>
          </p:nvSpPr>
          <p:spPr>
            <a:xfrm>
              <a:off x="6685960" y="3171706"/>
              <a:ext cx="2634059" cy="8679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a:t>
              </a:r>
              <a:r>
                <a:rPr lang="zh-CN" altLang="en-US" sz="1400" dirty="0" smtClean="0">
                  <a:solidFill>
                    <a:schemeClr val="tx1">
                      <a:lumMod val="50000"/>
                      <a:lumOff val="50000"/>
                    </a:schemeClr>
                  </a:solidFill>
                  <a:latin typeface="迷你简准圆" panose="03000509000000000000" pitchFamily="65" charset="-122"/>
                  <a:ea typeface="迷你简准圆" panose="03000509000000000000" pitchFamily="65" charset="-122"/>
                </a:rPr>
                <a:t>制作</a:t>
              </a:r>
              <a:endPar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18" name="矩形 17"/>
            <p:cNvSpPr/>
            <p:nvPr/>
          </p:nvSpPr>
          <p:spPr>
            <a:xfrm>
              <a:off x="6685961" y="2819082"/>
              <a:ext cx="2241974" cy="43640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000" b="1" dirty="0">
                  <a:solidFill>
                    <a:schemeClr val="accent1"/>
                  </a:solidFill>
                  <a:latin typeface="迷你简准圆" panose="03000509000000000000" pitchFamily="65" charset="-122"/>
                  <a:ea typeface="迷你简准圆" panose="03000509000000000000" pitchFamily="65" charset="-122"/>
                </a:rPr>
                <a:t>标题文字添加</a:t>
              </a:r>
            </a:p>
          </p:txBody>
        </p:sp>
      </p:grpSp>
      <p:grpSp>
        <p:nvGrpSpPr>
          <p:cNvPr id="19" name="组合 18"/>
          <p:cNvGrpSpPr/>
          <p:nvPr/>
        </p:nvGrpSpPr>
        <p:grpSpPr>
          <a:xfrm>
            <a:off x="8478441" y="4012885"/>
            <a:ext cx="2634059" cy="1220554"/>
            <a:chOff x="6685960" y="2819082"/>
            <a:chExt cx="2634059" cy="1220554"/>
          </a:xfrm>
        </p:grpSpPr>
        <p:sp>
          <p:nvSpPr>
            <p:cNvPr id="20" name="矩形 19"/>
            <p:cNvSpPr/>
            <p:nvPr/>
          </p:nvSpPr>
          <p:spPr>
            <a:xfrm>
              <a:off x="6685960" y="3171706"/>
              <a:ext cx="2634059" cy="8679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a:t>
              </a:r>
              <a:r>
                <a:rPr lang="zh-CN" altLang="en-US" sz="1400" dirty="0" smtClean="0">
                  <a:solidFill>
                    <a:schemeClr val="tx1">
                      <a:lumMod val="50000"/>
                      <a:lumOff val="50000"/>
                    </a:schemeClr>
                  </a:solidFill>
                  <a:latin typeface="迷你简准圆" panose="03000509000000000000" pitchFamily="65" charset="-122"/>
                  <a:ea typeface="迷你简准圆" panose="03000509000000000000" pitchFamily="65" charset="-122"/>
                </a:rPr>
                <a:t>制作</a:t>
              </a:r>
              <a:endPar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21" name="矩形 20"/>
            <p:cNvSpPr/>
            <p:nvPr/>
          </p:nvSpPr>
          <p:spPr>
            <a:xfrm>
              <a:off x="6685961" y="2819082"/>
              <a:ext cx="2241974" cy="43640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000" b="1" dirty="0">
                  <a:solidFill>
                    <a:schemeClr val="accent1"/>
                  </a:solidFill>
                  <a:latin typeface="迷你简准圆" panose="03000509000000000000" pitchFamily="65" charset="-122"/>
                  <a:ea typeface="迷你简准圆" panose="03000509000000000000" pitchFamily="65" charset="-122"/>
                </a:rPr>
                <a:t>标题文字添加</a:t>
              </a:r>
            </a:p>
          </p:txBody>
        </p:sp>
      </p:grpSp>
      <p:grpSp>
        <p:nvGrpSpPr>
          <p:cNvPr id="22" name="组合 21"/>
          <p:cNvGrpSpPr/>
          <p:nvPr/>
        </p:nvGrpSpPr>
        <p:grpSpPr>
          <a:xfrm>
            <a:off x="1081266" y="2270442"/>
            <a:ext cx="2634059" cy="1220554"/>
            <a:chOff x="6685960" y="2819082"/>
            <a:chExt cx="2634059" cy="1220554"/>
          </a:xfrm>
        </p:grpSpPr>
        <p:sp>
          <p:nvSpPr>
            <p:cNvPr id="23" name="矩形 22"/>
            <p:cNvSpPr/>
            <p:nvPr/>
          </p:nvSpPr>
          <p:spPr>
            <a:xfrm>
              <a:off x="6685960" y="3171706"/>
              <a:ext cx="2634059" cy="867930"/>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a:t>
              </a:r>
              <a:r>
                <a:rPr lang="zh-CN" altLang="en-US" sz="1400" dirty="0" smtClean="0">
                  <a:solidFill>
                    <a:schemeClr val="tx1">
                      <a:lumMod val="50000"/>
                      <a:lumOff val="50000"/>
                    </a:schemeClr>
                  </a:solidFill>
                  <a:latin typeface="迷你简准圆" panose="03000509000000000000" pitchFamily="65" charset="-122"/>
                  <a:ea typeface="迷你简准圆" panose="03000509000000000000" pitchFamily="65" charset="-122"/>
                </a:rPr>
                <a:t>制作</a:t>
              </a:r>
              <a:endPar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24" name="矩形 23"/>
            <p:cNvSpPr/>
            <p:nvPr/>
          </p:nvSpPr>
          <p:spPr>
            <a:xfrm>
              <a:off x="7078045" y="2819082"/>
              <a:ext cx="2241974" cy="461665"/>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2000" b="1" dirty="0">
                  <a:solidFill>
                    <a:schemeClr val="accent1"/>
                  </a:solidFill>
                  <a:latin typeface="迷你简准圆" panose="03000509000000000000" pitchFamily="65" charset="-122"/>
                  <a:ea typeface="迷你简准圆" panose="03000509000000000000" pitchFamily="65" charset="-122"/>
                </a:rPr>
                <a:t>标题文字添加</a:t>
              </a:r>
            </a:p>
          </p:txBody>
        </p:sp>
      </p:grpSp>
      <p:grpSp>
        <p:nvGrpSpPr>
          <p:cNvPr id="25" name="组合 24"/>
          <p:cNvGrpSpPr/>
          <p:nvPr/>
        </p:nvGrpSpPr>
        <p:grpSpPr>
          <a:xfrm>
            <a:off x="1081266" y="4012885"/>
            <a:ext cx="2634059" cy="1220554"/>
            <a:chOff x="6685960" y="2819082"/>
            <a:chExt cx="2634059" cy="1220554"/>
          </a:xfrm>
        </p:grpSpPr>
        <p:sp>
          <p:nvSpPr>
            <p:cNvPr id="26" name="矩形 25"/>
            <p:cNvSpPr/>
            <p:nvPr/>
          </p:nvSpPr>
          <p:spPr>
            <a:xfrm>
              <a:off x="6685960" y="3171706"/>
              <a:ext cx="2634059" cy="867930"/>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a:t>
              </a:r>
              <a:r>
                <a:rPr lang="zh-CN" altLang="en-US" sz="1400" dirty="0" smtClean="0">
                  <a:solidFill>
                    <a:schemeClr val="tx1">
                      <a:lumMod val="50000"/>
                      <a:lumOff val="50000"/>
                    </a:schemeClr>
                  </a:solidFill>
                  <a:latin typeface="迷你简准圆" panose="03000509000000000000" pitchFamily="65" charset="-122"/>
                  <a:ea typeface="迷你简准圆" panose="03000509000000000000" pitchFamily="65" charset="-122"/>
                </a:rPr>
                <a:t>制作</a:t>
              </a:r>
              <a:endPar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27" name="矩形 26"/>
            <p:cNvSpPr/>
            <p:nvPr/>
          </p:nvSpPr>
          <p:spPr>
            <a:xfrm>
              <a:off x="7078045" y="2819082"/>
              <a:ext cx="2241974" cy="436402"/>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2000" b="1" dirty="0">
                  <a:solidFill>
                    <a:schemeClr val="accent1"/>
                  </a:solidFill>
                  <a:latin typeface="迷你简准圆" panose="03000509000000000000" pitchFamily="65" charset="-122"/>
                  <a:ea typeface="迷你简准圆" panose="03000509000000000000" pitchFamily="65" charset="-122"/>
                </a:rPr>
                <a:t>标题文字添加</a:t>
              </a:r>
            </a:p>
          </p:txBody>
        </p:sp>
      </p:grpSp>
      <p:pic>
        <p:nvPicPr>
          <p:cNvPr id="4" name="图片占位符 3"/>
          <p:cNvPicPr>
            <a:picLocks noGrp="1" noChangeAspect="1"/>
          </p:cNvPicPr>
          <p:nvPr>
            <p:ph type="pic" sz="quarter" idx="10"/>
          </p:nvPr>
        </p:nvPicPr>
        <p:blipFill>
          <a:blip r:embed="rId15" cstate="print">
            <a:extLst>
              <a:ext uri="{28A0092B-C50C-407E-A947-70E740481C1C}">
                <a14:useLocalDpi xmlns:a14="http://schemas.microsoft.com/office/drawing/2010/main" val="0"/>
              </a:ext>
            </a:extLst>
          </a:blip>
          <a:srcRect l="10514" r="10514"/>
          <a:stretch>
            <a:fillRect/>
          </a:stretch>
        </p:blipFill>
        <p:spPr/>
      </p:pic>
      <p:pic>
        <p:nvPicPr>
          <p:cNvPr id="29" name="图片 28"/>
          <p:cNvPicPr>
            <a:picLocks noChangeAspect="1"/>
          </p:cNvPicPr>
          <p:nvPr/>
        </p:nvPicPr>
        <p:blipFill>
          <a:blip r:embed="rId16"/>
          <a:stretch>
            <a:fillRect/>
          </a:stretch>
        </p:blipFill>
        <p:spPr>
          <a:xfrm>
            <a:off x="5308600" y="1029405"/>
            <a:ext cx="1574800" cy="579616"/>
          </a:xfrm>
          <a:prstGeom prst="rect">
            <a:avLst/>
          </a:prstGeom>
        </p:spPr>
      </p:pic>
      <p:sp>
        <p:nvSpPr>
          <p:cNvPr id="30" name="文本框 29"/>
          <p:cNvSpPr txBox="1"/>
          <p:nvPr/>
        </p:nvSpPr>
        <p:spPr>
          <a:xfrm>
            <a:off x="4482392" y="295797"/>
            <a:ext cx="3467616" cy="584775"/>
          </a:xfrm>
          <a:prstGeom prst="rect">
            <a:avLst/>
          </a:prstGeom>
          <a:noFill/>
        </p:spPr>
        <p:txBody>
          <a:bodyPr wrap="none" rtlCol="0">
            <a:spAutoFit/>
            <a:scene3d>
              <a:camera prst="orthographicFront"/>
              <a:lightRig rig="threePt" dir="t"/>
            </a:scene3d>
            <a:sp3d contourW="12700"/>
          </a:bodyPr>
          <a:lstStyle/>
          <a:p>
            <a:pPr algn="ctr"/>
            <a:r>
              <a:rPr lang="zh-CN" altLang="en-US" sz="3200" dirty="0" smtClean="0">
                <a:solidFill>
                  <a:schemeClr val="tx1">
                    <a:lumMod val="65000"/>
                    <a:lumOff val="35000"/>
                  </a:schemeClr>
                </a:solidFill>
                <a:latin typeface="迷你简准圆" panose="03000509000000000000" pitchFamily="65" charset="-122"/>
                <a:ea typeface="迷你简准圆" panose="03000509000000000000" pitchFamily="65" charset="-122"/>
              </a:rPr>
              <a:t>标题文字添加此处</a:t>
            </a:r>
            <a:endParaRPr lang="zh-CN" altLang="en-US" sz="3200" dirty="0">
              <a:solidFill>
                <a:schemeClr val="tx1">
                  <a:lumMod val="65000"/>
                  <a:lumOff val="35000"/>
                </a:schemeClr>
              </a:solidFill>
              <a:latin typeface="迷你简准圆" panose="03000509000000000000" pitchFamily="65" charset="-122"/>
              <a:ea typeface="迷你简准圆" panose="03000509000000000000" pitchFamily="65" charset="-122"/>
            </a:endParaRPr>
          </a:p>
        </p:txBody>
      </p:sp>
      <p:sp>
        <p:nvSpPr>
          <p:cNvPr id="31" name="文本框 30"/>
          <p:cNvSpPr txBox="1"/>
          <p:nvPr/>
        </p:nvSpPr>
        <p:spPr>
          <a:xfrm>
            <a:off x="4036957" y="767932"/>
            <a:ext cx="4358486" cy="286873"/>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1200" dirty="0">
                <a:solidFill>
                  <a:schemeClr val="bg1">
                    <a:lumMod val="75000"/>
                  </a:schemeClr>
                </a:solidFill>
                <a:latin typeface="+mj-ea"/>
                <a:ea typeface="+mj-ea"/>
              </a:rPr>
              <a:t>The user can demonstrate on a projector </a:t>
            </a:r>
            <a:r>
              <a:rPr lang="en-US" altLang="zh-CN" sz="1200" dirty="0" smtClean="0">
                <a:solidFill>
                  <a:schemeClr val="bg1">
                    <a:lumMod val="75000"/>
                  </a:schemeClr>
                </a:solidFill>
                <a:latin typeface="+mj-ea"/>
                <a:ea typeface="+mj-ea"/>
              </a:rPr>
              <a:t>or computer</a:t>
            </a:r>
            <a:endParaRPr lang="en-US" altLang="zh-CN" sz="1200" dirty="0">
              <a:solidFill>
                <a:schemeClr val="bg1">
                  <a:lumMod val="75000"/>
                </a:schemeClr>
              </a:solidFill>
              <a:latin typeface="+mj-ea"/>
              <a:ea typeface="+mj-ea"/>
            </a:endParaRPr>
          </a:p>
        </p:txBody>
      </p:sp>
    </p:spTree>
    <p:custDataLst>
      <p:tags r:id="rId1"/>
    </p:custDataLst>
    <p:extLst>
      <p:ext uri="{BB962C8B-B14F-4D97-AF65-F5344CB8AC3E}">
        <p14:creationId xmlns:p14="http://schemas.microsoft.com/office/powerpoint/2010/main" val="2087762555"/>
      </p:ext>
    </p:extLst>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additive="base">
                                        <p:cTn id="7" dur="500"/>
                                        <p:tgtEl>
                                          <p:spTgt spid="30"/>
                                        </p:tgtEl>
                                        <p:attrNameLst>
                                          <p:attrName>ppt_y</p:attrName>
                                        </p:attrNameLst>
                                      </p:cBhvr>
                                      <p:tavLst>
                                        <p:tav tm="0">
                                          <p:val>
                                            <p:strVal val="#ppt_y+#ppt_h*1.125000"/>
                                          </p:val>
                                        </p:tav>
                                        <p:tav tm="100000">
                                          <p:val>
                                            <p:strVal val="#ppt_y"/>
                                          </p:val>
                                        </p:tav>
                                      </p:tavLst>
                                    </p:anim>
                                    <p:animEffect transition="in" filter="wipe(up)">
                                      <p:cBhvr>
                                        <p:cTn id="8" dur="500"/>
                                        <p:tgtEl>
                                          <p:spTgt spid="30"/>
                                        </p:tgtEl>
                                      </p:cBhvr>
                                    </p:animEffect>
                                  </p:childTnLst>
                                </p:cTn>
                              </p:par>
                              <p:par>
                                <p:cTn id="9" presetID="12" presetClass="entr" presetSubtype="1" fill="hold" grpId="0" nodeType="withEffect">
                                  <p:stCondLst>
                                    <p:cond delay="0"/>
                                  </p:stCondLst>
                                  <p:childTnLst>
                                    <p:set>
                                      <p:cBhvr>
                                        <p:cTn id="10" dur="1" fill="hold">
                                          <p:stCondLst>
                                            <p:cond delay="0"/>
                                          </p:stCondLst>
                                        </p:cTn>
                                        <p:tgtEl>
                                          <p:spTgt spid="31"/>
                                        </p:tgtEl>
                                        <p:attrNameLst>
                                          <p:attrName>style.visibility</p:attrName>
                                        </p:attrNameLst>
                                      </p:cBhvr>
                                      <p:to>
                                        <p:strVal val="visible"/>
                                      </p:to>
                                    </p:set>
                                    <p:anim calcmode="lin" valueType="num">
                                      <p:cBhvr additive="base">
                                        <p:cTn id="11" dur="500"/>
                                        <p:tgtEl>
                                          <p:spTgt spid="31"/>
                                        </p:tgtEl>
                                        <p:attrNameLst>
                                          <p:attrName>ppt_y</p:attrName>
                                        </p:attrNameLst>
                                      </p:cBhvr>
                                      <p:tavLst>
                                        <p:tav tm="0">
                                          <p:val>
                                            <p:strVal val="#ppt_y-#ppt_h*1.125000"/>
                                          </p:val>
                                        </p:tav>
                                        <p:tav tm="100000">
                                          <p:val>
                                            <p:strVal val="#ppt_y"/>
                                          </p:val>
                                        </p:tav>
                                      </p:tavLst>
                                    </p:anim>
                                    <p:animEffect transition="in" filter="wipe(down)">
                                      <p:cBhvr>
                                        <p:cTn id="12" dur="500"/>
                                        <p:tgtEl>
                                          <p:spTgt spid="31"/>
                                        </p:tgtEl>
                                      </p:cBhvr>
                                    </p:animEffect>
                                  </p:childTnLst>
                                </p:cTn>
                              </p:par>
                            </p:childTnLst>
                          </p:cTn>
                        </p:par>
                        <p:par>
                          <p:cTn id="13" fill="hold">
                            <p:stCondLst>
                              <p:cond delay="500"/>
                            </p:stCondLst>
                            <p:childTnLst>
                              <p:par>
                                <p:cTn id="14" presetID="53" presetClass="entr" presetSubtype="16" fill="hold" nodeType="afterEffect">
                                  <p:stCondLst>
                                    <p:cond delay="0"/>
                                  </p:stCondLst>
                                  <p:childTnLst>
                                    <p:set>
                                      <p:cBhvr>
                                        <p:cTn id="15" dur="1" fill="hold">
                                          <p:stCondLst>
                                            <p:cond delay="0"/>
                                          </p:stCondLst>
                                        </p:cTn>
                                        <p:tgtEl>
                                          <p:spTgt spid="29"/>
                                        </p:tgtEl>
                                        <p:attrNameLst>
                                          <p:attrName>style.visibility</p:attrName>
                                        </p:attrNameLst>
                                      </p:cBhvr>
                                      <p:to>
                                        <p:strVal val="visible"/>
                                      </p:to>
                                    </p:set>
                                    <p:anim calcmode="lin" valueType="num">
                                      <p:cBhvr>
                                        <p:cTn id="16" dur="500" fill="hold"/>
                                        <p:tgtEl>
                                          <p:spTgt spid="29"/>
                                        </p:tgtEl>
                                        <p:attrNameLst>
                                          <p:attrName>ppt_w</p:attrName>
                                        </p:attrNameLst>
                                      </p:cBhvr>
                                      <p:tavLst>
                                        <p:tav tm="0">
                                          <p:val>
                                            <p:fltVal val="0"/>
                                          </p:val>
                                        </p:tav>
                                        <p:tav tm="100000">
                                          <p:val>
                                            <p:strVal val="#ppt_w"/>
                                          </p:val>
                                        </p:tav>
                                      </p:tavLst>
                                    </p:anim>
                                    <p:anim calcmode="lin" valueType="num">
                                      <p:cBhvr>
                                        <p:cTn id="17" dur="500" fill="hold"/>
                                        <p:tgtEl>
                                          <p:spTgt spid="29"/>
                                        </p:tgtEl>
                                        <p:attrNameLst>
                                          <p:attrName>ppt_h</p:attrName>
                                        </p:attrNameLst>
                                      </p:cBhvr>
                                      <p:tavLst>
                                        <p:tav tm="0">
                                          <p:val>
                                            <p:fltVal val="0"/>
                                          </p:val>
                                        </p:tav>
                                        <p:tav tm="100000">
                                          <p:val>
                                            <p:strVal val="#ppt_h"/>
                                          </p:val>
                                        </p:tav>
                                      </p:tavLst>
                                    </p:anim>
                                    <p:animEffect transition="in" filter="fade">
                                      <p:cBhvr>
                                        <p:cTn id="18" dur="500"/>
                                        <p:tgtEl>
                                          <p:spTgt spid="29"/>
                                        </p:tgtEl>
                                      </p:cBhvr>
                                    </p:animEffect>
                                  </p:childTnLst>
                                </p:cTn>
                              </p:par>
                            </p:childTnLst>
                          </p:cTn>
                        </p:par>
                        <p:par>
                          <p:cTn id="19" fill="hold">
                            <p:stCondLst>
                              <p:cond delay="1000"/>
                            </p:stCondLst>
                            <p:childTnLst>
                              <p:par>
                                <p:cTn id="20" presetID="53" presetClass="entr" presetSubtype="16" fill="hold" nodeType="after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p:cTn id="22" dur="500" fill="hold"/>
                                        <p:tgtEl>
                                          <p:spTgt spid="2"/>
                                        </p:tgtEl>
                                        <p:attrNameLst>
                                          <p:attrName>ppt_w</p:attrName>
                                        </p:attrNameLst>
                                      </p:cBhvr>
                                      <p:tavLst>
                                        <p:tav tm="0">
                                          <p:val>
                                            <p:fltVal val="0"/>
                                          </p:val>
                                        </p:tav>
                                        <p:tav tm="100000">
                                          <p:val>
                                            <p:strVal val="#ppt_w"/>
                                          </p:val>
                                        </p:tav>
                                      </p:tavLst>
                                    </p:anim>
                                    <p:anim calcmode="lin" valueType="num">
                                      <p:cBhvr>
                                        <p:cTn id="23" dur="500" fill="hold"/>
                                        <p:tgtEl>
                                          <p:spTgt spid="2"/>
                                        </p:tgtEl>
                                        <p:attrNameLst>
                                          <p:attrName>ppt_h</p:attrName>
                                        </p:attrNameLst>
                                      </p:cBhvr>
                                      <p:tavLst>
                                        <p:tav tm="0">
                                          <p:val>
                                            <p:fltVal val="0"/>
                                          </p:val>
                                        </p:tav>
                                        <p:tav tm="100000">
                                          <p:val>
                                            <p:strVal val="#ppt_h"/>
                                          </p:val>
                                        </p:tav>
                                      </p:tavLst>
                                    </p:anim>
                                    <p:animEffect transition="in" filter="fade">
                                      <p:cBhvr>
                                        <p:cTn id="24" dur="500"/>
                                        <p:tgtEl>
                                          <p:spTgt spid="2"/>
                                        </p:tgtEl>
                                      </p:cBhvr>
                                    </p:animEffect>
                                  </p:childTnLst>
                                </p:cTn>
                              </p:par>
                              <p:par>
                                <p:cTn id="25" presetID="53" presetClass="entr" presetSubtype="16" fill="hold" nodeType="withEffect">
                                  <p:stCondLst>
                                    <p:cond delay="0"/>
                                  </p:stCondLst>
                                  <p:childTnLst>
                                    <p:set>
                                      <p:cBhvr>
                                        <p:cTn id="26" dur="1" fill="hold">
                                          <p:stCondLst>
                                            <p:cond delay="0"/>
                                          </p:stCondLst>
                                        </p:cTn>
                                        <p:tgtEl>
                                          <p:spTgt spid="4"/>
                                        </p:tgtEl>
                                        <p:attrNameLst>
                                          <p:attrName>style.visibility</p:attrName>
                                        </p:attrNameLst>
                                      </p:cBhvr>
                                      <p:to>
                                        <p:strVal val="visible"/>
                                      </p:to>
                                    </p:set>
                                    <p:anim calcmode="lin" valueType="num">
                                      <p:cBhvr>
                                        <p:cTn id="27" dur="500" fill="hold"/>
                                        <p:tgtEl>
                                          <p:spTgt spid="4"/>
                                        </p:tgtEl>
                                        <p:attrNameLst>
                                          <p:attrName>ppt_w</p:attrName>
                                        </p:attrNameLst>
                                      </p:cBhvr>
                                      <p:tavLst>
                                        <p:tav tm="0">
                                          <p:val>
                                            <p:fltVal val="0"/>
                                          </p:val>
                                        </p:tav>
                                        <p:tav tm="100000">
                                          <p:val>
                                            <p:strVal val="#ppt_w"/>
                                          </p:val>
                                        </p:tav>
                                      </p:tavLst>
                                    </p:anim>
                                    <p:anim calcmode="lin" valueType="num">
                                      <p:cBhvr>
                                        <p:cTn id="28" dur="500" fill="hold"/>
                                        <p:tgtEl>
                                          <p:spTgt spid="4"/>
                                        </p:tgtEl>
                                        <p:attrNameLst>
                                          <p:attrName>ppt_h</p:attrName>
                                        </p:attrNameLst>
                                      </p:cBhvr>
                                      <p:tavLst>
                                        <p:tav tm="0">
                                          <p:val>
                                            <p:fltVal val="0"/>
                                          </p:val>
                                        </p:tav>
                                        <p:tav tm="100000">
                                          <p:val>
                                            <p:strVal val="#ppt_h"/>
                                          </p:val>
                                        </p:tav>
                                      </p:tavLst>
                                    </p:anim>
                                    <p:animEffect transition="in" filter="fade">
                                      <p:cBhvr>
                                        <p:cTn id="29" dur="500"/>
                                        <p:tgtEl>
                                          <p:spTgt spid="4"/>
                                        </p:tgtEl>
                                      </p:cBhvr>
                                    </p:animEffect>
                                  </p:childTnLst>
                                </p:cTn>
                              </p:par>
                            </p:childTnLst>
                          </p:cTn>
                        </p:par>
                        <p:par>
                          <p:cTn id="30" fill="hold">
                            <p:stCondLst>
                              <p:cond delay="1500"/>
                            </p:stCondLst>
                            <p:childTnLst>
                              <p:par>
                                <p:cTn id="31" presetID="31" presetClass="entr" presetSubtype="0" fill="hold" nodeType="afterEffect">
                                  <p:stCondLst>
                                    <p:cond delay="0"/>
                                  </p:stCondLst>
                                  <p:childTnLst>
                                    <p:set>
                                      <p:cBhvr>
                                        <p:cTn id="32" dur="1" fill="hold">
                                          <p:stCondLst>
                                            <p:cond delay="0"/>
                                          </p:stCondLst>
                                        </p:cTn>
                                        <p:tgtEl>
                                          <p:spTgt spid="22"/>
                                        </p:tgtEl>
                                        <p:attrNameLst>
                                          <p:attrName>style.visibility</p:attrName>
                                        </p:attrNameLst>
                                      </p:cBhvr>
                                      <p:to>
                                        <p:strVal val="visible"/>
                                      </p:to>
                                    </p:set>
                                    <p:anim calcmode="lin" valueType="num">
                                      <p:cBhvr>
                                        <p:cTn id="33" dur="1000" fill="hold"/>
                                        <p:tgtEl>
                                          <p:spTgt spid="22"/>
                                        </p:tgtEl>
                                        <p:attrNameLst>
                                          <p:attrName>ppt_w</p:attrName>
                                        </p:attrNameLst>
                                      </p:cBhvr>
                                      <p:tavLst>
                                        <p:tav tm="0">
                                          <p:val>
                                            <p:fltVal val="0"/>
                                          </p:val>
                                        </p:tav>
                                        <p:tav tm="100000">
                                          <p:val>
                                            <p:strVal val="#ppt_w"/>
                                          </p:val>
                                        </p:tav>
                                      </p:tavLst>
                                    </p:anim>
                                    <p:anim calcmode="lin" valueType="num">
                                      <p:cBhvr>
                                        <p:cTn id="34" dur="1000" fill="hold"/>
                                        <p:tgtEl>
                                          <p:spTgt spid="22"/>
                                        </p:tgtEl>
                                        <p:attrNameLst>
                                          <p:attrName>ppt_h</p:attrName>
                                        </p:attrNameLst>
                                      </p:cBhvr>
                                      <p:tavLst>
                                        <p:tav tm="0">
                                          <p:val>
                                            <p:fltVal val="0"/>
                                          </p:val>
                                        </p:tav>
                                        <p:tav tm="100000">
                                          <p:val>
                                            <p:strVal val="#ppt_h"/>
                                          </p:val>
                                        </p:tav>
                                      </p:tavLst>
                                    </p:anim>
                                    <p:anim calcmode="lin" valueType="num">
                                      <p:cBhvr>
                                        <p:cTn id="35" dur="1000" fill="hold"/>
                                        <p:tgtEl>
                                          <p:spTgt spid="22"/>
                                        </p:tgtEl>
                                        <p:attrNameLst>
                                          <p:attrName>style.rotation</p:attrName>
                                        </p:attrNameLst>
                                      </p:cBhvr>
                                      <p:tavLst>
                                        <p:tav tm="0">
                                          <p:val>
                                            <p:fltVal val="90"/>
                                          </p:val>
                                        </p:tav>
                                        <p:tav tm="100000">
                                          <p:val>
                                            <p:fltVal val="0"/>
                                          </p:val>
                                        </p:tav>
                                      </p:tavLst>
                                    </p:anim>
                                    <p:animEffect transition="in" filter="fade">
                                      <p:cBhvr>
                                        <p:cTn id="36" dur="1000"/>
                                        <p:tgtEl>
                                          <p:spTgt spid="22"/>
                                        </p:tgtEl>
                                      </p:cBhvr>
                                    </p:animEffect>
                                  </p:childTnLst>
                                </p:cTn>
                              </p:par>
                              <p:par>
                                <p:cTn id="37" presetID="31" presetClass="entr" presetSubtype="0" fill="hold" nodeType="withEffect">
                                  <p:stCondLst>
                                    <p:cond delay="250"/>
                                  </p:stCondLst>
                                  <p:childTnLst>
                                    <p:set>
                                      <p:cBhvr>
                                        <p:cTn id="38" dur="1" fill="hold">
                                          <p:stCondLst>
                                            <p:cond delay="0"/>
                                          </p:stCondLst>
                                        </p:cTn>
                                        <p:tgtEl>
                                          <p:spTgt spid="25"/>
                                        </p:tgtEl>
                                        <p:attrNameLst>
                                          <p:attrName>style.visibility</p:attrName>
                                        </p:attrNameLst>
                                      </p:cBhvr>
                                      <p:to>
                                        <p:strVal val="visible"/>
                                      </p:to>
                                    </p:set>
                                    <p:anim calcmode="lin" valueType="num">
                                      <p:cBhvr>
                                        <p:cTn id="39" dur="1000" fill="hold"/>
                                        <p:tgtEl>
                                          <p:spTgt spid="25"/>
                                        </p:tgtEl>
                                        <p:attrNameLst>
                                          <p:attrName>ppt_w</p:attrName>
                                        </p:attrNameLst>
                                      </p:cBhvr>
                                      <p:tavLst>
                                        <p:tav tm="0">
                                          <p:val>
                                            <p:fltVal val="0"/>
                                          </p:val>
                                        </p:tav>
                                        <p:tav tm="100000">
                                          <p:val>
                                            <p:strVal val="#ppt_w"/>
                                          </p:val>
                                        </p:tav>
                                      </p:tavLst>
                                    </p:anim>
                                    <p:anim calcmode="lin" valueType="num">
                                      <p:cBhvr>
                                        <p:cTn id="40" dur="1000" fill="hold"/>
                                        <p:tgtEl>
                                          <p:spTgt spid="25"/>
                                        </p:tgtEl>
                                        <p:attrNameLst>
                                          <p:attrName>ppt_h</p:attrName>
                                        </p:attrNameLst>
                                      </p:cBhvr>
                                      <p:tavLst>
                                        <p:tav tm="0">
                                          <p:val>
                                            <p:fltVal val="0"/>
                                          </p:val>
                                        </p:tav>
                                        <p:tav tm="100000">
                                          <p:val>
                                            <p:strVal val="#ppt_h"/>
                                          </p:val>
                                        </p:tav>
                                      </p:tavLst>
                                    </p:anim>
                                    <p:anim calcmode="lin" valueType="num">
                                      <p:cBhvr>
                                        <p:cTn id="41" dur="1000" fill="hold"/>
                                        <p:tgtEl>
                                          <p:spTgt spid="25"/>
                                        </p:tgtEl>
                                        <p:attrNameLst>
                                          <p:attrName>style.rotation</p:attrName>
                                        </p:attrNameLst>
                                      </p:cBhvr>
                                      <p:tavLst>
                                        <p:tav tm="0">
                                          <p:val>
                                            <p:fltVal val="90"/>
                                          </p:val>
                                        </p:tav>
                                        <p:tav tm="100000">
                                          <p:val>
                                            <p:fltVal val="0"/>
                                          </p:val>
                                        </p:tav>
                                      </p:tavLst>
                                    </p:anim>
                                    <p:animEffect transition="in" filter="fade">
                                      <p:cBhvr>
                                        <p:cTn id="42" dur="1000"/>
                                        <p:tgtEl>
                                          <p:spTgt spid="25"/>
                                        </p:tgtEl>
                                      </p:cBhvr>
                                    </p:animEffect>
                                  </p:childTnLst>
                                </p:cTn>
                              </p:par>
                              <p:par>
                                <p:cTn id="43" presetID="31" presetClass="entr" presetSubtype="0" fill="hold" nodeType="withEffect">
                                  <p:stCondLst>
                                    <p:cond delay="500"/>
                                  </p:stCondLst>
                                  <p:childTnLst>
                                    <p:set>
                                      <p:cBhvr>
                                        <p:cTn id="44" dur="1" fill="hold">
                                          <p:stCondLst>
                                            <p:cond delay="0"/>
                                          </p:stCondLst>
                                        </p:cTn>
                                        <p:tgtEl>
                                          <p:spTgt spid="16"/>
                                        </p:tgtEl>
                                        <p:attrNameLst>
                                          <p:attrName>style.visibility</p:attrName>
                                        </p:attrNameLst>
                                      </p:cBhvr>
                                      <p:to>
                                        <p:strVal val="visible"/>
                                      </p:to>
                                    </p:set>
                                    <p:anim calcmode="lin" valueType="num">
                                      <p:cBhvr>
                                        <p:cTn id="45" dur="1000" fill="hold"/>
                                        <p:tgtEl>
                                          <p:spTgt spid="16"/>
                                        </p:tgtEl>
                                        <p:attrNameLst>
                                          <p:attrName>ppt_w</p:attrName>
                                        </p:attrNameLst>
                                      </p:cBhvr>
                                      <p:tavLst>
                                        <p:tav tm="0">
                                          <p:val>
                                            <p:fltVal val="0"/>
                                          </p:val>
                                        </p:tav>
                                        <p:tav tm="100000">
                                          <p:val>
                                            <p:strVal val="#ppt_w"/>
                                          </p:val>
                                        </p:tav>
                                      </p:tavLst>
                                    </p:anim>
                                    <p:anim calcmode="lin" valueType="num">
                                      <p:cBhvr>
                                        <p:cTn id="46" dur="1000" fill="hold"/>
                                        <p:tgtEl>
                                          <p:spTgt spid="16"/>
                                        </p:tgtEl>
                                        <p:attrNameLst>
                                          <p:attrName>ppt_h</p:attrName>
                                        </p:attrNameLst>
                                      </p:cBhvr>
                                      <p:tavLst>
                                        <p:tav tm="0">
                                          <p:val>
                                            <p:fltVal val="0"/>
                                          </p:val>
                                        </p:tav>
                                        <p:tav tm="100000">
                                          <p:val>
                                            <p:strVal val="#ppt_h"/>
                                          </p:val>
                                        </p:tav>
                                      </p:tavLst>
                                    </p:anim>
                                    <p:anim calcmode="lin" valueType="num">
                                      <p:cBhvr>
                                        <p:cTn id="47" dur="1000" fill="hold"/>
                                        <p:tgtEl>
                                          <p:spTgt spid="16"/>
                                        </p:tgtEl>
                                        <p:attrNameLst>
                                          <p:attrName>style.rotation</p:attrName>
                                        </p:attrNameLst>
                                      </p:cBhvr>
                                      <p:tavLst>
                                        <p:tav tm="0">
                                          <p:val>
                                            <p:fltVal val="90"/>
                                          </p:val>
                                        </p:tav>
                                        <p:tav tm="100000">
                                          <p:val>
                                            <p:fltVal val="0"/>
                                          </p:val>
                                        </p:tav>
                                      </p:tavLst>
                                    </p:anim>
                                    <p:animEffect transition="in" filter="fade">
                                      <p:cBhvr>
                                        <p:cTn id="48" dur="1000"/>
                                        <p:tgtEl>
                                          <p:spTgt spid="16"/>
                                        </p:tgtEl>
                                      </p:cBhvr>
                                    </p:animEffect>
                                  </p:childTnLst>
                                </p:cTn>
                              </p:par>
                              <p:par>
                                <p:cTn id="49" presetID="31" presetClass="entr" presetSubtype="0" fill="hold" nodeType="withEffect">
                                  <p:stCondLst>
                                    <p:cond delay="750"/>
                                  </p:stCondLst>
                                  <p:childTnLst>
                                    <p:set>
                                      <p:cBhvr>
                                        <p:cTn id="50" dur="1" fill="hold">
                                          <p:stCondLst>
                                            <p:cond delay="0"/>
                                          </p:stCondLst>
                                        </p:cTn>
                                        <p:tgtEl>
                                          <p:spTgt spid="19"/>
                                        </p:tgtEl>
                                        <p:attrNameLst>
                                          <p:attrName>style.visibility</p:attrName>
                                        </p:attrNameLst>
                                      </p:cBhvr>
                                      <p:to>
                                        <p:strVal val="visible"/>
                                      </p:to>
                                    </p:set>
                                    <p:anim calcmode="lin" valueType="num">
                                      <p:cBhvr>
                                        <p:cTn id="51" dur="1000" fill="hold"/>
                                        <p:tgtEl>
                                          <p:spTgt spid="19"/>
                                        </p:tgtEl>
                                        <p:attrNameLst>
                                          <p:attrName>ppt_w</p:attrName>
                                        </p:attrNameLst>
                                      </p:cBhvr>
                                      <p:tavLst>
                                        <p:tav tm="0">
                                          <p:val>
                                            <p:fltVal val="0"/>
                                          </p:val>
                                        </p:tav>
                                        <p:tav tm="100000">
                                          <p:val>
                                            <p:strVal val="#ppt_w"/>
                                          </p:val>
                                        </p:tav>
                                      </p:tavLst>
                                    </p:anim>
                                    <p:anim calcmode="lin" valueType="num">
                                      <p:cBhvr>
                                        <p:cTn id="52" dur="1000" fill="hold"/>
                                        <p:tgtEl>
                                          <p:spTgt spid="19"/>
                                        </p:tgtEl>
                                        <p:attrNameLst>
                                          <p:attrName>ppt_h</p:attrName>
                                        </p:attrNameLst>
                                      </p:cBhvr>
                                      <p:tavLst>
                                        <p:tav tm="0">
                                          <p:val>
                                            <p:fltVal val="0"/>
                                          </p:val>
                                        </p:tav>
                                        <p:tav tm="100000">
                                          <p:val>
                                            <p:strVal val="#ppt_h"/>
                                          </p:val>
                                        </p:tav>
                                      </p:tavLst>
                                    </p:anim>
                                    <p:anim calcmode="lin" valueType="num">
                                      <p:cBhvr>
                                        <p:cTn id="53" dur="1000" fill="hold"/>
                                        <p:tgtEl>
                                          <p:spTgt spid="19"/>
                                        </p:tgtEl>
                                        <p:attrNameLst>
                                          <p:attrName>style.rotation</p:attrName>
                                        </p:attrNameLst>
                                      </p:cBhvr>
                                      <p:tavLst>
                                        <p:tav tm="0">
                                          <p:val>
                                            <p:fltVal val="90"/>
                                          </p:val>
                                        </p:tav>
                                        <p:tav tm="100000">
                                          <p:val>
                                            <p:fltVal val="0"/>
                                          </p:val>
                                        </p:tav>
                                      </p:tavLst>
                                    </p:anim>
                                    <p:animEffect transition="in" filter="fade">
                                      <p:cBhvr>
                                        <p:cTn id="54" dur="1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5" name="组合 4"/>
          <p:cNvGrpSpPr/>
          <p:nvPr/>
        </p:nvGrpSpPr>
        <p:grpSpPr>
          <a:xfrm>
            <a:off x="1937741" y="2113639"/>
            <a:ext cx="2241974" cy="3706585"/>
            <a:chOff x="1937741" y="2113639"/>
            <a:chExt cx="2241974" cy="3706585"/>
          </a:xfrm>
        </p:grpSpPr>
        <p:sp>
          <p:nvSpPr>
            <p:cNvPr id="3" name="MH_Text_1"/>
            <p:cNvSpPr/>
            <p:nvPr>
              <p:custDataLst>
                <p:tags r:id="rId8"/>
              </p:custDataLst>
            </p:nvPr>
          </p:nvSpPr>
          <p:spPr>
            <a:xfrm>
              <a:off x="1945931" y="2492601"/>
              <a:ext cx="2233784" cy="2510386"/>
            </a:xfrm>
            <a:custGeom>
              <a:avLst/>
              <a:gdLst>
                <a:gd name="connsiteX0" fmla="*/ 115088 w 1927180"/>
                <a:gd name="connsiteY0" fmla="*/ 0 h 1438599"/>
                <a:gd name="connsiteX1" fmla="*/ 1812092 w 1927180"/>
                <a:gd name="connsiteY1" fmla="*/ 0 h 1438599"/>
                <a:gd name="connsiteX2" fmla="*/ 1927180 w 1927180"/>
                <a:gd name="connsiteY2" fmla="*/ 115088 h 1438599"/>
                <a:gd name="connsiteX3" fmla="*/ 1927180 w 1927180"/>
                <a:gd name="connsiteY3" fmla="*/ 1438599 h 1438599"/>
                <a:gd name="connsiteX4" fmla="*/ 1927180 w 1927180"/>
                <a:gd name="connsiteY4" fmla="*/ 1438599 h 1438599"/>
                <a:gd name="connsiteX5" fmla="*/ 0 w 1927180"/>
                <a:gd name="connsiteY5" fmla="*/ 1438599 h 1438599"/>
                <a:gd name="connsiteX6" fmla="*/ 0 w 1927180"/>
                <a:gd name="connsiteY6" fmla="*/ 1438599 h 1438599"/>
                <a:gd name="connsiteX7" fmla="*/ 0 w 1927180"/>
                <a:gd name="connsiteY7" fmla="*/ 115088 h 1438599"/>
                <a:gd name="connsiteX8" fmla="*/ 115088 w 1927180"/>
                <a:gd name="connsiteY8" fmla="*/ 0 h 14385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27180" h="1438599">
                  <a:moveTo>
                    <a:pt x="115088" y="0"/>
                  </a:moveTo>
                  <a:lnTo>
                    <a:pt x="1812092" y="0"/>
                  </a:lnTo>
                  <a:cubicBezTo>
                    <a:pt x="1875653" y="0"/>
                    <a:pt x="1927180" y="51527"/>
                    <a:pt x="1927180" y="115088"/>
                  </a:cubicBezTo>
                  <a:lnTo>
                    <a:pt x="1927180" y="1438599"/>
                  </a:lnTo>
                  <a:lnTo>
                    <a:pt x="1927180" y="1438599"/>
                  </a:lnTo>
                  <a:lnTo>
                    <a:pt x="0" y="1438599"/>
                  </a:lnTo>
                  <a:lnTo>
                    <a:pt x="0" y="1438599"/>
                  </a:lnTo>
                  <a:lnTo>
                    <a:pt x="0" y="115088"/>
                  </a:lnTo>
                  <a:cubicBezTo>
                    <a:pt x="0" y="51527"/>
                    <a:pt x="51527" y="0"/>
                    <a:pt x="115088" y="0"/>
                  </a:cubicBezTo>
                  <a:close/>
                </a:path>
              </a:pathLst>
            </a:custGeom>
            <a:solidFill>
              <a:srgbClr val="FFFFFF">
                <a:alpha val="90000"/>
              </a:srgbClr>
            </a:solidFill>
            <a:ln w="19050">
              <a:solidFill>
                <a:schemeClr val="accent1"/>
              </a:solidFill>
            </a:ln>
          </p:spPr>
          <p:style>
            <a:lnRef idx="2">
              <a:schemeClr val="accent5">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lIns="72000" tIns="72000" rIns="72000" bIns="0" spcCol="1270" anchor="ctr">
              <a:normAutofit/>
            </a:bodyPr>
            <a:lstStyle/>
            <a:p>
              <a:pPr marL="0" lvl="1" algn="ctr" defTabSz="488950">
                <a:lnSpc>
                  <a:spcPct val="130000"/>
                </a:lnSpc>
                <a:spcAft>
                  <a:spcPct val="15000"/>
                </a:spcAft>
                <a:defRPr/>
              </a:pPr>
              <a:endParaRPr lang="zh-CN" altLang="en-US" sz="1400" dirty="0">
                <a:ln/>
                <a:solidFill>
                  <a:srgbClr val="1C1C1C"/>
                </a:solidFill>
                <a:cs typeface="宋体" pitchFamily="2" charset="-122"/>
              </a:endParaRPr>
            </a:p>
          </p:txBody>
        </p:sp>
        <p:sp>
          <p:nvSpPr>
            <p:cNvPr id="33" name="MH_SubTitle_1"/>
            <p:cNvSpPr/>
            <p:nvPr>
              <p:custDataLst>
                <p:tags r:id="rId9"/>
              </p:custDataLst>
            </p:nvPr>
          </p:nvSpPr>
          <p:spPr>
            <a:xfrm>
              <a:off x="1945931" y="5002987"/>
              <a:ext cx="2233784" cy="817237"/>
            </a:xfrm>
            <a:custGeom>
              <a:avLst/>
              <a:gdLst>
                <a:gd name="connsiteX0" fmla="*/ 0 w 1710000"/>
                <a:gd name="connsiteY0" fmla="*/ 0 h 618597"/>
                <a:gd name="connsiteX1" fmla="*/ 1710000 w 1710000"/>
                <a:gd name="connsiteY1" fmla="*/ 0 h 618597"/>
                <a:gd name="connsiteX2" fmla="*/ 1710000 w 1710000"/>
                <a:gd name="connsiteY2" fmla="*/ 515495 h 618597"/>
                <a:gd name="connsiteX3" fmla="*/ 1606898 w 1710000"/>
                <a:gd name="connsiteY3" fmla="*/ 618597 h 618597"/>
                <a:gd name="connsiteX4" fmla="*/ 103102 w 1710000"/>
                <a:gd name="connsiteY4" fmla="*/ 618597 h 618597"/>
                <a:gd name="connsiteX5" fmla="*/ 0 w 1710000"/>
                <a:gd name="connsiteY5" fmla="*/ 515495 h 6185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10000" h="618597">
                  <a:moveTo>
                    <a:pt x="0" y="0"/>
                  </a:moveTo>
                  <a:lnTo>
                    <a:pt x="1710000" y="0"/>
                  </a:lnTo>
                  <a:lnTo>
                    <a:pt x="1710000" y="515495"/>
                  </a:lnTo>
                  <a:cubicBezTo>
                    <a:pt x="1710000" y="572437"/>
                    <a:pt x="1663840" y="618597"/>
                    <a:pt x="1606898" y="618597"/>
                  </a:cubicBezTo>
                  <a:lnTo>
                    <a:pt x="103102" y="618597"/>
                  </a:lnTo>
                  <a:cubicBezTo>
                    <a:pt x="46160" y="618597"/>
                    <a:pt x="0" y="572437"/>
                    <a:pt x="0" y="515495"/>
                  </a:cubicBezTo>
                  <a:close/>
                </a:path>
              </a:pathLst>
            </a:custGeom>
            <a:solidFill>
              <a:schemeClr val="accent1"/>
            </a:solidFill>
            <a:ln w="19050">
              <a:solidFill>
                <a:schemeClr val="accent1"/>
              </a:solidFill>
            </a:ln>
          </p:spPr>
          <p:style>
            <a:lnRef idx="2">
              <a:schemeClr val="accent5">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lIns="0" tIns="0" rIns="0" bIns="0" spcCol="1270" anchor="ctr">
              <a:normAutofit/>
            </a:bodyPr>
            <a:lstStyle/>
            <a:p>
              <a:pPr algn="ctr" defTabSz="1066800">
                <a:lnSpc>
                  <a:spcPct val="90000"/>
                </a:lnSpc>
                <a:spcAft>
                  <a:spcPct val="35000"/>
                </a:spcAft>
                <a:defRPr/>
              </a:pPr>
              <a:endParaRPr lang="zh-CN" altLang="en-US" sz="2000" dirty="0">
                <a:ln/>
                <a:solidFill>
                  <a:srgbClr val="FFFFFF"/>
                </a:solidFill>
                <a:cs typeface="Times New Roman" pitchFamily="18" charset="0"/>
              </a:endParaRPr>
            </a:p>
          </p:txBody>
        </p:sp>
        <p:sp>
          <p:nvSpPr>
            <p:cNvPr id="2" name="MH_Other_1"/>
            <p:cNvSpPr/>
            <p:nvPr>
              <p:custDataLst>
                <p:tags r:id="rId10"/>
              </p:custDataLst>
            </p:nvPr>
          </p:nvSpPr>
          <p:spPr>
            <a:xfrm>
              <a:off x="2706592" y="2113639"/>
              <a:ext cx="806760" cy="80885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2800" b="1" dirty="0">
                  <a:solidFill>
                    <a:srgbClr val="FFFFFF"/>
                  </a:solidFill>
                </a:rPr>
                <a:t>1</a:t>
              </a:r>
              <a:endParaRPr lang="zh-CN" altLang="en-US" sz="2800" b="1" dirty="0">
                <a:solidFill>
                  <a:srgbClr val="FFFFFF"/>
                </a:solidFill>
              </a:endParaRPr>
            </a:p>
          </p:txBody>
        </p:sp>
        <p:sp>
          <p:nvSpPr>
            <p:cNvPr id="14" name="矩形 13"/>
            <p:cNvSpPr/>
            <p:nvPr/>
          </p:nvSpPr>
          <p:spPr>
            <a:xfrm>
              <a:off x="2132590" y="3096532"/>
              <a:ext cx="1852276" cy="1643527"/>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用户可以在投影仪或者计算机上进行演示也可以将演示文稿打印出来制作成胶片以便应用到更广泛的领域中</a:t>
              </a:r>
            </a:p>
          </p:txBody>
        </p:sp>
        <p:sp>
          <p:nvSpPr>
            <p:cNvPr id="15" name="矩形 14"/>
            <p:cNvSpPr/>
            <p:nvPr/>
          </p:nvSpPr>
          <p:spPr>
            <a:xfrm>
              <a:off x="1937741" y="5180629"/>
              <a:ext cx="2241974" cy="43640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000" b="1" dirty="0">
                  <a:solidFill>
                    <a:schemeClr val="bg1"/>
                  </a:solidFill>
                  <a:latin typeface="迷你简准圆" panose="03000509000000000000" pitchFamily="65" charset="-122"/>
                  <a:ea typeface="迷你简准圆" panose="03000509000000000000" pitchFamily="65" charset="-122"/>
                </a:rPr>
                <a:t>标题文字添加</a:t>
              </a:r>
            </a:p>
          </p:txBody>
        </p:sp>
      </p:grpSp>
      <p:grpSp>
        <p:nvGrpSpPr>
          <p:cNvPr id="6" name="组合 5"/>
          <p:cNvGrpSpPr/>
          <p:nvPr/>
        </p:nvGrpSpPr>
        <p:grpSpPr>
          <a:xfrm>
            <a:off x="4974095" y="2113639"/>
            <a:ext cx="2241974" cy="3706585"/>
            <a:chOff x="4974095" y="2113639"/>
            <a:chExt cx="2241974" cy="3706585"/>
          </a:xfrm>
        </p:grpSpPr>
        <p:sp>
          <p:nvSpPr>
            <p:cNvPr id="20" name="MH_Text_2"/>
            <p:cNvSpPr/>
            <p:nvPr>
              <p:custDataLst>
                <p:tags r:id="rId5"/>
              </p:custDataLst>
            </p:nvPr>
          </p:nvSpPr>
          <p:spPr>
            <a:xfrm>
              <a:off x="4982285" y="2492601"/>
              <a:ext cx="2233784" cy="2510386"/>
            </a:xfrm>
            <a:custGeom>
              <a:avLst/>
              <a:gdLst>
                <a:gd name="connsiteX0" fmla="*/ 115088 w 1927180"/>
                <a:gd name="connsiteY0" fmla="*/ 0 h 1438599"/>
                <a:gd name="connsiteX1" fmla="*/ 1812092 w 1927180"/>
                <a:gd name="connsiteY1" fmla="*/ 0 h 1438599"/>
                <a:gd name="connsiteX2" fmla="*/ 1927180 w 1927180"/>
                <a:gd name="connsiteY2" fmla="*/ 115088 h 1438599"/>
                <a:gd name="connsiteX3" fmla="*/ 1927180 w 1927180"/>
                <a:gd name="connsiteY3" fmla="*/ 1438599 h 1438599"/>
                <a:gd name="connsiteX4" fmla="*/ 1927180 w 1927180"/>
                <a:gd name="connsiteY4" fmla="*/ 1438599 h 1438599"/>
                <a:gd name="connsiteX5" fmla="*/ 0 w 1927180"/>
                <a:gd name="connsiteY5" fmla="*/ 1438599 h 1438599"/>
                <a:gd name="connsiteX6" fmla="*/ 0 w 1927180"/>
                <a:gd name="connsiteY6" fmla="*/ 1438599 h 1438599"/>
                <a:gd name="connsiteX7" fmla="*/ 0 w 1927180"/>
                <a:gd name="connsiteY7" fmla="*/ 115088 h 1438599"/>
                <a:gd name="connsiteX8" fmla="*/ 115088 w 1927180"/>
                <a:gd name="connsiteY8" fmla="*/ 0 h 14385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27180" h="1438599">
                  <a:moveTo>
                    <a:pt x="115088" y="0"/>
                  </a:moveTo>
                  <a:lnTo>
                    <a:pt x="1812092" y="0"/>
                  </a:lnTo>
                  <a:cubicBezTo>
                    <a:pt x="1875653" y="0"/>
                    <a:pt x="1927180" y="51527"/>
                    <a:pt x="1927180" y="115088"/>
                  </a:cubicBezTo>
                  <a:lnTo>
                    <a:pt x="1927180" y="1438599"/>
                  </a:lnTo>
                  <a:lnTo>
                    <a:pt x="1927180" y="1438599"/>
                  </a:lnTo>
                  <a:lnTo>
                    <a:pt x="0" y="1438599"/>
                  </a:lnTo>
                  <a:lnTo>
                    <a:pt x="0" y="1438599"/>
                  </a:lnTo>
                  <a:lnTo>
                    <a:pt x="0" y="115088"/>
                  </a:lnTo>
                  <a:cubicBezTo>
                    <a:pt x="0" y="51527"/>
                    <a:pt x="51527" y="0"/>
                    <a:pt x="115088" y="0"/>
                  </a:cubicBezTo>
                  <a:close/>
                </a:path>
              </a:pathLst>
            </a:custGeom>
            <a:solidFill>
              <a:srgbClr val="FFFFFF">
                <a:alpha val="90000"/>
              </a:srgbClr>
            </a:solidFill>
            <a:ln w="19050">
              <a:solidFill>
                <a:schemeClr val="accent2"/>
              </a:solidFill>
            </a:ln>
          </p:spPr>
          <p:style>
            <a:lnRef idx="2">
              <a:schemeClr val="accent5">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lIns="72000" tIns="72000" rIns="72000" bIns="0" spcCol="1270" anchor="ctr">
              <a:normAutofit/>
            </a:bodyPr>
            <a:lstStyle/>
            <a:p>
              <a:pPr marL="0" lvl="1" algn="ctr" defTabSz="488950">
                <a:lnSpc>
                  <a:spcPct val="130000"/>
                </a:lnSpc>
                <a:spcAft>
                  <a:spcPct val="15000"/>
                </a:spcAft>
                <a:defRPr/>
              </a:pPr>
              <a:endParaRPr lang="zh-CN" altLang="en-US" sz="1400" dirty="0">
                <a:ln/>
                <a:solidFill>
                  <a:srgbClr val="1C1C1C"/>
                </a:solidFill>
                <a:cs typeface="宋体" pitchFamily="2" charset="-122"/>
              </a:endParaRPr>
            </a:p>
          </p:txBody>
        </p:sp>
        <p:sp>
          <p:nvSpPr>
            <p:cNvPr id="34" name="MH_SubTitle_2"/>
            <p:cNvSpPr/>
            <p:nvPr>
              <p:custDataLst>
                <p:tags r:id="rId6"/>
              </p:custDataLst>
            </p:nvPr>
          </p:nvSpPr>
          <p:spPr>
            <a:xfrm>
              <a:off x="4982285" y="5002987"/>
              <a:ext cx="2233784" cy="817237"/>
            </a:xfrm>
            <a:custGeom>
              <a:avLst/>
              <a:gdLst>
                <a:gd name="connsiteX0" fmla="*/ 0 w 1710000"/>
                <a:gd name="connsiteY0" fmla="*/ 0 h 618597"/>
                <a:gd name="connsiteX1" fmla="*/ 1710000 w 1710000"/>
                <a:gd name="connsiteY1" fmla="*/ 0 h 618597"/>
                <a:gd name="connsiteX2" fmla="*/ 1710000 w 1710000"/>
                <a:gd name="connsiteY2" fmla="*/ 515495 h 618597"/>
                <a:gd name="connsiteX3" fmla="*/ 1606898 w 1710000"/>
                <a:gd name="connsiteY3" fmla="*/ 618597 h 618597"/>
                <a:gd name="connsiteX4" fmla="*/ 103102 w 1710000"/>
                <a:gd name="connsiteY4" fmla="*/ 618597 h 618597"/>
                <a:gd name="connsiteX5" fmla="*/ 0 w 1710000"/>
                <a:gd name="connsiteY5" fmla="*/ 515495 h 6185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10000" h="618597">
                  <a:moveTo>
                    <a:pt x="0" y="0"/>
                  </a:moveTo>
                  <a:lnTo>
                    <a:pt x="1710000" y="0"/>
                  </a:lnTo>
                  <a:lnTo>
                    <a:pt x="1710000" y="515495"/>
                  </a:lnTo>
                  <a:cubicBezTo>
                    <a:pt x="1710000" y="572437"/>
                    <a:pt x="1663840" y="618597"/>
                    <a:pt x="1606898" y="618597"/>
                  </a:cubicBezTo>
                  <a:lnTo>
                    <a:pt x="103102" y="618597"/>
                  </a:lnTo>
                  <a:cubicBezTo>
                    <a:pt x="46160" y="618597"/>
                    <a:pt x="0" y="572437"/>
                    <a:pt x="0" y="515495"/>
                  </a:cubicBezTo>
                  <a:close/>
                </a:path>
              </a:pathLst>
            </a:custGeom>
            <a:solidFill>
              <a:schemeClr val="accent2"/>
            </a:solidFill>
            <a:ln w="19050">
              <a:solidFill>
                <a:schemeClr val="accent2"/>
              </a:solidFill>
            </a:ln>
          </p:spPr>
          <p:style>
            <a:lnRef idx="2">
              <a:schemeClr val="accent5">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lIns="0" tIns="0" rIns="0" bIns="0" spcCol="1270" anchor="ctr">
              <a:normAutofit/>
            </a:bodyPr>
            <a:lstStyle/>
            <a:p>
              <a:pPr algn="ctr" defTabSz="1066800">
                <a:lnSpc>
                  <a:spcPct val="90000"/>
                </a:lnSpc>
                <a:spcAft>
                  <a:spcPct val="35000"/>
                </a:spcAft>
                <a:defRPr/>
              </a:pPr>
              <a:endParaRPr lang="zh-CN" altLang="en-US" sz="2000" dirty="0">
                <a:ln/>
                <a:solidFill>
                  <a:srgbClr val="FFFFFF"/>
                </a:solidFill>
                <a:cs typeface="Times New Roman" pitchFamily="18" charset="0"/>
              </a:endParaRPr>
            </a:p>
          </p:txBody>
        </p:sp>
        <p:sp>
          <p:nvSpPr>
            <p:cNvPr id="16" name="MH_Other_2"/>
            <p:cNvSpPr/>
            <p:nvPr>
              <p:custDataLst>
                <p:tags r:id="rId7"/>
              </p:custDataLst>
            </p:nvPr>
          </p:nvSpPr>
          <p:spPr>
            <a:xfrm>
              <a:off x="5742944" y="2113639"/>
              <a:ext cx="808856" cy="80885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2800" b="1" dirty="0">
                  <a:solidFill>
                    <a:srgbClr val="FFFFFF"/>
                  </a:solidFill>
                </a:rPr>
                <a:t>2</a:t>
              </a:r>
              <a:endParaRPr lang="zh-CN" altLang="en-US" sz="2800" b="1" dirty="0">
                <a:solidFill>
                  <a:srgbClr val="FFFFFF"/>
                </a:solidFill>
              </a:endParaRPr>
            </a:p>
          </p:txBody>
        </p:sp>
        <p:sp>
          <p:nvSpPr>
            <p:cNvPr id="18" name="矩形 17"/>
            <p:cNvSpPr/>
            <p:nvPr/>
          </p:nvSpPr>
          <p:spPr>
            <a:xfrm>
              <a:off x="4974095" y="5180629"/>
              <a:ext cx="2241974" cy="43640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000" b="1" dirty="0">
                  <a:solidFill>
                    <a:schemeClr val="bg1"/>
                  </a:solidFill>
                  <a:latin typeface="迷你简准圆" panose="03000509000000000000" pitchFamily="65" charset="-122"/>
                  <a:ea typeface="迷你简准圆" panose="03000509000000000000" pitchFamily="65" charset="-122"/>
                </a:rPr>
                <a:t>标题文字添加</a:t>
              </a:r>
            </a:p>
          </p:txBody>
        </p:sp>
        <p:sp>
          <p:nvSpPr>
            <p:cNvPr id="21" name="矩形 20"/>
            <p:cNvSpPr/>
            <p:nvPr/>
          </p:nvSpPr>
          <p:spPr>
            <a:xfrm>
              <a:off x="5168944" y="3096532"/>
              <a:ext cx="1852276" cy="1643527"/>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用户可以在投影仪或者计算机上进行演示也可以将演示文稿打印出来制作成胶片以便应用到更广泛的领域中</a:t>
              </a:r>
            </a:p>
          </p:txBody>
        </p:sp>
      </p:grpSp>
      <p:grpSp>
        <p:nvGrpSpPr>
          <p:cNvPr id="7" name="组合 6"/>
          <p:cNvGrpSpPr/>
          <p:nvPr/>
        </p:nvGrpSpPr>
        <p:grpSpPr>
          <a:xfrm>
            <a:off x="8010447" y="2113639"/>
            <a:ext cx="2241974" cy="3706585"/>
            <a:chOff x="8010447" y="2113639"/>
            <a:chExt cx="2241974" cy="3706585"/>
          </a:xfrm>
        </p:grpSpPr>
        <p:sp>
          <p:nvSpPr>
            <p:cNvPr id="22" name="MH_Text_3"/>
            <p:cNvSpPr/>
            <p:nvPr>
              <p:custDataLst>
                <p:tags r:id="rId2"/>
              </p:custDataLst>
            </p:nvPr>
          </p:nvSpPr>
          <p:spPr>
            <a:xfrm>
              <a:off x="8018637" y="2492601"/>
              <a:ext cx="2233784" cy="2510386"/>
            </a:xfrm>
            <a:custGeom>
              <a:avLst/>
              <a:gdLst>
                <a:gd name="connsiteX0" fmla="*/ 115088 w 1927180"/>
                <a:gd name="connsiteY0" fmla="*/ 0 h 1438599"/>
                <a:gd name="connsiteX1" fmla="*/ 1812092 w 1927180"/>
                <a:gd name="connsiteY1" fmla="*/ 0 h 1438599"/>
                <a:gd name="connsiteX2" fmla="*/ 1927180 w 1927180"/>
                <a:gd name="connsiteY2" fmla="*/ 115088 h 1438599"/>
                <a:gd name="connsiteX3" fmla="*/ 1927180 w 1927180"/>
                <a:gd name="connsiteY3" fmla="*/ 1438599 h 1438599"/>
                <a:gd name="connsiteX4" fmla="*/ 1927180 w 1927180"/>
                <a:gd name="connsiteY4" fmla="*/ 1438599 h 1438599"/>
                <a:gd name="connsiteX5" fmla="*/ 0 w 1927180"/>
                <a:gd name="connsiteY5" fmla="*/ 1438599 h 1438599"/>
                <a:gd name="connsiteX6" fmla="*/ 0 w 1927180"/>
                <a:gd name="connsiteY6" fmla="*/ 1438599 h 1438599"/>
                <a:gd name="connsiteX7" fmla="*/ 0 w 1927180"/>
                <a:gd name="connsiteY7" fmla="*/ 115088 h 1438599"/>
                <a:gd name="connsiteX8" fmla="*/ 115088 w 1927180"/>
                <a:gd name="connsiteY8" fmla="*/ 0 h 14385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27180" h="1438599">
                  <a:moveTo>
                    <a:pt x="115088" y="0"/>
                  </a:moveTo>
                  <a:lnTo>
                    <a:pt x="1812092" y="0"/>
                  </a:lnTo>
                  <a:cubicBezTo>
                    <a:pt x="1875653" y="0"/>
                    <a:pt x="1927180" y="51527"/>
                    <a:pt x="1927180" y="115088"/>
                  </a:cubicBezTo>
                  <a:lnTo>
                    <a:pt x="1927180" y="1438599"/>
                  </a:lnTo>
                  <a:lnTo>
                    <a:pt x="1927180" y="1438599"/>
                  </a:lnTo>
                  <a:lnTo>
                    <a:pt x="0" y="1438599"/>
                  </a:lnTo>
                  <a:lnTo>
                    <a:pt x="0" y="1438599"/>
                  </a:lnTo>
                  <a:lnTo>
                    <a:pt x="0" y="115088"/>
                  </a:lnTo>
                  <a:cubicBezTo>
                    <a:pt x="0" y="51527"/>
                    <a:pt x="51527" y="0"/>
                    <a:pt x="115088" y="0"/>
                  </a:cubicBezTo>
                  <a:close/>
                </a:path>
              </a:pathLst>
            </a:custGeom>
            <a:solidFill>
              <a:srgbClr val="FFFFFF">
                <a:alpha val="90000"/>
              </a:srgbClr>
            </a:solidFill>
            <a:ln w="19050">
              <a:solidFill>
                <a:schemeClr val="accent3"/>
              </a:solidFill>
            </a:ln>
          </p:spPr>
          <p:style>
            <a:lnRef idx="2">
              <a:schemeClr val="accent5">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lIns="72000" tIns="72000" rIns="72000" bIns="0" spcCol="1270" anchor="ctr">
              <a:normAutofit/>
            </a:bodyPr>
            <a:lstStyle/>
            <a:p>
              <a:pPr marL="0" lvl="1" algn="ctr" defTabSz="488950">
                <a:lnSpc>
                  <a:spcPct val="130000"/>
                </a:lnSpc>
                <a:spcAft>
                  <a:spcPct val="15000"/>
                </a:spcAft>
                <a:defRPr/>
              </a:pPr>
              <a:endParaRPr lang="zh-CN" altLang="en-US" sz="1400" dirty="0">
                <a:ln/>
                <a:solidFill>
                  <a:srgbClr val="1C1C1C"/>
                </a:solidFill>
                <a:cs typeface="宋体" pitchFamily="2" charset="-122"/>
              </a:endParaRPr>
            </a:p>
          </p:txBody>
        </p:sp>
        <p:sp>
          <p:nvSpPr>
            <p:cNvPr id="35" name="MH_SubTitle_3"/>
            <p:cNvSpPr/>
            <p:nvPr>
              <p:custDataLst>
                <p:tags r:id="rId3"/>
              </p:custDataLst>
            </p:nvPr>
          </p:nvSpPr>
          <p:spPr>
            <a:xfrm>
              <a:off x="8018637" y="5002987"/>
              <a:ext cx="2233784" cy="817237"/>
            </a:xfrm>
            <a:custGeom>
              <a:avLst/>
              <a:gdLst>
                <a:gd name="connsiteX0" fmla="*/ 0 w 1710000"/>
                <a:gd name="connsiteY0" fmla="*/ 0 h 618597"/>
                <a:gd name="connsiteX1" fmla="*/ 1710000 w 1710000"/>
                <a:gd name="connsiteY1" fmla="*/ 0 h 618597"/>
                <a:gd name="connsiteX2" fmla="*/ 1710000 w 1710000"/>
                <a:gd name="connsiteY2" fmla="*/ 515495 h 618597"/>
                <a:gd name="connsiteX3" fmla="*/ 1606898 w 1710000"/>
                <a:gd name="connsiteY3" fmla="*/ 618597 h 618597"/>
                <a:gd name="connsiteX4" fmla="*/ 103102 w 1710000"/>
                <a:gd name="connsiteY4" fmla="*/ 618597 h 618597"/>
                <a:gd name="connsiteX5" fmla="*/ 0 w 1710000"/>
                <a:gd name="connsiteY5" fmla="*/ 515495 h 6185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10000" h="618597">
                  <a:moveTo>
                    <a:pt x="0" y="0"/>
                  </a:moveTo>
                  <a:lnTo>
                    <a:pt x="1710000" y="0"/>
                  </a:lnTo>
                  <a:lnTo>
                    <a:pt x="1710000" y="515495"/>
                  </a:lnTo>
                  <a:cubicBezTo>
                    <a:pt x="1710000" y="572437"/>
                    <a:pt x="1663840" y="618597"/>
                    <a:pt x="1606898" y="618597"/>
                  </a:cubicBezTo>
                  <a:lnTo>
                    <a:pt x="103102" y="618597"/>
                  </a:lnTo>
                  <a:cubicBezTo>
                    <a:pt x="46160" y="618597"/>
                    <a:pt x="0" y="572437"/>
                    <a:pt x="0" y="515495"/>
                  </a:cubicBezTo>
                  <a:close/>
                </a:path>
              </a:pathLst>
            </a:custGeom>
            <a:solidFill>
              <a:schemeClr val="accent3"/>
            </a:solidFill>
            <a:ln w="19050">
              <a:solidFill>
                <a:schemeClr val="accent3"/>
              </a:solidFill>
            </a:ln>
          </p:spPr>
          <p:style>
            <a:lnRef idx="2">
              <a:schemeClr val="accent5">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lIns="0" tIns="0" rIns="0" bIns="0" spcCol="1270" anchor="ctr">
              <a:normAutofit/>
            </a:bodyPr>
            <a:lstStyle/>
            <a:p>
              <a:pPr algn="ctr" defTabSz="1066800">
                <a:lnSpc>
                  <a:spcPct val="90000"/>
                </a:lnSpc>
                <a:spcAft>
                  <a:spcPct val="35000"/>
                </a:spcAft>
                <a:defRPr/>
              </a:pPr>
              <a:endParaRPr lang="zh-CN" altLang="en-US" sz="2000" dirty="0">
                <a:ln/>
                <a:solidFill>
                  <a:srgbClr val="FFFFFF"/>
                </a:solidFill>
                <a:cs typeface="Times New Roman" pitchFamily="18" charset="0"/>
              </a:endParaRPr>
            </a:p>
          </p:txBody>
        </p:sp>
        <p:sp>
          <p:nvSpPr>
            <p:cNvPr id="17" name="MH_Other_3"/>
            <p:cNvSpPr/>
            <p:nvPr>
              <p:custDataLst>
                <p:tags r:id="rId4"/>
              </p:custDataLst>
            </p:nvPr>
          </p:nvSpPr>
          <p:spPr>
            <a:xfrm>
              <a:off x="8779298" y="2113639"/>
              <a:ext cx="808856" cy="80885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2800" b="1" dirty="0">
                  <a:solidFill>
                    <a:srgbClr val="FFFFFF"/>
                  </a:solidFill>
                </a:rPr>
                <a:t>3</a:t>
              </a:r>
              <a:endParaRPr lang="zh-CN" altLang="en-US" sz="2800" b="1" dirty="0">
                <a:solidFill>
                  <a:srgbClr val="FFFFFF"/>
                </a:solidFill>
              </a:endParaRPr>
            </a:p>
          </p:txBody>
        </p:sp>
        <p:sp>
          <p:nvSpPr>
            <p:cNvPr id="19" name="矩形 18"/>
            <p:cNvSpPr/>
            <p:nvPr/>
          </p:nvSpPr>
          <p:spPr>
            <a:xfrm>
              <a:off x="8010447" y="5180629"/>
              <a:ext cx="2241974" cy="43640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000" b="1" dirty="0">
                  <a:solidFill>
                    <a:schemeClr val="bg1"/>
                  </a:solidFill>
                  <a:latin typeface="迷你简准圆" panose="03000509000000000000" pitchFamily="65" charset="-122"/>
                  <a:ea typeface="迷你简准圆" panose="03000509000000000000" pitchFamily="65" charset="-122"/>
                </a:rPr>
                <a:t>标题文字添加</a:t>
              </a:r>
            </a:p>
          </p:txBody>
        </p:sp>
        <p:sp>
          <p:nvSpPr>
            <p:cNvPr id="23" name="矩形 22"/>
            <p:cNvSpPr/>
            <p:nvPr/>
          </p:nvSpPr>
          <p:spPr>
            <a:xfrm>
              <a:off x="8205296" y="3096532"/>
              <a:ext cx="1852276" cy="1643527"/>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用户可以在投影仪或者计算机上进行演示也可以将演示文稿打印出来制作成胶片以便应用到更广泛的领域中</a:t>
              </a:r>
            </a:p>
          </p:txBody>
        </p:sp>
      </p:grpSp>
      <p:pic>
        <p:nvPicPr>
          <p:cNvPr id="24" name="图片 23"/>
          <p:cNvPicPr>
            <a:picLocks noChangeAspect="1"/>
          </p:cNvPicPr>
          <p:nvPr/>
        </p:nvPicPr>
        <p:blipFill>
          <a:blip r:embed="rId13"/>
          <a:stretch>
            <a:fillRect/>
          </a:stretch>
        </p:blipFill>
        <p:spPr>
          <a:xfrm>
            <a:off x="5308600" y="1029405"/>
            <a:ext cx="1574800" cy="579616"/>
          </a:xfrm>
          <a:prstGeom prst="rect">
            <a:avLst/>
          </a:prstGeom>
        </p:spPr>
      </p:pic>
      <p:sp>
        <p:nvSpPr>
          <p:cNvPr id="25" name="文本框 24"/>
          <p:cNvSpPr txBox="1"/>
          <p:nvPr/>
        </p:nvSpPr>
        <p:spPr>
          <a:xfrm>
            <a:off x="4482392" y="295797"/>
            <a:ext cx="3467616" cy="584775"/>
          </a:xfrm>
          <a:prstGeom prst="rect">
            <a:avLst/>
          </a:prstGeom>
          <a:noFill/>
        </p:spPr>
        <p:txBody>
          <a:bodyPr wrap="none" rtlCol="0">
            <a:spAutoFit/>
            <a:scene3d>
              <a:camera prst="orthographicFront"/>
              <a:lightRig rig="threePt" dir="t"/>
            </a:scene3d>
            <a:sp3d contourW="12700"/>
          </a:bodyPr>
          <a:lstStyle/>
          <a:p>
            <a:pPr algn="ctr"/>
            <a:r>
              <a:rPr lang="zh-CN" altLang="en-US" sz="3200" dirty="0" smtClean="0">
                <a:solidFill>
                  <a:schemeClr val="tx1">
                    <a:lumMod val="65000"/>
                    <a:lumOff val="35000"/>
                  </a:schemeClr>
                </a:solidFill>
                <a:latin typeface="迷你简准圆" panose="03000509000000000000" pitchFamily="65" charset="-122"/>
                <a:ea typeface="迷你简准圆" panose="03000509000000000000" pitchFamily="65" charset="-122"/>
              </a:rPr>
              <a:t>标题文字添加此处</a:t>
            </a:r>
            <a:endParaRPr lang="zh-CN" altLang="en-US" sz="3200" dirty="0">
              <a:solidFill>
                <a:schemeClr val="tx1">
                  <a:lumMod val="65000"/>
                  <a:lumOff val="35000"/>
                </a:schemeClr>
              </a:solidFill>
              <a:latin typeface="迷你简准圆" panose="03000509000000000000" pitchFamily="65" charset="-122"/>
              <a:ea typeface="迷你简准圆" panose="03000509000000000000" pitchFamily="65" charset="-122"/>
            </a:endParaRPr>
          </a:p>
        </p:txBody>
      </p:sp>
      <p:sp>
        <p:nvSpPr>
          <p:cNvPr id="26" name="文本框 25"/>
          <p:cNvSpPr txBox="1"/>
          <p:nvPr/>
        </p:nvSpPr>
        <p:spPr>
          <a:xfrm>
            <a:off x="4036957" y="767932"/>
            <a:ext cx="4358486" cy="286873"/>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1200" dirty="0">
                <a:solidFill>
                  <a:schemeClr val="bg1">
                    <a:lumMod val="75000"/>
                  </a:schemeClr>
                </a:solidFill>
                <a:latin typeface="+mj-ea"/>
                <a:ea typeface="+mj-ea"/>
              </a:rPr>
              <a:t>The user can demonstrate on a projector </a:t>
            </a:r>
            <a:r>
              <a:rPr lang="en-US" altLang="zh-CN" sz="1200" dirty="0" smtClean="0">
                <a:solidFill>
                  <a:schemeClr val="bg1">
                    <a:lumMod val="75000"/>
                  </a:schemeClr>
                </a:solidFill>
                <a:latin typeface="+mj-ea"/>
                <a:ea typeface="+mj-ea"/>
              </a:rPr>
              <a:t>or computer</a:t>
            </a:r>
            <a:endParaRPr lang="en-US" altLang="zh-CN" sz="1200" dirty="0">
              <a:solidFill>
                <a:schemeClr val="bg1">
                  <a:lumMod val="75000"/>
                </a:schemeClr>
              </a:solidFill>
              <a:latin typeface="+mj-ea"/>
              <a:ea typeface="+mj-ea"/>
            </a:endParaRPr>
          </a:p>
        </p:txBody>
      </p:sp>
    </p:spTree>
    <p:custDataLst>
      <p:tags r:id="rId1"/>
    </p:custDataLst>
    <p:extLst>
      <p:ext uri="{BB962C8B-B14F-4D97-AF65-F5344CB8AC3E}">
        <p14:creationId xmlns:p14="http://schemas.microsoft.com/office/powerpoint/2010/main" val="2282057065"/>
      </p:ext>
    </p:extLst>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p:tgtEl>
                                          <p:spTgt spid="25"/>
                                        </p:tgtEl>
                                        <p:attrNameLst>
                                          <p:attrName>ppt_y</p:attrName>
                                        </p:attrNameLst>
                                      </p:cBhvr>
                                      <p:tavLst>
                                        <p:tav tm="0">
                                          <p:val>
                                            <p:strVal val="#ppt_y+#ppt_h*1.125000"/>
                                          </p:val>
                                        </p:tav>
                                        <p:tav tm="100000">
                                          <p:val>
                                            <p:strVal val="#ppt_y"/>
                                          </p:val>
                                        </p:tav>
                                      </p:tavLst>
                                    </p:anim>
                                    <p:animEffect transition="in" filter="wipe(up)">
                                      <p:cBhvr>
                                        <p:cTn id="8" dur="500"/>
                                        <p:tgtEl>
                                          <p:spTgt spid="25"/>
                                        </p:tgtEl>
                                      </p:cBhvr>
                                    </p:animEffect>
                                  </p:childTnLst>
                                </p:cTn>
                              </p:par>
                              <p:par>
                                <p:cTn id="9" presetID="12" presetClass="entr" presetSubtype="1" fill="hold" grpId="0" nodeType="withEffect">
                                  <p:stCondLst>
                                    <p:cond delay="0"/>
                                  </p:stCondLst>
                                  <p:childTnLst>
                                    <p:set>
                                      <p:cBhvr>
                                        <p:cTn id="10" dur="1" fill="hold">
                                          <p:stCondLst>
                                            <p:cond delay="0"/>
                                          </p:stCondLst>
                                        </p:cTn>
                                        <p:tgtEl>
                                          <p:spTgt spid="26"/>
                                        </p:tgtEl>
                                        <p:attrNameLst>
                                          <p:attrName>style.visibility</p:attrName>
                                        </p:attrNameLst>
                                      </p:cBhvr>
                                      <p:to>
                                        <p:strVal val="visible"/>
                                      </p:to>
                                    </p:set>
                                    <p:anim calcmode="lin" valueType="num">
                                      <p:cBhvr additive="base">
                                        <p:cTn id="11" dur="500"/>
                                        <p:tgtEl>
                                          <p:spTgt spid="26"/>
                                        </p:tgtEl>
                                        <p:attrNameLst>
                                          <p:attrName>ppt_y</p:attrName>
                                        </p:attrNameLst>
                                      </p:cBhvr>
                                      <p:tavLst>
                                        <p:tav tm="0">
                                          <p:val>
                                            <p:strVal val="#ppt_y-#ppt_h*1.125000"/>
                                          </p:val>
                                        </p:tav>
                                        <p:tav tm="100000">
                                          <p:val>
                                            <p:strVal val="#ppt_y"/>
                                          </p:val>
                                        </p:tav>
                                      </p:tavLst>
                                    </p:anim>
                                    <p:animEffect transition="in" filter="wipe(down)">
                                      <p:cBhvr>
                                        <p:cTn id="12" dur="500"/>
                                        <p:tgtEl>
                                          <p:spTgt spid="26"/>
                                        </p:tgtEl>
                                      </p:cBhvr>
                                    </p:animEffect>
                                  </p:childTnLst>
                                </p:cTn>
                              </p:par>
                            </p:childTnLst>
                          </p:cTn>
                        </p:par>
                        <p:par>
                          <p:cTn id="13" fill="hold">
                            <p:stCondLst>
                              <p:cond delay="500"/>
                            </p:stCondLst>
                            <p:childTnLst>
                              <p:par>
                                <p:cTn id="14" presetID="53" presetClass="entr" presetSubtype="16" fill="hold" nodeType="afterEffect">
                                  <p:stCondLst>
                                    <p:cond delay="0"/>
                                  </p:stCondLst>
                                  <p:childTnLst>
                                    <p:set>
                                      <p:cBhvr>
                                        <p:cTn id="15" dur="1" fill="hold">
                                          <p:stCondLst>
                                            <p:cond delay="0"/>
                                          </p:stCondLst>
                                        </p:cTn>
                                        <p:tgtEl>
                                          <p:spTgt spid="24"/>
                                        </p:tgtEl>
                                        <p:attrNameLst>
                                          <p:attrName>style.visibility</p:attrName>
                                        </p:attrNameLst>
                                      </p:cBhvr>
                                      <p:to>
                                        <p:strVal val="visible"/>
                                      </p:to>
                                    </p:set>
                                    <p:anim calcmode="lin" valueType="num">
                                      <p:cBhvr>
                                        <p:cTn id="16" dur="500" fill="hold"/>
                                        <p:tgtEl>
                                          <p:spTgt spid="24"/>
                                        </p:tgtEl>
                                        <p:attrNameLst>
                                          <p:attrName>ppt_w</p:attrName>
                                        </p:attrNameLst>
                                      </p:cBhvr>
                                      <p:tavLst>
                                        <p:tav tm="0">
                                          <p:val>
                                            <p:fltVal val="0"/>
                                          </p:val>
                                        </p:tav>
                                        <p:tav tm="100000">
                                          <p:val>
                                            <p:strVal val="#ppt_w"/>
                                          </p:val>
                                        </p:tav>
                                      </p:tavLst>
                                    </p:anim>
                                    <p:anim calcmode="lin" valueType="num">
                                      <p:cBhvr>
                                        <p:cTn id="17" dur="500" fill="hold"/>
                                        <p:tgtEl>
                                          <p:spTgt spid="24"/>
                                        </p:tgtEl>
                                        <p:attrNameLst>
                                          <p:attrName>ppt_h</p:attrName>
                                        </p:attrNameLst>
                                      </p:cBhvr>
                                      <p:tavLst>
                                        <p:tav tm="0">
                                          <p:val>
                                            <p:fltVal val="0"/>
                                          </p:val>
                                        </p:tav>
                                        <p:tav tm="100000">
                                          <p:val>
                                            <p:strVal val="#ppt_h"/>
                                          </p:val>
                                        </p:tav>
                                      </p:tavLst>
                                    </p:anim>
                                    <p:animEffect transition="in" filter="fade">
                                      <p:cBhvr>
                                        <p:cTn id="18" dur="500"/>
                                        <p:tgtEl>
                                          <p:spTgt spid="24"/>
                                        </p:tgtEl>
                                      </p:cBhvr>
                                    </p:animEffect>
                                  </p:childTnLst>
                                </p:cTn>
                              </p:par>
                            </p:childTnLst>
                          </p:cTn>
                        </p:par>
                        <p:par>
                          <p:cTn id="19" fill="hold">
                            <p:stCondLst>
                              <p:cond delay="1000"/>
                            </p:stCondLst>
                            <p:childTnLst>
                              <p:par>
                                <p:cTn id="20" presetID="53" presetClass="entr" presetSubtype="16" fill="hold" nodeType="after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p:cTn id="22" dur="500" fill="hold"/>
                                        <p:tgtEl>
                                          <p:spTgt spid="5"/>
                                        </p:tgtEl>
                                        <p:attrNameLst>
                                          <p:attrName>ppt_w</p:attrName>
                                        </p:attrNameLst>
                                      </p:cBhvr>
                                      <p:tavLst>
                                        <p:tav tm="0">
                                          <p:val>
                                            <p:fltVal val="0"/>
                                          </p:val>
                                        </p:tav>
                                        <p:tav tm="100000">
                                          <p:val>
                                            <p:strVal val="#ppt_w"/>
                                          </p:val>
                                        </p:tav>
                                      </p:tavLst>
                                    </p:anim>
                                    <p:anim calcmode="lin" valueType="num">
                                      <p:cBhvr>
                                        <p:cTn id="23" dur="500" fill="hold"/>
                                        <p:tgtEl>
                                          <p:spTgt spid="5"/>
                                        </p:tgtEl>
                                        <p:attrNameLst>
                                          <p:attrName>ppt_h</p:attrName>
                                        </p:attrNameLst>
                                      </p:cBhvr>
                                      <p:tavLst>
                                        <p:tav tm="0">
                                          <p:val>
                                            <p:fltVal val="0"/>
                                          </p:val>
                                        </p:tav>
                                        <p:tav tm="100000">
                                          <p:val>
                                            <p:strVal val="#ppt_h"/>
                                          </p:val>
                                        </p:tav>
                                      </p:tavLst>
                                    </p:anim>
                                    <p:animEffect transition="in" filter="fade">
                                      <p:cBhvr>
                                        <p:cTn id="24" dur="500"/>
                                        <p:tgtEl>
                                          <p:spTgt spid="5"/>
                                        </p:tgtEl>
                                      </p:cBhvr>
                                    </p:animEffect>
                                  </p:childTnLst>
                                </p:cTn>
                              </p:par>
                            </p:childTnLst>
                          </p:cTn>
                        </p:par>
                        <p:par>
                          <p:cTn id="25" fill="hold">
                            <p:stCondLst>
                              <p:cond delay="1500"/>
                            </p:stCondLst>
                            <p:childTnLst>
                              <p:par>
                                <p:cTn id="26" presetID="53" presetClass="entr" presetSubtype="16" fill="hold" nodeType="afterEffect">
                                  <p:stCondLst>
                                    <p:cond delay="0"/>
                                  </p:stCondLst>
                                  <p:childTnLst>
                                    <p:set>
                                      <p:cBhvr>
                                        <p:cTn id="27" dur="1" fill="hold">
                                          <p:stCondLst>
                                            <p:cond delay="0"/>
                                          </p:stCondLst>
                                        </p:cTn>
                                        <p:tgtEl>
                                          <p:spTgt spid="6"/>
                                        </p:tgtEl>
                                        <p:attrNameLst>
                                          <p:attrName>style.visibility</p:attrName>
                                        </p:attrNameLst>
                                      </p:cBhvr>
                                      <p:to>
                                        <p:strVal val="visible"/>
                                      </p:to>
                                    </p:set>
                                    <p:anim calcmode="lin" valueType="num">
                                      <p:cBhvr>
                                        <p:cTn id="28" dur="500" fill="hold"/>
                                        <p:tgtEl>
                                          <p:spTgt spid="6"/>
                                        </p:tgtEl>
                                        <p:attrNameLst>
                                          <p:attrName>ppt_w</p:attrName>
                                        </p:attrNameLst>
                                      </p:cBhvr>
                                      <p:tavLst>
                                        <p:tav tm="0">
                                          <p:val>
                                            <p:fltVal val="0"/>
                                          </p:val>
                                        </p:tav>
                                        <p:tav tm="100000">
                                          <p:val>
                                            <p:strVal val="#ppt_w"/>
                                          </p:val>
                                        </p:tav>
                                      </p:tavLst>
                                    </p:anim>
                                    <p:anim calcmode="lin" valueType="num">
                                      <p:cBhvr>
                                        <p:cTn id="29" dur="500" fill="hold"/>
                                        <p:tgtEl>
                                          <p:spTgt spid="6"/>
                                        </p:tgtEl>
                                        <p:attrNameLst>
                                          <p:attrName>ppt_h</p:attrName>
                                        </p:attrNameLst>
                                      </p:cBhvr>
                                      <p:tavLst>
                                        <p:tav tm="0">
                                          <p:val>
                                            <p:fltVal val="0"/>
                                          </p:val>
                                        </p:tav>
                                        <p:tav tm="100000">
                                          <p:val>
                                            <p:strVal val="#ppt_h"/>
                                          </p:val>
                                        </p:tav>
                                      </p:tavLst>
                                    </p:anim>
                                    <p:animEffect transition="in" filter="fade">
                                      <p:cBhvr>
                                        <p:cTn id="30" dur="500"/>
                                        <p:tgtEl>
                                          <p:spTgt spid="6"/>
                                        </p:tgtEl>
                                      </p:cBhvr>
                                    </p:animEffect>
                                  </p:childTnLst>
                                </p:cTn>
                              </p:par>
                            </p:childTnLst>
                          </p:cTn>
                        </p:par>
                        <p:par>
                          <p:cTn id="31" fill="hold">
                            <p:stCondLst>
                              <p:cond delay="2000"/>
                            </p:stCondLst>
                            <p:childTnLst>
                              <p:par>
                                <p:cTn id="32" presetID="53" presetClass="entr" presetSubtype="16" fill="hold" nodeType="afterEffect">
                                  <p:stCondLst>
                                    <p:cond delay="0"/>
                                  </p:stCondLst>
                                  <p:childTnLst>
                                    <p:set>
                                      <p:cBhvr>
                                        <p:cTn id="33" dur="1" fill="hold">
                                          <p:stCondLst>
                                            <p:cond delay="0"/>
                                          </p:stCondLst>
                                        </p:cTn>
                                        <p:tgtEl>
                                          <p:spTgt spid="7"/>
                                        </p:tgtEl>
                                        <p:attrNameLst>
                                          <p:attrName>style.visibility</p:attrName>
                                        </p:attrNameLst>
                                      </p:cBhvr>
                                      <p:to>
                                        <p:strVal val="visible"/>
                                      </p:to>
                                    </p:set>
                                    <p:anim calcmode="lin" valueType="num">
                                      <p:cBhvr>
                                        <p:cTn id="34" dur="500" fill="hold"/>
                                        <p:tgtEl>
                                          <p:spTgt spid="7"/>
                                        </p:tgtEl>
                                        <p:attrNameLst>
                                          <p:attrName>ppt_w</p:attrName>
                                        </p:attrNameLst>
                                      </p:cBhvr>
                                      <p:tavLst>
                                        <p:tav tm="0">
                                          <p:val>
                                            <p:fltVal val="0"/>
                                          </p:val>
                                        </p:tav>
                                        <p:tav tm="100000">
                                          <p:val>
                                            <p:strVal val="#ppt_w"/>
                                          </p:val>
                                        </p:tav>
                                      </p:tavLst>
                                    </p:anim>
                                    <p:anim calcmode="lin" valueType="num">
                                      <p:cBhvr>
                                        <p:cTn id="35" dur="500" fill="hold"/>
                                        <p:tgtEl>
                                          <p:spTgt spid="7"/>
                                        </p:tgtEl>
                                        <p:attrNameLst>
                                          <p:attrName>ppt_h</p:attrName>
                                        </p:attrNameLst>
                                      </p:cBhvr>
                                      <p:tavLst>
                                        <p:tav tm="0">
                                          <p:val>
                                            <p:fltVal val="0"/>
                                          </p:val>
                                        </p:tav>
                                        <p:tav tm="100000">
                                          <p:val>
                                            <p:strVal val="#ppt_h"/>
                                          </p:val>
                                        </p:tav>
                                      </p:tavLst>
                                    </p:anim>
                                    <p:animEffect transition="in" filter="fade">
                                      <p:cBhvr>
                                        <p:cTn id="36"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362192" y="3003540"/>
            <a:ext cx="3467616" cy="584775"/>
          </a:xfrm>
          <a:prstGeom prst="rect">
            <a:avLst/>
          </a:prstGeom>
          <a:noFill/>
        </p:spPr>
        <p:txBody>
          <a:bodyPr wrap="none" rtlCol="0">
            <a:spAutoFit/>
            <a:scene3d>
              <a:camera prst="orthographicFront"/>
              <a:lightRig rig="threePt" dir="t"/>
            </a:scene3d>
            <a:sp3d contourW="12700"/>
          </a:bodyPr>
          <a:lstStyle/>
          <a:p>
            <a:pPr algn="ctr"/>
            <a:r>
              <a:rPr lang="zh-CN" altLang="en-US" sz="3200" dirty="0" smtClean="0">
                <a:solidFill>
                  <a:schemeClr val="accent1"/>
                </a:solidFill>
                <a:latin typeface="迷你简准圆" panose="03000509000000000000" pitchFamily="65" charset="-122"/>
                <a:ea typeface="迷你简准圆" panose="03000509000000000000" pitchFamily="65" charset="-122"/>
              </a:rPr>
              <a:t>标题文字添加此处</a:t>
            </a:r>
            <a:endParaRPr lang="zh-CN" altLang="en-US" sz="3200" dirty="0">
              <a:solidFill>
                <a:schemeClr val="accent1"/>
              </a:solidFill>
              <a:latin typeface="迷你简准圆" panose="03000509000000000000" pitchFamily="65" charset="-122"/>
              <a:ea typeface="迷你简准圆" panose="03000509000000000000" pitchFamily="65" charset="-122"/>
            </a:endParaRPr>
          </a:p>
        </p:txBody>
      </p:sp>
      <p:sp>
        <p:nvSpPr>
          <p:cNvPr id="7" name="文本框 6"/>
          <p:cNvSpPr txBox="1"/>
          <p:nvPr/>
        </p:nvSpPr>
        <p:spPr>
          <a:xfrm>
            <a:off x="4038601" y="3651815"/>
            <a:ext cx="4114800" cy="723853"/>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1200" dirty="0" smtClean="0">
                <a:solidFill>
                  <a:schemeClr val="bg1">
                    <a:lumMod val="75000"/>
                  </a:schemeClr>
                </a:solidFill>
                <a:latin typeface="+mj-ea"/>
                <a:ea typeface="+mj-ea"/>
              </a:rPr>
              <a:t>The user can demonstrate on a projector or computer, or print the presentation and make it into a film to be used in a wider field</a:t>
            </a:r>
            <a:endParaRPr lang="en-US" altLang="zh-CN" sz="1200" dirty="0">
              <a:solidFill>
                <a:schemeClr val="bg1">
                  <a:lumMod val="75000"/>
                </a:schemeClr>
              </a:solidFill>
              <a:latin typeface="+mj-ea"/>
              <a:ea typeface="+mj-ea"/>
            </a:endParaRPr>
          </a:p>
        </p:txBody>
      </p:sp>
      <p:sp>
        <p:nvSpPr>
          <p:cNvPr id="8" name="文本框 7"/>
          <p:cNvSpPr txBox="1"/>
          <p:nvPr/>
        </p:nvSpPr>
        <p:spPr>
          <a:xfrm>
            <a:off x="5509945" y="1789639"/>
            <a:ext cx="1172116" cy="1200329"/>
          </a:xfrm>
          <a:prstGeom prst="rect">
            <a:avLst/>
          </a:prstGeom>
          <a:noFill/>
        </p:spPr>
        <p:txBody>
          <a:bodyPr wrap="none" rtlCol="0">
            <a:spAutoFit/>
            <a:scene3d>
              <a:camera prst="orthographicFront"/>
              <a:lightRig rig="threePt" dir="t"/>
            </a:scene3d>
            <a:sp3d contourW="12700"/>
          </a:bodyPr>
          <a:lstStyle/>
          <a:p>
            <a:pPr algn="ctr"/>
            <a:r>
              <a:rPr lang="en-US" altLang="zh-CN" sz="7200" dirty="0" smtClean="0">
                <a:solidFill>
                  <a:schemeClr val="accent1"/>
                </a:solidFill>
                <a:latin typeface="迷你简准圆" panose="03000509000000000000" pitchFamily="65" charset="-122"/>
                <a:ea typeface="迷你简准圆" panose="03000509000000000000" pitchFamily="65" charset="-122"/>
              </a:rPr>
              <a:t>03</a:t>
            </a:r>
            <a:endParaRPr lang="zh-CN" altLang="en-US" sz="7200" dirty="0">
              <a:solidFill>
                <a:schemeClr val="accent1"/>
              </a:solidFill>
              <a:latin typeface="迷你简准圆" panose="03000509000000000000" pitchFamily="65" charset="-122"/>
              <a:ea typeface="迷你简准圆" panose="03000509000000000000" pitchFamily="65" charset="-122"/>
            </a:endParaRPr>
          </a:p>
        </p:txBody>
      </p:sp>
      <p:cxnSp>
        <p:nvCxnSpPr>
          <p:cNvPr id="9" name="直接连接符 8"/>
          <p:cNvCxnSpPr/>
          <p:nvPr/>
        </p:nvCxnSpPr>
        <p:spPr>
          <a:xfrm>
            <a:off x="3868525" y="3604527"/>
            <a:ext cx="4454951"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69364410"/>
      </p:ext>
    </p:extLst>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1000"/>
                                        <p:tgtEl>
                                          <p:spTgt spid="2"/>
                                        </p:tgtEl>
                                      </p:cBhvr>
                                    </p:animEffect>
                                    <p:anim calcmode="lin" valueType="num">
                                      <p:cBhvr>
                                        <p:cTn id="14" dur="1000" fill="hold"/>
                                        <p:tgtEl>
                                          <p:spTgt spid="2"/>
                                        </p:tgtEl>
                                        <p:attrNameLst>
                                          <p:attrName>ppt_x</p:attrName>
                                        </p:attrNameLst>
                                      </p:cBhvr>
                                      <p:tavLst>
                                        <p:tav tm="0">
                                          <p:val>
                                            <p:strVal val="#ppt_x"/>
                                          </p:val>
                                        </p:tav>
                                        <p:tav tm="100000">
                                          <p:val>
                                            <p:strVal val="#ppt_x"/>
                                          </p:val>
                                        </p:tav>
                                      </p:tavLst>
                                    </p:anim>
                                    <p:anim calcmode="lin" valueType="num">
                                      <p:cBhvr>
                                        <p:cTn id="15" dur="1000" fill="hold"/>
                                        <p:tgtEl>
                                          <p:spTgt spid="2"/>
                                        </p:tgtEl>
                                        <p:attrNameLst>
                                          <p:attrName>ppt_y</p:attrName>
                                        </p:attrNameLst>
                                      </p:cBhvr>
                                      <p:tavLst>
                                        <p:tav tm="0">
                                          <p:val>
                                            <p:strVal val="#ppt_y+.1"/>
                                          </p:val>
                                        </p:tav>
                                        <p:tav tm="100000">
                                          <p:val>
                                            <p:strVal val="#ppt_y"/>
                                          </p:val>
                                        </p:tav>
                                      </p:tavLst>
                                    </p:anim>
                                  </p:childTnLst>
                                </p:cTn>
                              </p:par>
                              <p:par>
                                <p:cTn id="16" presetID="47" presetClass="entr" presetSubtype="0"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1000"/>
                                        <p:tgtEl>
                                          <p:spTgt spid="7"/>
                                        </p:tgtEl>
                                      </p:cBhvr>
                                    </p:animEffect>
                                    <p:anim calcmode="lin" valueType="num">
                                      <p:cBhvr>
                                        <p:cTn id="19" dur="1000" fill="hold"/>
                                        <p:tgtEl>
                                          <p:spTgt spid="7"/>
                                        </p:tgtEl>
                                        <p:attrNameLst>
                                          <p:attrName>ppt_x</p:attrName>
                                        </p:attrNameLst>
                                      </p:cBhvr>
                                      <p:tavLst>
                                        <p:tav tm="0">
                                          <p:val>
                                            <p:strVal val="#ppt_x"/>
                                          </p:val>
                                        </p:tav>
                                        <p:tav tm="100000">
                                          <p:val>
                                            <p:strVal val="#ppt_x"/>
                                          </p:val>
                                        </p:tav>
                                      </p:tavLst>
                                    </p:anim>
                                    <p:anim calcmode="lin" valueType="num">
                                      <p:cBhvr>
                                        <p:cTn id="20" dur="1000" fill="hold"/>
                                        <p:tgtEl>
                                          <p:spTgt spid="7"/>
                                        </p:tgtEl>
                                        <p:attrNameLst>
                                          <p:attrName>ppt_y</p:attrName>
                                        </p:attrNameLst>
                                      </p:cBhvr>
                                      <p:tavLst>
                                        <p:tav tm="0">
                                          <p:val>
                                            <p:strVal val="#ppt_y-.1"/>
                                          </p:val>
                                        </p:tav>
                                        <p:tav tm="100000">
                                          <p:val>
                                            <p:strVal val="#ppt_y"/>
                                          </p:val>
                                        </p:tav>
                                      </p:tavLst>
                                    </p:anim>
                                  </p:childTnLst>
                                </p:cTn>
                              </p:par>
                            </p:childTnLst>
                          </p:cTn>
                        </p:par>
                        <p:par>
                          <p:cTn id="21" fill="hold">
                            <p:stCondLst>
                              <p:cond delay="1500"/>
                            </p:stCondLst>
                            <p:childTnLst>
                              <p:par>
                                <p:cTn id="22" presetID="16" presetClass="entr" presetSubtype="21" fill="hold" nodeType="after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barn(inVertical)">
                                      <p:cBhvr>
                                        <p:cTn id="2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P spid="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stretch>
            <a:fillRect/>
          </a:stretch>
        </p:blipFill>
        <p:spPr>
          <a:xfrm>
            <a:off x="5308600" y="1029405"/>
            <a:ext cx="1574800" cy="579616"/>
          </a:xfrm>
          <a:prstGeom prst="rect">
            <a:avLst/>
          </a:prstGeom>
        </p:spPr>
      </p:pic>
      <p:sp>
        <p:nvSpPr>
          <p:cNvPr id="3" name="文本框 2"/>
          <p:cNvSpPr txBox="1"/>
          <p:nvPr/>
        </p:nvSpPr>
        <p:spPr>
          <a:xfrm>
            <a:off x="4482392" y="295797"/>
            <a:ext cx="3467616" cy="584775"/>
          </a:xfrm>
          <a:prstGeom prst="rect">
            <a:avLst/>
          </a:prstGeom>
          <a:noFill/>
        </p:spPr>
        <p:txBody>
          <a:bodyPr wrap="none" rtlCol="0">
            <a:spAutoFit/>
            <a:scene3d>
              <a:camera prst="orthographicFront"/>
              <a:lightRig rig="threePt" dir="t"/>
            </a:scene3d>
            <a:sp3d contourW="12700"/>
          </a:bodyPr>
          <a:lstStyle/>
          <a:p>
            <a:pPr algn="ctr"/>
            <a:r>
              <a:rPr lang="zh-CN" altLang="en-US" sz="3200" dirty="0" smtClean="0">
                <a:solidFill>
                  <a:schemeClr val="tx1">
                    <a:lumMod val="65000"/>
                    <a:lumOff val="35000"/>
                  </a:schemeClr>
                </a:solidFill>
                <a:latin typeface="迷你简准圆" panose="03000509000000000000" pitchFamily="65" charset="-122"/>
                <a:ea typeface="迷你简准圆" panose="03000509000000000000" pitchFamily="65" charset="-122"/>
              </a:rPr>
              <a:t>标题文字添加此处</a:t>
            </a:r>
            <a:endParaRPr lang="zh-CN" altLang="en-US" sz="3200" dirty="0">
              <a:solidFill>
                <a:schemeClr val="tx1">
                  <a:lumMod val="65000"/>
                  <a:lumOff val="35000"/>
                </a:schemeClr>
              </a:solidFill>
              <a:latin typeface="迷你简准圆" panose="03000509000000000000" pitchFamily="65" charset="-122"/>
              <a:ea typeface="迷你简准圆" panose="03000509000000000000" pitchFamily="65" charset="-122"/>
            </a:endParaRPr>
          </a:p>
        </p:txBody>
      </p:sp>
      <p:sp>
        <p:nvSpPr>
          <p:cNvPr id="4" name="文本框 3"/>
          <p:cNvSpPr txBox="1"/>
          <p:nvPr/>
        </p:nvSpPr>
        <p:spPr>
          <a:xfrm>
            <a:off x="4036957" y="767932"/>
            <a:ext cx="4358486" cy="286873"/>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1200" dirty="0">
                <a:solidFill>
                  <a:schemeClr val="bg1">
                    <a:lumMod val="75000"/>
                  </a:schemeClr>
                </a:solidFill>
                <a:latin typeface="+mj-ea"/>
                <a:ea typeface="+mj-ea"/>
              </a:rPr>
              <a:t>The user can demonstrate on a projector </a:t>
            </a:r>
            <a:r>
              <a:rPr lang="en-US" altLang="zh-CN" sz="1200" dirty="0" smtClean="0">
                <a:solidFill>
                  <a:schemeClr val="bg1">
                    <a:lumMod val="75000"/>
                  </a:schemeClr>
                </a:solidFill>
                <a:latin typeface="+mj-ea"/>
                <a:ea typeface="+mj-ea"/>
              </a:rPr>
              <a:t>or computer</a:t>
            </a:r>
            <a:endParaRPr lang="en-US" altLang="zh-CN" sz="1200" dirty="0">
              <a:solidFill>
                <a:schemeClr val="bg1">
                  <a:lumMod val="75000"/>
                </a:schemeClr>
              </a:solidFill>
              <a:latin typeface="+mj-ea"/>
              <a:ea typeface="+mj-ea"/>
            </a:endParaRPr>
          </a:p>
        </p:txBody>
      </p:sp>
      <p:grpSp>
        <p:nvGrpSpPr>
          <p:cNvPr id="5" name="组合 4"/>
          <p:cNvGrpSpPr/>
          <p:nvPr/>
        </p:nvGrpSpPr>
        <p:grpSpPr>
          <a:xfrm>
            <a:off x="1596677" y="4370066"/>
            <a:ext cx="2440280" cy="1220554"/>
            <a:chOff x="7853359" y="2819082"/>
            <a:chExt cx="2440280" cy="1220554"/>
          </a:xfrm>
        </p:grpSpPr>
        <p:sp>
          <p:nvSpPr>
            <p:cNvPr id="6" name="矩形 5"/>
            <p:cNvSpPr/>
            <p:nvPr/>
          </p:nvSpPr>
          <p:spPr>
            <a:xfrm>
              <a:off x="7853359" y="3171706"/>
              <a:ext cx="2440280" cy="8679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a:t>
              </a:r>
              <a:r>
                <a:rPr lang="zh-CN" altLang="en-US" sz="1400" dirty="0" smtClean="0">
                  <a:solidFill>
                    <a:schemeClr val="tx1">
                      <a:lumMod val="50000"/>
                      <a:lumOff val="50000"/>
                    </a:schemeClr>
                  </a:solidFill>
                  <a:latin typeface="迷你简准圆" panose="03000509000000000000" pitchFamily="65" charset="-122"/>
                  <a:ea typeface="迷你简准圆" panose="03000509000000000000" pitchFamily="65" charset="-122"/>
                </a:rPr>
                <a:t>或者将</a:t>
              </a:r>
              <a:r>
                <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rPr>
                <a:t>演示文稿</a:t>
              </a:r>
              <a:r>
                <a:rPr lang="zh-CN" altLang="en-US" sz="1400" dirty="0" smtClean="0">
                  <a:solidFill>
                    <a:schemeClr val="tx1">
                      <a:lumMod val="50000"/>
                      <a:lumOff val="50000"/>
                    </a:schemeClr>
                  </a:solidFill>
                  <a:latin typeface="迷你简准圆" panose="03000509000000000000" pitchFamily="65" charset="-122"/>
                  <a:ea typeface="迷你简准圆" panose="03000509000000000000" pitchFamily="65" charset="-122"/>
                </a:rPr>
                <a:t>打成</a:t>
              </a:r>
              <a:r>
                <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rPr>
                <a:t>胶片以便应用到更广泛的领域中</a:t>
              </a:r>
            </a:p>
          </p:txBody>
        </p:sp>
        <p:sp>
          <p:nvSpPr>
            <p:cNvPr id="7" name="矩形 6"/>
            <p:cNvSpPr/>
            <p:nvPr/>
          </p:nvSpPr>
          <p:spPr>
            <a:xfrm>
              <a:off x="7952511" y="2819082"/>
              <a:ext cx="2241974" cy="43640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000" b="1" dirty="0">
                  <a:solidFill>
                    <a:schemeClr val="tx1">
                      <a:lumMod val="75000"/>
                      <a:lumOff val="25000"/>
                    </a:schemeClr>
                  </a:solidFill>
                  <a:latin typeface="迷你简准圆" panose="03000509000000000000" pitchFamily="65" charset="-122"/>
                  <a:ea typeface="迷你简准圆" panose="03000509000000000000" pitchFamily="65" charset="-122"/>
                </a:rPr>
                <a:t>标题文字添加</a:t>
              </a:r>
            </a:p>
          </p:txBody>
        </p:sp>
      </p:grpSp>
      <p:grpSp>
        <p:nvGrpSpPr>
          <p:cNvPr id="11" name="组合 10"/>
          <p:cNvGrpSpPr/>
          <p:nvPr/>
        </p:nvGrpSpPr>
        <p:grpSpPr>
          <a:xfrm>
            <a:off x="4875860" y="4370066"/>
            <a:ext cx="2440280" cy="1220554"/>
            <a:chOff x="7853359" y="2819082"/>
            <a:chExt cx="2440280" cy="1220554"/>
          </a:xfrm>
        </p:grpSpPr>
        <p:sp>
          <p:nvSpPr>
            <p:cNvPr id="12" name="矩形 11"/>
            <p:cNvSpPr/>
            <p:nvPr/>
          </p:nvSpPr>
          <p:spPr>
            <a:xfrm>
              <a:off x="7853359" y="3171706"/>
              <a:ext cx="2440280" cy="8679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a:t>
              </a:r>
              <a:r>
                <a:rPr lang="zh-CN" altLang="en-US" sz="1400" dirty="0" smtClean="0">
                  <a:solidFill>
                    <a:schemeClr val="tx1">
                      <a:lumMod val="50000"/>
                      <a:lumOff val="50000"/>
                    </a:schemeClr>
                  </a:solidFill>
                  <a:latin typeface="迷你简准圆" panose="03000509000000000000" pitchFamily="65" charset="-122"/>
                  <a:ea typeface="迷你简准圆" panose="03000509000000000000" pitchFamily="65" charset="-122"/>
                </a:rPr>
                <a:t>或者将</a:t>
              </a:r>
              <a:r>
                <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rPr>
                <a:t>演示文稿</a:t>
              </a:r>
              <a:r>
                <a:rPr lang="zh-CN" altLang="en-US" sz="1400" dirty="0" smtClean="0">
                  <a:solidFill>
                    <a:schemeClr val="tx1">
                      <a:lumMod val="50000"/>
                      <a:lumOff val="50000"/>
                    </a:schemeClr>
                  </a:solidFill>
                  <a:latin typeface="迷你简准圆" panose="03000509000000000000" pitchFamily="65" charset="-122"/>
                  <a:ea typeface="迷你简准圆" panose="03000509000000000000" pitchFamily="65" charset="-122"/>
                </a:rPr>
                <a:t>打成</a:t>
              </a:r>
              <a:r>
                <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rPr>
                <a:t>胶片以便应用到更广泛的领域中</a:t>
              </a:r>
            </a:p>
          </p:txBody>
        </p:sp>
        <p:sp>
          <p:nvSpPr>
            <p:cNvPr id="13" name="矩形 12"/>
            <p:cNvSpPr/>
            <p:nvPr/>
          </p:nvSpPr>
          <p:spPr>
            <a:xfrm>
              <a:off x="7952511" y="2819082"/>
              <a:ext cx="2241974" cy="43640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000" b="1" dirty="0">
                  <a:solidFill>
                    <a:schemeClr val="tx1">
                      <a:lumMod val="75000"/>
                      <a:lumOff val="25000"/>
                    </a:schemeClr>
                  </a:solidFill>
                  <a:latin typeface="迷你简准圆" panose="03000509000000000000" pitchFamily="65" charset="-122"/>
                  <a:ea typeface="迷你简准圆" panose="03000509000000000000" pitchFamily="65" charset="-122"/>
                </a:rPr>
                <a:t>标题文字添加</a:t>
              </a:r>
            </a:p>
          </p:txBody>
        </p:sp>
      </p:grpSp>
      <p:grpSp>
        <p:nvGrpSpPr>
          <p:cNvPr id="14" name="组合 13"/>
          <p:cNvGrpSpPr/>
          <p:nvPr/>
        </p:nvGrpSpPr>
        <p:grpSpPr>
          <a:xfrm>
            <a:off x="8154944" y="4370066"/>
            <a:ext cx="2440280" cy="1220554"/>
            <a:chOff x="7853359" y="2819082"/>
            <a:chExt cx="2440280" cy="1220554"/>
          </a:xfrm>
        </p:grpSpPr>
        <p:sp>
          <p:nvSpPr>
            <p:cNvPr id="15" name="矩形 14"/>
            <p:cNvSpPr/>
            <p:nvPr/>
          </p:nvSpPr>
          <p:spPr>
            <a:xfrm>
              <a:off x="7853359" y="3171706"/>
              <a:ext cx="2440280" cy="8679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a:t>
              </a:r>
              <a:r>
                <a:rPr lang="zh-CN" altLang="en-US" sz="1400" dirty="0" smtClean="0">
                  <a:solidFill>
                    <a:schemeClr val="tx1">
                      <a:lumMod val="50000"/>
                      <a:lumOff val="50000"/>
                    </a:schemeClr>
                  </a:solidFill>
                  <a:latin typeface="迷你简准圆" panose="03000509000000000000" pitchFamily="65" charset="-122"/>
                  <a:ea typeface="迷你简准圆" panose="03000509000000000000" pitchFamily="65" charset="-122"/>
                </a:rPr>
                <a:t>或者将</a:t>
              </a:r>
              <a:r>
                <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rPr>
                <a:t>演示文稿</a:t>
              </a:r>
              <a:r>
                <a:rPr lang="zh-CN" altLang="en-US" sz="1400" dirty="0" smtClean="0">
                  <a:solidFill>
                    <a:schemeClr val="tx1">
                      <a:lumMod val="50000"/>
                      <a:lumOff val="50000"/>
                    </a:schemeClr>
                  </a:solidFill>
                  <a:latin typeface="迷你简准圆" panose="03000509000000000000" pitchFamily="65" charset="-122"/>
                  <a:ea typeface="迷你简准圆" panose="03000509000000000000" pitchFamily="65" charset="-122"/>
                </a:rPr>
                <a:t>打成</a:t>
              </a:r>
              <a:r>
                <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rPr>
                <a:t>胶片以便应用到更广泛的领域中</a:t>
              </a:r>
            </a:p>
          </p:txBody>
        </p:sp>
        <p:sp>
          <p:nvSpPr>
            <p:cNvPr id="16" name="矩形 15"/>
            <p:cNvSpPr/>
            <p:nvPr/>
          </p:nvSpPr>
          <p:spPr>
            <a:xfrm>
              <a:off x="7952511" y="2819082"/>
              <a:ext cx="2241974" cy="43640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000" b="1" dirty="0">
                  <a:solidFill>
                    <a:schemeClr val="tx1">
                      <a:lumMod val="75000"/>
                      <a:lumOff val="25000"/>
                    </a:schemeClr>
                  </a:solidFill>
                  <a:latin typeface="迷你简准圆" panose="03000509000000000000" pitchFamily="65" charset="-122"/>
                  <a:ea typeface="迷你简准圆" panose="03000509000000000000" pitchFamily="65" charset="-122"/>
                </a:rPr>
                <a:t>标题文字添加</a:t>
              </a:r>
            </a:p>
          </p:txBody>
        </p:sp>
      </p:grpSp>
      <p:pic>
        <p:nvPicPr>
          <p:cNvPr id="20" name="图片占位符 19"/>
          <p:cNvPicPr>
            <a:picLocks noGrp="1" noChangeAspect="1"/>
          </p:cNvPicPr>
          <p:nvPr>
            <p:ph type="pic" sz="quarter" idx="10"/>
          </p:nvPr>
        </p:nvPicPr>
        <p:blipFill>
          <a:blip r:embed="rId4" cstate="print">
            <a:extLst>
              <a:ext uri="{28A0092B-C50C-407E-A947-70E740481C1C}">
                <a14:useLocalDpi xmlns:a14="http://schemas.microsoft.com/office/drawing/2010/main" val="0"/>
              </a:ext>
            </a:extLst>
          </a:blip>
          <a:srcRect l="15963" r="15963"/>
          <a:stretch>
            <a:fillRect/>
          </a:stretch>
        </p:blipFill>
        <p:spPr/>
      </p:pic>
      <p:pic>
        <p:nvPicPr>
          <p:cNvPr id="21" name="图片占位符 20"/>
          <p:cNvPicPr>
            <a:picLocks noGrp="1" noChangeAspect="1"/>
          </p:cNvPicPr>
          <p:nvPr>
            <p:ph type="pic" sz="quarter" idx="11"/>
          </p:nvPr>
        </p:nvPicPr>
        <p:blipFill>
          <a:blip r:embed="rId5">
            <a:extLst>
              <a:ext uri="{28A0092B-C50C-407E-A947-70E740481C1C}">
                <a14:useLocalDpi xmlns:a14="http://schemas.microsoft.com/office/drawing/2010/main" val="0"/>
              </a:ext>
            </a:extLst>
          </a:blip>
          <a:srcRect l="16643" r="16643"/>
          <a:stretch>
            <a:fillRect/>
          </a:stretch>
        </p:blipFill>
        <p:spPr/>
      </p:pic>
      <p:pic>
        <p:nvPicPr>
          <p:cNvPr id="22" name="图片占位符 21"/>
          <p:cNvPicPr>
            <a:picLocks noGrp="1" noChangeAspect="1"/>
          </p:cNvPicPr>
          <p:nvPr>
            <p:ph type="pic" sz="quarter" idx="12"/>
          </p:nvPr>
        </p:nvPicPr>
        <p:blipFill>
          <a:blip r:embed="rId6" cstate="print">
            <a:extLst>
              <a:ext uri="{28A0092B-C50C-407E-A947-70E740481C1C}">
                <a14:useLocalDpi xmlns:a14="http://schemas.microsoft.com/office/drawing/2010/main" val="0"/>
              </a:ext>
            </a:extLst>
          </a:blip>
          <a:srcRect l="16849" r="16849"/>
          <a:stretch>
            <a:fillRect/>
          </a:stretch>
        </p:blipFill>
        <p:spPr/>
      </p:pic>
    </p:spTree>
    <p:extLst>
      <p:ext uri="{BB962C8B-B14F-4D97-AF65-F5344CB8AC3E}">
        <p14:creationId xmlns:p14="http://schemas.microsoft.com/office/powerpoint/2010/main" val="1653731876"/>
      </p:ext>
    </p:extLst>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p:tgtEl>
                                          <p:spTgt spid="3"/>
                                        </p:tgtEl>
                                        <p:attrNameLst>
                                          <p:attrName>ppt_y</p:attrName>
                                        </p:attrNameLst>
                                      </p:cBhvr>
                                      <p:tavLst>
                                        <p:tav tm="0">
                                          <p:val>
                                            <p:strVal val="#ppt_y+#ppt_h*1.125000"/>
                                          </p:val>
                                        </p:tav>
                                        <p:tav tm="100000">
                                          <p:val>
                                            <p:strVal val="#ppt_y"/>
                                          </p:val>
                                        </p:tav>
                                      </p:tavLst>
                                    </p:anim>
                                    <p:animEffect transition="in" filter="wipe(up)">
                                      <p:cBhvr>
                                        <p:cTn id="8" dur="500"/>
                                        <p:tgtEl>
                                          <p:spTgt spid="3"/>
                                        </p:tgtEl>
                                      </p:cBhvr>
                                    </p:animEffect>
                                  </p:childTnLst>
                                </p:cTn>
                              </p:par>
                              <p:par>
                                <p:cTn id="9" presetID="12" presetClass="entr" presetSubtype="1"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p:tgtEl>
                                          <p:spTgt spid="4"/>
                                        </p:tgtEl>
                                        <p:attrNameLst>
                                          <p:attrName>ppt_y</p:attrName>
                                        </p:attrNameLst>
                                      </p:cBhvr>
                                      <p:tavLst>
                                        <p:tav tm="0">
                                          <p:val>
                                            <p:strVal val="#ppt_y-#ppt_h*1.125000"/>
                                          </p:val>
                                        </p:tav>
                                        <p:tav tm="100000">
                                          <p:val>
                                            <p:strVal val="#ppt_y"/>
                                          </p:val>
                                        </p:tav>
                                      </p:tavLst>
                                    </p:anim>
                                    <p:animEffect transition="in" filter="wipe(down)">
                                      <p:cBhvr>
                                        <p:cTn id="12" dur="500"/>
                                        <p:tgtEl>
                                          <p:spTgt spid="4"/>
                                        </p:tgtEl>
                                      </p:cBhvr>
                                    </p:animEffect>
                                  </p:childTnLst>
                                </p:cTn>
                              </p:par>
                            </p:childTnLst>
                          </p:cTn>
                        </p:par>
                        <p:par>
                          <p:cTn id="13" fill="hold">
                            <p:stCondLst>
                              <p:cond delay="500"/>
                            </p:stCondLst>
                            <p:childTnLst>
                              <p:par>
                                <p:cTn id="14" presetID="53" presetClass="entr" presetSubtype="16" fill="hold" nodeType="after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p:cTn id="16" dur="500" fill="hold"/>
                                        <p:tgtEl>
                                          <p:spTgt spid="2"/>
                                        </p:tgtEl>
                                        <p:attrNameLst>
                                          <p:attrName>ppt_w</p:attrName>
                                        </p:attrNameLst>
                                      </p:cBhvr>
                                      <p:tavLst>
                                        <p:tav tm="0">
                                          <p:val>
                                            <p:fltVal val="0"/>
                                          </p:val>
                                        </p:tav>
                                        <p:tav tm="100000">
                                          <p:val>
                                            <p:strVal val="#ppt_w"/>
                                          </p:val>
                                        </p:tav>
                                      </p:tavLst>
                                    </p:anim>
                                    <p:anim calcmode="lin" valueType="num">
                                      <p:cBhvr>
                                        <p:cTn id="17" dur="500" fill="hold"/>
                                        <p:tgtEl>
                                          <p:spTgt spid="2"/>
                                        </p:tgtEl>
                                        <p:attrNameLst>
                                          <p:attrName>ppt_h</p:attrName>
                                        </p:attrNameLst>
                                      </p:cBhvr>
                                      <p:tavLst>
                                        <p:tav tm="0">
                                          <p:val>
                                            <p:fltVal val="0"/>
                                          </p:val>
                                        </p:tav>
                                        <p:tav tm="100000">
                                          <p:val>
                                            <p:strVal val="#ppt_h"/>
                                          </p:val>
                                        </p:tav>
                                      </p:tavLst>
                                    </p:anim>
                                    <p:animEffect transition="in" filter="fade">
                                      <p:cBhvr>
                                        <p:cTn id="18" dur="500"/>
                                        <p:tgtEl>
                                          <p:spTgt spid="2"/>
                                        </p:tgtEl>
                                      </p:cBhvr>
                                    </p:animEffect>
                                  </p:childTnLst>
                                </p:cTn>
                              </p:par>
                            </p:childTnLst>
                          </p:cTn>
                        </p:par>
                        <p:par>
                          <p:cTn id="19" fill="hold">
                            <p:stCondLst>
                              <p:cond delay="1000"/>
                            </p:stCondLst>
                            <p:childTnLst>
                              <p:par>
                                <p:cTn id="20" presetID="53" presetClass="entr" presetSubtype="16" fill="hold" nodeType="afterEffect">
                                  <p:stCondLst>
                                    <p:cond delay="0"/>
                                  </p:stCondLst>
                                  <p:childTnLst>
                                    <p:set>
                                      <p:cBhvr>
                                        <p:cTn id="21" dur="1" fill="hold">
                                          <p:stCondLst>
                                            <p:cond delay="0"/>
                                          </p:stCondLst>
                                        </p:cTn>
                                        <p:tgtEl>
                                          <p:spTgt spid="20"/>
                                        </p:tgtEl>
                                        <p:attrNameLst>
                                          <p:attrName>style.visibility</p:attrName>
                                        </p:attrNameLst>
                                      </p:cBhvr>
                                      <p:to>
                                        <p:strVal val="visible"/>
                                      </p:to>
                                    </p:set>
                                    <p:anim calcmode="lin" valueType="num">
                                      <p:cBhvr>
                                        <p:cTn id="22" dur="500" fill="hold"/>
                                        <p:tgtEl>
                                          <p:spTgt spid="20"/>
                                        </p:tgtEl>
                                        <p:attrNameLst>
                                          <p:attrName>ppt_w</p:attrName>
                                        </p:attrNameLst>
                                      </p:cBhvr>
                                      <p:tavLst>
                                        <p:tav tm="0">
                                          <p:val>
                                            <p:fltVal val="0"/>
                                          </p:val>
                                        </p:tav>
                                        <p:tav tm="100000">
                                          <p:val>
                                            <p:strVal val="#ppt_w"/>
                                          </p:val>
                                        </p:tav>
                                      </p:tavLst>
                                    </p:anim>
                                    <p:anim calcmode="lin" valueType="num">
                                      <p:cBhvr>
                                        <p:cTn id="23" dur="500" fill="hold"/>
                                        <p:tgtEl>
                                          <p:spTgt spid="20"/>
                                        </p:tgtEl>
                                        <p:attrNameLst>
                                          <p:attrName>ppt_h</p:attrName>
                                        </p:attrNameLst>
                                      </p:cBhvr>
                                      <p:tavLst>
                                        <p:tav tm="0">
                                          <p:val>
                                            <p:fltVal val="0"/>
                                          </p:val>
                                        </p:tav>
                                        <p:tav tm="100000">
                                          <p:val>
                                            <p:strVal val="#ppt_h"/>
                                          </p:val>
                                        </p:tav>
                                      </p:tavLst>
                                    </p:anim>
                                    <p:animEffect transition="in" filter="fade">
                                      <p:cBhvr>
                                        <p:cTn id="24" dur="500"/>
                                        <p:tgtEl>
                                          <p:spTgt spid="20"/>
                                        </p:tgtEl>
                                      </p:cBhvr>
                                    </p:animEffect>
                                  </p:childTnLst>
                                </p:cTn>
                              </p:par>
                              <p:par>
                                <p:cTn id="25" presetID="42" presetClass="entr" presetSubtype="0" fill="hold" nodeType="with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fade">
                                      <p:cBhvr>
                                        <p:cTn id="27" dur="1000"/>
                                        <p:tgtEl>
                                          <p:spTgt spid="5"/>
                                        </p:tgtEl>
                                      </p:cBhvr>
                                    </p:animEffect>
                                    <p:anim calcmode="lin" valueType="num">
                                      <p:cBhvr>
                                        <p:cTn id="28" dur="1000" fill="hold"/>
                                        <p:tgtEl>
                                          <p:spTgt spid="5"/>
                                        </p:tgtEl>
                                        <p:attrNameLst>
                                          <p:attrName>ppt_x</p:attrName>
                                        </p:attrNameLst>
                                      </p:cBhvr>
                                      <p:tavLst>
                                        <p:tav tm="0">
                                          <p:val>
                                            <p:strVal val="#ppt_x"/>
                                          </p:val>
                                        </p:tav>
                                        <p:tav tm="100000">
                                          <p:val>
                                            <p:strVal val="#ppt_x"/>
                                          </p:val>
                                        </p:tav>
                                      </p:tavLst>
                                    </p:anim>
                                    <p:anim calcmode="lin" valueType="num">
                                      <p:cBhvr>
                                        <p:cTn id="29" dur="1000" fill="hold"/>
                                        <p:tgtEl>
                                          <p:spTgt spid="5"/>
                                        </p:tgtEl>
                                        <p:attrNameLst>
                                          <p:attrName>ppt_y</p:attrName>
                                        </p:attrNameLst>
                                      </p:cBhvr>
                                      <p:tavLst>
                                        <p:tav tm="0">
                                          <p:val>
                                            <p:strVal val="#ppt_y+.1"/>
                                          </p:val>
                                        </p:tav>
                                        <p:tav tm="100000">
                                          <p:val>
                                            <p:strVal val="#ppt_y"/>
                                          </p:val>
                                        </p:tav>
                                      </p:tavLst>
                                    </p:anim>
                                  </p:childTnLst>
                                </p:cTn>
                              </p:par>
                            </p:childTnLst>
                          </p:cTn>
                        </p:par>
                        <p:par>
                          <p:cTn id="30" fill="hold">
                            <p:stCondLst>
                              <p:cond delay="2000"/>
                            </p:stCondLst>
                            <p:childTnLst>
                              <p:par>
                                <p:cTn id="31" presetID="53" presetClass="entr" presetSubtype="16" fill="hold" nodeType="afterEffect">
                                  <p:stCondLst>
                                    <p:cond delay="0"/>
                                  </p:stCondLst>
                                  <p:childTnLst>
                                    <p:set>
                                      <p:cBhvr>
                                        <p:cTn id="32" dur="1" fill="hold">
                                          <p:stCondLst>
                                            <p:cond delay="0"/>
                                          </p:stCondLst>
                                        </p:cTn>
                                        <p:tgtEl>
                                          <p:spTgt spid="21"/>
                                        </p:tgtEl>
                                        <p:attrNameLst>
                                          <p:attrName>style.visibility</p:attrName>
                                        </p:attrNameLst>
                                      </p:cBhvr>
                                      <p:to>
                                        <p:strVal val="visible"/>
                                      </p:to>
                                    </p:set>
                                    <p:anim calcmode="lin" valueType="num">
                                      <p:cBhvr>
                                        <p:cTn id="33" dur="500" fill="hold"/>
                                        <p:tgtEl>
                                          <p:spTgt spid="21"/>
                                        </p:tgtEl>
                                        <p:attrNameLst>
                                          <p:attrName>ppt_w</p:attrName>
                                        </p:attrNameLst>
                                      </p:cBhvr>
                                      <p:tavLst>
                                        <p:tav tm="0">
                                          <p:val>
                                            <p:fltVal val="0"/>
                                          </p:val>
                                        </p:tav>
                                        <p:tav tm="100000">
                                          <p:val>
                                            <p:strVal val="#ppt_w"/>
                                          </p:val>
                                        </p:tav>
                                      </p:tavLst>
                                    </p:anim>
                                    <p:anim calcmode="lin" valueType="num">
                                      <p:cBhvr>
                                        <p:cTn id="34" dur="500" fill="hold"/>
                                        <p:tgtEl>
                                          <p:spTgt spid="21"/>
                                        </p:tgtEl>
                                        <p:attrNameLst>
                                          <p:attrName>ppt_h</p:attrName>
                                        </p:attrNameLst>
                                      </p:cBhvr>
                                      <p:tavLst>
                                        <p:tav tm="0">
                                          <p:val>
                                            <p:fltVal val="0"/>
                                          </p:val>
                                        </p:tav>
                                        <p:tav tm="100000">
                                          <p:val>
                                            <p:strVal val="#ppt_h"/>
                                          </p:val>
                                        </p:tav>
                                      </p:tavLst>
                                    </p:anim>
                                    <p:animEffect transition="in" filter="fade">
                                      <p:cBhvr>
                                        <p:cTn id="35" dur="500"/>
                                        <p:tgtEl>
                                          <p:spTgt spid="21"/>
                                        </p:tgtEl>
                                      </p:cBhvr>
                                    </p:animEffect>
                                  </p:childTnLst>
                                </p:cTn>
                              </p:par>
                              <p:par>
                                <p:cTn id="36" presetID="42" presetClass="entr" presetSubtype="0" fill="hold" nodeType="with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fade">
                                      <p:cBhvr>
                                        <p:cTn id="38" dur="1000"/>
                                        <p:tgtEl>
                                          <p:spTgt spid="11"/>
                                        </p:tgtEl>
                                      </p:cBhvr>
                                    </p:animEffect>
                                    <p:anim calcmode="lin" valueType="num">
                                      <p:cBhvr>
                                        <p:cTn id="39" dur="1000" fill="hold"/>
                                        <p:tgtEl>
                                          <p:spTgt spid="11"/>
                                        </p:tgtEl>
                                        <p:attrNameLst>
                                          <p:attrName>ppt_x</p:attrName>
                                        </p:attrNameLst>
                                      </p:cBhvr>
                                      <p:tavLst>
                                        <p:tav tm="0">
                                          <p:val>
                                            <p:strVal val="#ppt_x"/>
                                          </p:val>
                                        </p:tav>
                                        <p:tav tm="100000">
                                          <p:val>
                                            <p:strVal val="#ppt_x"/>
                                          </p:val>
                                        </p:tav>
                                      </p:tavLst>
                                    </p:anim>
                                    <p:anim calcmode="lin" valueType="num">
                                      <p:cBhvr>
                                        <p:cTn id="40" dur="1000" fill="hold"/>
                                        <p:tgtEl>
                                          <p:spTgt spid="11"/>
                                        </p:tgtEl>
                                        <p:attrNameLst>
                                          <p:attrName>ppt_y</p:attrName>
                                        </p:attrNameLst>
                                      </p:cBhvr>
                                      <p:tavLst>
                                        <p:tav tm="0">
                                          <p:val>
                                            <p:strVal val="#ppt_y+.1"/>
                                          </p:val>
                                        </p:tav>
                                        <p:tav tm="100000">
                                          <p:val>
                                            <p:strVal val="#ppt_y"/>
                                          </p:val>
                                        </p:tav>
                                      </p:tavLst>
                                    </p:anim>
                                  </p:childTnLst>
                                </p:cTn>
                              </p:par>
                            </p:childTnLst>
                          </p:cTn>
                        </p:par>
                        <p:par>
                          <p:cTn id="41" fill="hold">
                            <p:stCondLst>
                              <p:cond delay="3000"/>
                            </p:stCondLst>
                            <p:childTnLst>
                              <p:par>
                                <p:cTn id="42" presetID="53" presetClass="entr" presetSubtype="16" fill="hold" nodeType="afterEffect">
                                  <p:stCondLst>
                                    <p:cond delay="0"/>
                                  </p:stCondLst>
                                  <p:childTnLst>
                                    <p:set>
                                      <p:cBhvr>
                                        <p:cTn id="43" dur="1" fill="hold">
                                          <p:stCondLst>
                                            <p:cond delay="0"/>
                                          </p:stCondLst>
                                        </p:cTn>
                                        <p:tgtEl>
                                          <p:spTgt spid="22"/>
                                        </p:tgtEl>
                                        <p:attrNameLst>
                                          <p:attrName>style.visibility</p:attrName>
                                        </p:attrNameLst>
                                      </p:cBhvr>
                                      <p:to>
                                        <p:strVal val="visible"/>
                                      </p:to>
                                    </p:set>
                                    <p:anim calcmode="lin" valueType="num">
                                      <p:cBhvr>
                                        <p:cTn id="44" dur="500" fill="hold"/>
                                        <p:tgtEl>
                                          <p:spTgt spid="22"/>
                                        </p:tgtEl>
                                        <p:attrNameLst>
                                          <p:attrName>ppt_w</p:attrName>
                                        </p:attrNameLst>
                                      </p:cBhvr>
                                      <p:tavLst>
                                        <p:tav tm="0">
                                          <p:val>
                                            <p:fltVal val="0"/>
                                          </p:val>
                                        </p:tav>
                                        <p:tav tm="100000">
                                          <p:val>
                                            <p:strVal val="#ppt_w"/>
                                          </p:val>
                                        </p:tav>
                                      </p:tavLst>
                                    </p:anim>
                                    <p:anim calcmode="lin" valueType="num">
                                      <p:cBhvr>
                                        <p:cTn id="45" dur="500" fill="hold"/>
                                        <p:tgtEl>
                                          <p:spTgt spid="22"/>
                                        </p:tgtEl>
                                        <p:attrNameLst>
                                          <p:attrName>ppt_h</p:attrName>
                                        </p:attrNameLst>
                                      </p:cBhvr>
                                      <p:tavLst>
                                        <p:tav tm="0">
                                          <p:val>
                                            <p:fltVal val="0"/>
                                          </p:val>
                                        </p:tav>
                                        <p:tav tm="100000">
                                          <p:val>
                                            <p:strVal val="#ppt_h"/>
                                          </p:val>
                                        </p:tav>
                                      </p:tavLst>
                                    </p:anim>
                                    <p:animEffect transition="in" filter="fade">
                                      <p:cBhvr>
                                        <p:cTn id="46" dur="500"/>
                                        <p:tgtEl>
                                          <p:spTgt spid="22"/>
                                        </p:tgtEl>
                                      </p:cBhvr>
                                    </p:animEffect>
                                  </p:childTnLst>
                                </p:cTn>
                              </p:par>
                              <p:par>
                                <p:cTn id="47" presetID="42" presetClass="entr" presetSubtype="0" fill="hold" nodeType="withEffect">
                                  <p:stCondLst>
                                    <p:cond delay="0"/>
                                  </p:stCondLst>
                                  <p:childTnLst>
                                    <p:set>
                                      <p:cBhvr>
                                        <p:cTn id="48" dur="1" fill="hold">
                                          <p:stCondLst>
                                            <p:cond delay="0"/>
                                          </p:stCondLst>
                                        </p:cTn>
                                        <p:tgtEl>
                                          <p:spTgt spid="14"/>
                                        </p:tgtEl>
                                        <p:attrNameLst>
                                          <p:attrName>style.visibility</p:attrName>
                                        </p:attrNameLst>
                                      </p:cBhvr>
                                      <p:to>
                                        <p:strVal val="visible"/>
                                      </p:to>
                                    </p:set>
                                    <p:animEffect transition="in" filter="fade">
                                      <p:cBhvr>
                                        <p:cTn id="49" dur="1000"/>
                                        <p:tgtEl>
                                          <p:spTgt spid="14"/>
                                        </p:tgtEl>
                                      </p:cBhvr>
                                    </p:animEffect>
                                    <p:anim calcmode="lin" valueType="num">
                                      <p:cBhvr>
                                        <p:cTn id="50" dur="1000" fill="hold"/>
                                        <p:tgtEl>
                                          <p:spTgt spid="14"/>
                                        </p:tgtEl>
                                        <p:attrNameLst>
                                          <p:attrName>ppt_x</p:attrName>
                                        </p:attrNameLst>
                                      </p:cBhvr>
                                      <p:tavLst>
                                        <p:tav tm="0">
                                          <p:val>
                                            <p:strVal val="#ppt_x"/>
                                          </p:val>
                                        </p:tav>
                                        <p:tav tm="100000">
                                          <p:val>
                                            <p:strVal val="#ppt_x"/>
                                          </p:val>
                                        </p:tav>
                                      </p:tavLst>
                                    </p:anim>
                                    <p:anim calcmode="lin" valueType="num">
                                      <p:cBhvr>
                                        <p:cTn id="51"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9" name="图片占位符 18"/>
          <p:cNvPicPr>
            <a:picLocks noGrp="1" noChangeAspect="1"/>
          </p:cNvPicPr>
          <p:nvPr>
            <p:ph type="pic" sz="quarter" idx="10"/>
          </p:nvPr>
        </p:nvPicPr>
        <p:blipFill>
          <a:blip r:embed="rId6" cstate="print">
            <a:extLst>
              <a:ext uri="{28A0092B-C50C-407E-A947-70E740481C1C}">
                <a14:useLocalDpi xmlns:a14="http://schemas.microsoft.com/office/drawing/2010/main" val="0"/>
              </a:ext>
            </a:extLst>
          </a:blip>
          <a:srcRect l="6646" r="6646"/>
          <a:stretch>
            <a:fillRect/>
          </a:stretch>
        </p:blipFill>
        <p:spPr/>
      </p:pic>
      <p:pic>
        <p:nvPicPr>
          <p:cNvPr id="23" name="图片占位符 22"/>
          <p:cNvPicPr>
            <a:picLocks noGrp="1" noChangeAspect="1"/>
          </p:cNvPicPr>
          <p:nvPr>
            <p:ph type="pic" sz="quarter" idx="11"/>
          </p:nvPr>
        </p:nvPicPr>
        <p:blipFill>
          <a:blip r:embed="rId7" cstate="print">
            <a:extLst>
              <a:ext uri="{28A0092B-C50C-407E-A947-70E740481C1C}">
                <a14:useLocalDpi xmlns:a14="http://schemas.microsoft.com/office/drawing/2010/main" val="0"/>
              </a:ext>
            </a:extLst>
          </a:blip>
          <a:srcRect l="6714" r="6714"/>
          <a:stretch>
            <a:fillRect/>
          </a:stretch>
        </p:blipFill>
        <p:spPr/>
      </p:pic>
      <p:sp>
        <p:nvSpPr>
          <p:cNvPr id="8" name="MH_Other_1"/>
          <p:cNvSpPr/>
          <p:nvPr>
            <p:custDataLst>
              <p:tags r:id="rId2"/>
            </p:custDataLst>
          </p:nvPr>
        </p:nvSpPr>
        <p:spPr>
          <a:xfrm>
            <a:off x="9238085" y="4132016"/>
            <a:ext cx="1098127" cy="617810"/>
          </a:xfrm>
          <a:custGeom>
            <a:avLst/>
            <a:gdLst>
              <a:gd name="connsiteX0" fmla="*/ 0 w 1152128"/>
              <a:gd name="connsiteY0" fmla="*/ 0 h 503200"/>
              <a:gd name="connsiteX1" fmla="*/ 1152128 w 1152128"/>
              <a:gd name="connsiteY1" fmla="*/ 0 h 503200"/>
              <a:gd name="connsiteX2" fmla="*/ 1152128 w 1152128"/>
              <a:gd name="connsiteY2" fmla="*/ 503200 h 503200"/>
              <a:gd name="connsiteX3" fmla="*/ 0 w 1152128"/>
              <a:gd name="connsiteY3" fmla="*/ 503200 h 503200"/>
              <a:gd name="connsiteX4" fmla="*/ 0 w 1152128"/>
              <a:gd name="connsiteY4" fmla="*/ 0 h 503200"/>
              <a:gd name="connsiteX0" fmla="*/ 0 w 1152128"/>
              <a:gd name="connsiteY0" fmla="*/ 0 h 503200"/>
              <a:gd name="connsiteX1" fmla="*/ 1152128 w 1152128"/>
              <a:gd name="connsiteY1" fmla="*/ 0 h 503200"/>
              <a:gd name="connsiteX2" fmla="*/ 1152128 w 1152128"/>
              <a:gd name="connsiteY2" fmla="*/ 300000 h 503200"/>
              <a:gd name="connsiteX3" fmla="*/ 0 w 1152128"/>
              <a:gd name="connsiteY3" fmla="*/ 503200 h 503200"/>
              <a:gd name="connsiteX4" fmla="*/ 0 w 1152128"/>
              <a:gd name="connsiteY4" fmla="*/ 0 h 503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2128" h="503200">
                <a:moveTo>
                  <a:pt x="0" y="0"/>
                </a:moveTo>
                <a:lnTo>
                  <a:pt x="1152128" y="0"/>
                </a:lnTo>
                <a:lnTo>
                  <a:pt x="1152128" y="300000"/>
                </a:lnTo>
                <a:lnTo>
                  <a:pt x="0" y="503200"/>
                </a:lnTo>
                <a:lnTo>
                  <a:pt x="0" y="0"/>
                </a:lnTo>
                <a:close/>
              </a:path>
            </a:pathLst>
          </a:custGeom>
          <a:solidFill>
            <a:schemeClr val="accent2"/>
          </a:solidFill>
          <a:ln w="25400" cap="flat" cmpd="sng" algn="ctr">
            <a:noFill/>
            <a:prstDash val="solid"/>
          </a:ln>
          <a:effectLst/>
        </p:spPr>
        <p:txBody>
          <a:bodyPr lIns="0" tIns="0" rIns="0" bIns="144000" anchor="ctr"/>
          <a:lstStyle/>
          <a:p>
            <a:pPr algn="ctr">
              <a:defRPr/>
            </a:pPr>
            <a:r>
              <a:rPr lang="en-US" altLang="zh-CN" sz="2800" kern="0" dirty="0">
                <a:solidFill>
                  <a:srgbClr val="FFFFFF"/>
                </a:solidFill>
                <a:ea typeface="微软雅黑" pitchFamily="34" charset="-122"/>
              </a:rPr>
              <a:t>02</a:t>
            </a:r>
            <a:endParaRPr lang="zh-CN" altLang="en-US" sz="2800" kern="0" dirty="0">
              <a:solidFill>
                <a:srgbClr val="FFFFFF"/>
              </a:solidFill>
              <a:ea typeface="微软雅黑" pitchFamily="34" charset="-122"/>
            </a:endParaRPr>
          </a:p>
        </p:txBody>
      </p:sp>
      <p:sp>
        <p:nvSpPr>
          <p:cNvPr id="10" name="MH_Other_2"/>
          <p:cNvSpPr/>
          <p:nvPr>
            <p:custDataLst>
              <p:tags r:id="rId3"/>
            </p:custDataLst>
          </p:nvPr>
        </p:nvSpPr>
        <p:spPr>
          <a:xfrm>
            <a:off x="2774255" y="2043047"/>
            <a:ext cx="1096294" cy="615978"/>
          </a:xfrm>
          <a:custGeom>
            <a:avLst/>
            <a:gdLst>
              <a:gd name="connsiteX0" fmla="*/ 0 w 1152128"/>
              <a:gd name="connsiteY0" fmla="*/ 0 h 503200"/>
              <a:gd name="connsiteX1" fmla="*/ 1152128 w 1152128"/>
              <a:gd name="connsiteY1" fmla="*/ 0 h 503200"/>
              <a:gd name="connsiteX2" fmla="*/ 1152128 w 1152128"/>
              <a:gd name="connsiteY2" fmla="*/ 503200 h 503200"/>
              <a:gd name="connsiteX3" fmla="*/ 0 w 1152128"/>
              <a:gd name="connsiteY3" fmla="*/ 503200 h 503200"/>
              <a:gd name="connsiteX4" fmla="*/ 0 w 1152128"/>
              <a:gd name="connsiteY4" fmla="*/ 0 h 503200"/>
              <a:gd name="connsiteX0" fmla="*/ 0 w 1152128"/>
              <a:gd name="connsiteY0" fmla="*/ 0 h 503200"/>
              <a:gd name="connsiteX1" fmla="*/ 1152128 w 1152128"/>
              <a:gd name="connsiteY1" fmla="*/ 0 h 503200"/>
              <a:gd name="connsiteX2" fmla="*/ 1152128 w 1152128"/>
              <a:gd name="connsiteY2" fmla="*/ 300000 h 503200"/>
              <a:gd name="connsiteX3" fmla="*/ 0 w 1152128"/>
              <a:gd name="connsiteY3" fmla="*/ 503200 h 503200"/>
              <a:gd name="connsiteX4" fmla="*/ 0 w 1152128"/>
              <a:gd name="connsiteY4" fmla="*/ 0 h 503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2128" h="503200">
                <a:moveTo>
                  <a:pt x="0" y="0"/>
                </a:moveTo>
                <a:lnTo>
                  <a:pt x="1152128" y="0"/>
                </a:lnTo>
                <a:lnTo>
                  <a:pt x="1152128" y="300000"/>
                </a:lnTo>
                <a:lnTo>
                  <a:pt x="0" y="503200"/>
                </a:lnTo>
                <a:lnTo>
                  <a:pt x="0" y="0"/>
                </a:lnTo>
                <a:close/>
              </a:path>
            </a:pathLst>
          </a:custGeom>
          <a:solidFill>
            <a:schemeClr val="accent1"/>
          </a:solidFill>
          <a:ln w="25400" cap="flat" cmpd="sng" algn="ctr">
            <a:noFill/>
            <a:prstDash val="solid"/>
          </a:ln>
          <a:effectLst/>
        </p:spPr>
        <p:txBody>
          <a:bodyPr lIns="0" tIns="0" rIns="0" bIns="144000" anchor="ctr"/>
          <a:lstStyle/>
          <a:p>
            <a:pPr algn="ctr">
              <a:defRPr/>
            </a:pPr>
            <a:r>
              <a:rPr lang="en-US" altLang="zh-CN" sz="2800" kern="0" dirty="0">
                <a:solidFill>
                  <a:srgbClr val="FFFFFF"/>
                </a:solidFill>
                <a:ea typeface="微软雅黑" pitchFamily="34" charset="-122"/>
              </a:rPr>
              <a:t>01</a:t>
            </a:r>
            <a:endParaRPr lang="zh-CN" altLang="en-US" sz="2800" kern="0" dirty="0">
              <a:solidFill>
                <a:srgbClr val="FFFFFF"/>
              </a:solidFill>
              <a:ea typeface="微软雅黑" pitchFamily="34" charset="-122"/>
            </a:endParaRPr>
          </a:p>
        </p:txBody>
      </p:sp>
      <p:grpSp>
        <p:nvGrpSpPr>
          <p:cNvPr id="11" name="组合 10"/>
          <p:cNvGrpSpPr/>
          <p:nvPr/>
        </p:nvGrpSpPr>
        <p:grpSpPr>
          <a:xfrm>
            <a:off x="3870549" y="2534988"/>
            <a:ext cx="6187851" cy="962022"/>
            <a:chOff x="6685960" y="2819082"/>
            <a:chExt cx="6187851" cy="962022"/>
          </a:xfrm>
        </p:grpSpPr>
        <p:sp>
          <p:nvSpPr>
            <p:cNvPr id="12" name="矩形 11"/>
            <p:cNvSpPr/>
            <p:nvPr/>
          </p:nvSpPr>
          <p:spPr>
            <a:xfrm>
              <a:off x="6685960" y="3171706"/>
              <a:ext cx="6187851"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用户可以在投影仪或者计算机上进行演示也可以将演示文稿打印出来制作成胶片以便应用到更广泛的领域中</a:t>
              </a:r>
            </a:p>
          </p:txBody>
        </p:sp>
        <p:sp>
          <p:nvSpPr>
            <p:cNvPr id="13" name="矩形 12"/>
            <p:cNvSpPr/>
            <p:nvPr/>
          </p:nvSpPr>
          <p:spPr>
            <a:xfrm>
              <a:off x="6685961" y="2819082"/>
              <a:ext cx="2241974" cy="43640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000" b="1" dirty="0">
                  <a:solidFill>
                    <a:schemeClr val="accent1"/>
                  </a:solidFill>
                  <a:latin typeface="迷你简准圆" panose="03000509000000000000" pitchFamily="65" charset="-122"/>
                  <a:ea typeface="迷你简准圆" panose="03000509000000000000" pitchFamily="65" charset="-122"/>
                </a:rPr>
                <a:t>标题文字添加</a:t>
              </a:r>
            </a:p>
          </p:txBody>
        </p:sp>
      </p:grpSp>
      <p:grpSp>
        <p:nvGrpSpPr>
          <p:cNvPr id="14" name="组合 13"/>
          <p:cNvGrpSpPr/>
          <p:nvPr/>
        </p:nvGrpSpPr>
        <p:grpSpPr>
          <a:xfrm>
            <a:off x="1717449" y="4575889"/>
            <a:ext cx="6187851" cy="962022"/>
            <a:chOff x="6685960" y="2819082"/>
            <a:chExt cx="6187851" cy="962022"/>
          </a:xfrm>
        </p:grpSpPr>
        <p:sp>
          <p:nvSpPr>
            <p:cNvPr id="15" name="矩形 14"/>
            <p:cNvSpPr/>
            <p:nvPr/>
          </p:nvSpPr>
          <p:spPr>
            <a:xfrm>
              <a:off x="6685960" y="3171706"/>
              <a:ext cx="6187851" cy="609398"/>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用户可以在投影仪或者计算机上进行演示也可以将演示文稿打印出来制作成胶片以便应用到更广泛的领域中</a:t>
              </a:r>
            </a:p>
          </p:txBody>
        </p:sp>
        <p:sp>
          <p:nvSpPr>
            <p:cNvPr id="16" name="矩形 15"/>
            <p:cNvSpPr/>
            <p:nvPr/>
          </p:nvSpPr>
          <p:spPr>
            <a:xfrm>
              <a:off x="10631837" y="2819082"/>
              <a:ext cx="2241974" cy="436402"/>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2000" b="1" dirty="0">
                  <a:solidFill>
                    <a:schemeClr val="accent1"/>
                  </a:solidFill>
                  <a:latin typeface="迷你简准圆" panose="03000509000000000000" pitchFamily="65" charset="-122"/>
                  <a:ea typeface="迷你简准圆" panose="03000509000000000000" pitchFamily="65" charset="-122"/>
                </a:rPr>
                <a:t>标题文字添加</a:t>
              </a:r>
            </a:p>
          </p:txBody>
        </p:sp>
      </p:grpSp>
      <p:cxnSp>
        <p:nvCxnSpPr>
          <p:cNvPr id="17" name="直接连接符 16"/>
          <p:cNvCxnSpPr/>
          <p:nvPr/>
        </p:nvCxnSpPr>
        <p:spPr>
          <a:xfrm>
            <a:off x="1728787" y="3871227"/>
            <a:ext cx="8583613"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pic>
        <p:nvPicPr>
          <p:cNvPr id="20" name="图片 19"/>
          <p:cNvPicPr>
            <a:picLocks noChangeAspect="1"/>
          </p:cNvPicPr>
          <p:nvPr/>
        </p:nvPicPr>
        <p:blipFill>
          <a:blip r:embed="rId8"/>
          <a:stretch>
            <a:fillRect/>
          </a:stretch>
        </p:blipFill>
        <p:spPr>
          <a:xfrm>
            <a:off x="5308600" y="1029405"/>
            <a:ext cx="1574800" cy="579616"/>
          </a:xfrm>
          <a:prstGeom prst="rect">
            <a:avLst/>
          </a:prstGeom>
        </p:spPr>
      </p:pic>
      <p:sp>
        <p:nvSpPr>
          <p:cNvPr id="21" name="文本框 20"/>
          <p:cNvSpPr txBox="1"/>
          <p:nvPr/>
        </p:nvSpPr>
        <p:spPr>
          <a:xfrm>
            <a:off x="4482392" y="295797"/>
            <a:ext cx="3467616" cy="584775"/>
          </a:xfrm>
          <a:prstGeom prst="rect">
            <a:avLst/>
          </a:prstGeom>
          <a:noFill/>
        </p:spPr>
        <p:txBody>
          <a:bodyPr wrap="none" rtlCol="0">
            <a:spAutoFit/>
            <a:scene3d>
              <a:camera prst="orthographicFront"/>
              <a:lightRig rig="threePt" dir="t"/>
            </a:scene3d>
            <a:sp3d contourW="12700"/>
          </a:bodyPr>
          <a:lstStyle/>
          <a:p>
            <a:pPr algn="ctr"/>
            <a:r>
              <a:rPr lang="zh-CN" altLang="en-US" sz="3200" dirty="0" smtClean="0">
                <a:solidFill>
                  <a:schemeClr val="tx1">
                    <a:lumMod val="65000"/>
                    <a:lumOff val="35000"/>
                  </a:schemeClr>
                </a:solidFill>
                <a:latin typeface="迷你简准圆" panose="03000509000000000000" pitchFamily="65" charset="-122"/>
                <a:ea typeface="迷你简准圆" panose="03000509000000000000" pitchFamily="65" charset="-122"/>
              </a:rPr>
              <a:t>标题文字添加此处</a:t>
            </a:r>
            <a:endParaRPr lang="zh-CN" altLang="en-US" sz="3200" dirty="0">
              <a:solidFill>
                <a:schemeClr val="tx1">
                  <a:lumMod val="65000"/>
                  <a:lumOff val="35000"/>
                </a:schemeClr>
              </a:solidFill>
              <a:latin typeface="迷你简准圆" panose="03000509000000000000" pitchFamily="65" charset="-122"/>
              <a:ea typeface="迷你简准圆" panose="03000509000000000000" pitchFamily="65" charset="-122"/>
            </a:endParaRPr>
          </a:p>
        </p:txBody>
      </p:sp>
      <p:sp>
        <p:nvSpPr>
          <p:cNvPr id="22" name="文本框 21"/>
          <p:cNvSpPr txBox="1"/>
          <p:nvPr/>
        </p:nvSpPr>
        <p:spPr>
          <a:xfrm>
            <a:off x="4036957" y="767932"/>
            <a:ext cx="4358486" cy="286873"/>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1200" dirty="0">
                <a:solidFill>
                  <a:schemeClr val="bg1">
                    <a:lumMod val="75000"/>
                  </a:schemeClr>
                </a:solidFill>
                <a:latin typeface="+mj-ea"/>
                <a:ea typeface="+mj-ea"/>
              </a:rPr>
              <a:t>The user can demonstrate on a projector </a:t>
            </a:r>
            <a:r>
              <a:rPr lang="en-US" altLang="zh-CN" sz="1200" dirty="0" smtClean="0">
                <a:solidFill>
                  <a:schemeClr val="bg1">
                    <a:lumMod val="75000"/>
                  </a:schemeClr>
                </a:solidFill>
                <a:latin typeface="+mj-ea"/>
                <a:ea typeface="+mj-ea"/>
              </a:rPr>
              <a:t>or computer</a:t>
            </a:r>
            <a:endParaRPr lang="en-US" altLang="zh-CN" sz="1200" dirty="0">
              <a:solidFill>
                <a:schemeClr val="bg1">
                  <a:lumMod val="75000"/>
                </a:schemeClr>
              </a:solidFill>
              <a:latin typeface="+mj-ea"/>
              <a:ea typeface="+mj-ea"/>
            </a:endParaRPr>
          </a:p>
        </p:txBody>
      </p:sp>
    </p:spTree>
    <p:custDataLst>
      <p:tags r:id="rId1"/>
    </p:custDataLst>
    <p:extLst>
      <p:ext uri="{BB962C8B-B14F-4D97-AF65-F5344CB8AC3E}">
        <p14:creationId xmlns:p14="http://schemas.microsoft.com/office/powerpoint/2010/main" val="2455389032"/>
      </p:ext>
    </p:extLst>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p:tgtEl>
                                          <p:spTgt spid="21"/>
                                        </p:tgtEl>
                                        <p:attrNameLst>
                                          <p:attrName>ppt_y</p:attrName>
                                        </p:attrNameLst>
                                      </p:cBhvr>
                                      <p:tavLst>
                                        <p:tav tm="0">
                                          <p:val>
                                            <p:strVal val="#ppt_y+#ppt_h*1.125000"/>
                                          </p:val>
                                        </p:tav>
                                        <p:tav tm="100000">
                                          <p:val>
                                            <p:strVal val="#ppt_y"/>
                                          </p:val>
                                        </p:tav>
                                      </p:tavLst>
                                    </p:anim>
                                    <p:animEffect transition="in" filter="wipe(up)">
                                      <p:cBhvr>
                                        <p:cTn id="8" dur="500"/>
                                        <p:tgtEl>
                                          <p:spTgt spid="21"/>
                                        </p:tgtEl>
                                      </p:cBhvr>
                                    </p:animEffect>
                                  </p:childTnLst>
                                </p:cTn>
                              </p:par>
                              <p:par>
                                <p:cTn id="9" presetID="12" presetClass="entr" presetSubtype="1" fill="hold" grpId="0" nodeType="with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p:tgtEl>
                                          <p:spTgt spid="22"/>
                                        </p:tgtEl>
                                        <p:attrNameLst>
                                          <p:attrName>ppt_y</p:attrName>
                                        </p:attrNameLst>
                                      </p:cBhvr>
                                      <p:tavLst>
                                        <p:tav tm="0">
                                          <p:val>
                                            <p:strVal val="#ppt_y-#ppt_h*1.125000"/>
                                          </p:val>
                                        </p:tav>
                                        <p:tav tm="100000">
                                          <p:val>
                                            <p:strVal val="#ppt_y"/>
                                          </p:val>
                                        </p:tav>
                                      </p:tavLst>
                                    </p:anim>
                                    <p:animEffect transition="in" filter="wipe(down)">
                                      <p:cBhvr>
                                        <p:cTn id="12" dur="500"/>
                                        <p:tgtEl>
                                          <p:spTgt spid="22"/>
                                        </p:tgtEl>
                                      </p:cBhvr>
                                    </p:animEffect>
                                  </p:childTnLst>
                                </p:cTn>
                              </p:par>
                            </p:childTnLst>
                          </p:cTn>
                        </p:par>
                        <p:par>
                          <p:cTn id="13" fill="hold">
                            <p:stCondLst>
                              <p:cond delay="500"/>
                            </p:stCondLst>
                            <p:childTnLst>
                              <p:par>
                                <p:cTn id="14" presetID="53" presetClass="entr" presetSubtype="16" fill="hold" nodeType="afterEffect">
                                  <p:stCondLst>
                                    <p:cond delay="0"/>
                                  </p:stCondLst>
                                  <p:childTnLst>
                                    <p:set>
                                      <p:cBhvr>
                                        <p:cTn id="15" dur="1" fill="hold">
                                          <p:stCondLst>
                                            <p:cond delay="0"/>
                                          </p:stCondLst>
                                        </p:cTn>
                                        <p:tgtEl>
                                          <p:spTgt spid="20"/>
                                        </p:tgtEl>
                                        <p:attrNameLst>
                                          <p:attrName>style.visibility</p:attrName>
                                        </p:attrNameLst>
                                      </p:cBhvr>
                                      <p:to>
                                        <p:strVal val="visible"/>
                                      </p:to>
                                    </p:set>
                                    <p:anim calcmode="lin" valueType="num">
                                      <p:cBhvr>
                                        <p:cTn id="16" dur="500" fill="hold"/>
                                        <p:tgtEl>
                                          <p:spTgt spid="20"/>
                                        </p:tgtEl>
                                        <p:attrNameLst>
                                          <p:attrName>ppt_w</p:attrName>
                                        </p:attrNameLst>
                                      </p:cBhvr>
                                      <p:tavLst>
                                        <p:tav tm="0">
                                          <p:val>
                                            <p:fltVal val="0"/>
                                          </p:val>
                                        </p:tav>
                                        <p:tav tm="100000">
                                          <p:val>
                                            <p:strVal val="#ppt_w"/>
                                          </p:val>
                                        </p:tav>
                                      </p:tavLst>
                                    </p:anim>
                                    <p:anim calcmode="lin" valueType="num">
                                      <p:cBhvr>
                                        <p:cTn id="17" dur="500" fill="hold"/>
                                        <p:tgtEl>
                                          <p:spTgt spid="20"/>
                                        </p:tgtEl>
                                        <p:attrNameLst>
                                          <p:attrName>ppt_h</p:attrName>
                                        </p:attrNameLst>
                                      </p:cBhvr>
                                      <p:tavLst>
                                        <p:tav tm="0">
                                          <p:val>
                                            <p:fltVal val="0"/>
                                          </p:val>
                                        </p:tav>
                                        <p:tav tm="100000">
                                          <p:val>
                                            <p:strVal val="#ppt_h"/>
                                          </p:val>
                                        </p:tav>
                                      </p:tavLst>
                                    </p:anim>
                                    <p:animEffect transition="in" filter="fade">
                                      <p:cBhvr>
                                        <p:cTn id="18" dur="500"/>
                                        <p:tgtEl>
                                          <p:spTgt spid="20"/>
                                        </p:tgtEl>
                                      </p:cBhvr>
                                    </p:animEffect>
                                  </p:childTnLst>
                                </p:cTn>
                              </p:par>
                            </p:childTnLst>
                          </p:cTn>
                        </p:par>
                        <p:par>
                          <p:cTn id="19" fill="hold">
                            <p:stCondLst>
                              <p:cond delay="1000"/>
                            </p:stCondLst>
                            <p:childTnLst>
                              <p:par>
                                <p:cTn id="20" presetID="53" presetClass="entr" presetSubtype="16" fill="hold" nodeType="afterEffect">
                                  <p:stCondLst>
                                    <p:cond delay="0"/>
                                  </p:stCondLst>
                                  <p:childTnLst>
                                    <p:set>
                                      <p:cBhvr>
                                        <p:cTn id="21" dur="1" fill="hold">
                                          <p:stCondLst>
                                            <p:cond delay="0"/>
                                          </p:stCondLst>
                                        </p:cTn>
                                        <p:tgtEl>
                                          <p:spTgt spid="19"/>
                                        </p:tgtEl>
                                        <p:attrNameLst>
                                          <p:attrName>style.visibility</p:attrName>
                                        </p:attrNameLst>
                                      </p:cBhvr>
                                      <p:to>
                                        <p:strVal val="visible"/>
                                      </p:to>
                                    </p:set>
                                    <p:anim calcmode="lin" valueType="num">
                                      <p:cBhvr>
                                        <p:cTn id="22" dur="500" fill="hold"/>
                                        <p:tgtEl>
                                          <p:spTgt spid="19"/>
                                        </p:tgtEl>
                                        <p:attrNameLst>
                                          <p:attrName>ppt_w</p:attrName>
                                        </p:attrNameLst>
                                      </p:cBhvr>
                                      <p:tavLst>
                                        <p:tav tm="0">
                                          <p:val>
                                            <p:fltVal val="0"/>
                                          </p:val>
                                        </p:tav>
                                        <p:tav tm="100000">
                                          <p:val>
                                            <p:strVal val="#ppt_w"/>
                                          </p:val>
                                        </p:tav>
                                      </p:tavLst>
                                    </p:anim>
                                    <p:anim calcmode="lin" valueType="num">
                                      <p:cBhvr>
                                        <p:cTn id="23" dur="500" fill="hold"/>
                                        <p:tgtEl>
                                          <p:spTgt spid="19"/>
                                        </p:tgtEl>
                                        <p:attrNameLst>
                                          <p:attrName>ppt_h</p:attrName>
                                        </p:attrNameLst>
                                      </p:cBhvr>
                                      <p:tavLst>
                                        <p:tav tm="0">
                                          <p:val>
                                            <p:fltVal val="0"/>
                                          </p:val>
                                        </p:tav>
                                        <p:tav tm="100000">
                                          <p:val>
                                            <p:strVal val="#ppt_h"/>
                                          </p:val>
                                        </p:tav>
                                      </p:tavLst>
                                    </p:anim>
                                    <p:animEffect transition="in" filter="fade">
                                      <p:cBhvr>
                                        <p:cTn id="24" dur="500"/>
                                        <p:tgtEl>
                                          <p:spTgt spid="19"/>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p:cTn id="27" dur="500" fill="hold"/>
                                        <p:tgtEl>
                                          <p:spTgt spid="10"/>
                                        </p:tgtEl>
                                        <p:attrNameLst>
                                          <p:attrName>ppt_w</p:attrName>
                                        </p:attrNameLst>
                                      </p:cBhvr>
                                      <p:tavLst>
                                        <p:tav tm="0">
                                          <p:val>
                                            <p:fltVal val="0"/>
                                          </p:val>
                                        </p:tav>
                                        <p:tav tm="100000">
                                          <p:val>
                                            <p:strVal val="#ppt_w"/>
                                          </p:val>
                                        </p:tav>
                                      </p:tavLst>
                                    </p:anim>
                                    <p:anim calcmode="lin" valueType="num">
                                      <p:cBhvr>
                                        <p:cTn id="28" dur="500" fill="hold"/>
                                        <p:tgtEl>
                                          <p:spTgt spid="10"/>
                                        </p:tgtEl>
                                        <p:attrNameLst>
                                          <p:attrName>ppt_h</p:attrName>
                                        </p:attrNameLst>
                                      </p:cBhvr>
                                      <p:tavLst>
                                        <p:tav tm="0">
                                          <p:val>
                                            <p:fltVal val="0"/>
                                          </p:val>
                                        </p:tav>
                                        <p:tav tm="100000">
                                          <p:val>
                                            <p:strVal val="#ppt_h"/>
                                          </p:val>
                                        </p:tav>
                                      </p:tavLst>
                                    </p:anim>
                                    <p:animEffect transition="in" filter="fade">
                                      <p:cBhvr>
                                        <p:cTn id="29" dur="500"/>
                                        <p:tgtEl>
                                          <p:spTgt spid="10"/>
                                        </p:tgtEl>
                                      </p:cBhvr>
                                    </p:animEffect>
                                  </p:childTnLst>
                                </p:cTn>
                              </p:par>
                            </p:childTnLst>
                          </p:cTn>
                        </p:par>
                        <p:par>
                          <p:cTn id="30" fill="hold">
                            <p:stCondLst>
                              <p:cond delay="1500"/>
                            </p:stCondLst>
                            <p:childTnLst>
                              <p:par>
                                <p:cTn id="31" presetID="12" presetClass="entr" presetSubtype="8" fill="hold" nodeType="afterEffect">
                                  <p:stCondLst>
                                    <p:cond delay="0"/>
                                  </p:stCondLst>
                                  <p:childTnLst>
                                    <p:set>
                                      <p:cBhvr>
                                        <p:cTn id="32" dur="1" fill="hold">
                                          <p:stCondLst>
                                            <p:cond delay="0"/>
                                          </p:stCondLst>
                                        </p:cTn>
                                        <p:tgtEl>
                                          <p:spTgt spid="11"/>
                                        </p:tgtEl>
                                        <p:attrNameLst>
                                          <p:attrName>style.visibility</p:attrName>
                                        </p:attrNameLst>
                                      </p:cBhvr>
                                      <p:to>
                                        <p:strVal val="visible"/>
                                      </p:to>
                                    </p:set>
                                    <p:anim calcmode="lin" valueType="num">
                                      <p:cBhvr additive="base">
                                        <p:cTn id="33" dur="500"/>
                                        <p:tgtEl>
                                          <p:spTgt spid="11"/>
                                        </p:tgtEl>
                                        <p:attrNameLst>
                                          <p:attrName>ppt_x</p:attrName>
                                        </p:attrNameLst>
                                      </p:cBhvr>
                                      <p:tavLst>
                                        <p:tav tm="0">
                                          <p:val>
                                            <p:strVal val="#ppt_x-#ppt_w*1.125000"/>
                                          </p:val>
                                        </p:tav>
                                        <p:tav tm="100000">
                                          <p:val>
                                            <p:strVal val="#ppt_x"/>
                                          </p:val>
                                        </p:tav>
                                      </p:tavLst>
                                    </p:anim>
                                    <p:animEffect transition="in" filter="wipe(right)">
                                      <p:cBhvr>
                                        <p:cTn id="34" dur="500"/>
                                        <p:tgtEl>
                                          <p:spTgt spid="11"/>
                                        </p:tgtEl>
                                      </p:cBhvr>
                                    </p:animEffect>
                                  </p:childTnLst>
                                </p:cTn>
                              </p:par>
                            </p:childTnLst>
                          </p:cTn>
                        </p:par>
                        <p:par>
                          <p:cTn id="35" fill="hold">
                            <p:stCondLst>
                              <p:cond delay="2000"/>
                            </p:stCondLst>
                            <p:childTnLst>
                              <p:par>
                                <p:cTn id="36" presetID="53" presetClass="entr" presetSubtype="16" fill="hold" nodeType="afterEffect">
                                  <p:stCondLst>
                                    <p:cond delay="0"/>
                                  </p:stCondLst>
                                  <p:childTnLst>
                                    <p:set>
                                      <p:cBhvr>
                                        <p:cTn id="37" dur="1" fill="hold">
                                          <p:stCondLst>
                                            <p:cond delay="0"/>
                                          </p:stCondLst>
                                        </p:cTn>
                                        <p:tgtEl>
                                          <p:spTgt spid="23"/>
                                        </p:tgtEl>
                                        <p:attrNameLst>
                                          <p:attrName>style.visibility</p:attrName>
                                        </p:attrNameLst>
                                      </p:cBhvr>
                                      <p:to>
                                        <p:strVal val="visible"/>
                                      </p:to>
                                    </p:set>
                                    <p:anim calcmode="lin" valueType="num">
                                      <p:cBhvr>
                                        <p:cTn id="38" dur="500" fill="hold"/>
                                        <p:tgtEl>
                                          <p:spTgt spid="23"/>
                                        </p:tgtEl>
                                        <p:attrNameLst>
                                          <p:attrName>ppt_w</p:attrName>
                                        </p:attrNameLst>
                                      </p:cBhvr>
                                      <p:tavLst>
                                        <p:tav tm="0">
                                          <p:val>
                                            <p:fltVal val="0"/>
                                          </p:val>
                                        </p:tav>
                                        <p:tav tm="100000">
                                          <p:val>
                                            <p:strVal val="#ppt_w"/>
                                          </p:val>
                                        </p:tav>
                                      </p:tavLst>
                                    </p:anim>
                                    <p:anim calcmode="lin" valueType="num">
                                      <p:cBhvr>
                                        <p:cTn id="39" dur="500" fill="hold"/>
                                        <p:tgtEl>
                                          <p:spTgt spid="23"/>
                                        </p:tgtEl>
                                        <p:attrNameLst>
                                          <p:attrName>ppt_h</p:attrName>
                                        </p:attrNameLst>
                                      </p:cBhvr>
                                      <p:tavLst>
                                        <p:tav tm="0">
                                          <p:val>
                                            <p:fltVal val="0"/>
                                          </p:val>
                                        </p:tav>
                                        <p:tav tm="100000">
                                          <p:val>
                                            <p:strVal val="#ppt_h"/>
                                          </p:val>
                                        </p:tav>
                                      </p:tavLst>
                                    </p:anim>
                                    <p:animEffect transition="in" filter="fade">
                                      <p:cBhvr>
                                        <p:cTn id="40" dur="500"/>
                                        <p:tgtEl>
                                          <p:spTgt spid="23"/>
                                        </p:tgtEl>
                                      </p:cBhvr>
                                    </p:animEffect>
                                  </p:childTnLst>
                                </p:cTn>
                              </p:par>
                              <p:par>
                                <p:cTn id="41" presetID="53" presetClass="entr" presetSubtype="16" fill="hold" grpId="0" nodeType="withEffect">
                                  <p:stCondLst>
                                    <p:cond delay="0"/>
                                  </p:stCondLst>
                                  <p:childTnLst>
                                    <p:set>
                                      <p:cBhvr>
                                        <p:cTn id="42" dur="1" fill="hold">
                                          <p:stCondLst>
                                            <p:cond delay="0"/>
                                          </p:stCondLst>
                                        </p:cTn>
                                        <p:tgtEl>
                                          <p:spTgt spid="8"/>
                                        </p:tgtEl>
                                        <p:attrNameLst>
                                          <p:attrName>style.visibility</p:attrName>
                                        </p:attrNameLst>
                                      </p:cBhvr>
                                      <p:to>
                                        <p:strVal val="visible"/>
                                      </p:to>
                                    </p:set>
                                    <p:anim calcmode="lin" valueType="num">
                                      <p:cBhvr>
                                        <p:cTn id="43" dur="500" fill="hold"/>
                                        <p:tgtEl>
                                          <p:spTgt spid="8"/>
                                        </p:tgtEl>
                                        <p:attrNameLst>
                                          <p:attrName>ppt_w</p:attrName>
                                        </p:attrNameLst>
                                      </p:cBhvr>
                                      <p:tavLst>
                                        <p:tav tm="0">
                                          <p:val>
                                            <p:fltVal val="0"/>
                                          </p:val>
                                        </p:tav>
                                        <p:tav tm="100000">
                                          <p:val>
                                            <p:strVal val="#ppt_w"/>
                                          </p:val>
                                        </p:tav>
                                      </p:tavLst>
                                    </p:anim>
                                    <p:anim calcmode="lin" valueType="num">
                                      <p:cBhvr>
                                        <p:cTn id="44" dur="500" fill="hold"/>
                                        <p:tgtEl>
                                          <p:spTgt spid="8"/>
                                        </p:tgtEl>
                                        <p:attrNameLst>
                                          <p:attrName>ppt_h</p:attrName>
                                        </p:attrNameLst>
                                      </p:cBhvr>
                                      <p:tavLst>
                                        <p:tav tm="0">
                                          <p:val>
                                            <p:fltVal val="0"/>
                                          </p:val>
                                        </p:tav>
                                        <p:tav tm="100000">
                                          <p:val>
                                            <p:strVal val="#ppt_h"/>
                                          </p:val>
                                        </p:tav>
                                      </p:tavLst>
                                    </p:anim>
                                    <p:animEffect transition="in" filter="fade">
                                      <p:cBhvr>
                                        <p:cTn id="45" dur="500"/>
                                        <p:tgtEl>
                                          <p:spTgt spid="8"/>
                                        </p:tgtEl>
                                      </p:cBhvr>
                                    </p:animEffect>
                                  </p:childTnLst>
                                </p:cTn>
                              </p:par>
                            </p:childTnLst>
                          </p:cTn>
                        </p:par>
                        <p:par>
                          <p:cTn id="46" fill="hold">
                            <p:stCondLst>
                              <p:cond delay="2500"/>
                            </p:stCondLst>
                            <p:childTnLst>
                              <p:par>
                                <p:cTn id="47" presetID="12" presetClass="entr" presetSubtype="2" fill="hold" nodeType="afterEffect">
                                  <p:stCondLst>
                                    <p:cond delay="0"/>
                                  </p:stCondLst>
                                  <p:childTnLst>
                                    <p:set>
                                      <p:cBhvr>
                                        <p:cTn id="48" dur="1" fill="hold">
                                          <p:stCondLst>
                                            <p:cond delay="0"/>
                                          </p:stCondLst>
                                        </p:cTn>
                                        <p:tgtEl>
                                          <p:spTgt spid="14"/>
                                        </p:tgtEl>
                                        <p:attrNameLst>
                                          <p:attrName>style.visibility</p:attrName>
                                        </p:attrNameLst>
                                      </p:cBhvr>
                                      <p:to>
                                        <p:strVal val="visible"/>
                                      </p:to>
                                    </p:set>
                                    <p:anim calcmode="lin" valueType="num">
                                      <p:cBhvr additive="base">
                                        <p:cTn id="49" dur="500"/>
                                        <p:tgtEl>
                                          <p:spTgt spid="14"/>
                                        </p:tgtEl>
                                        <p:attrNameLst>
                                          <p:attrName>ppt_x</p:attrName>
                                        </p:attrNameLst>
                                      </p:cBhvr>
                                      <p:tavLst>
                                        <p:tav tm="0">
                                          <p:val>
                                            <p:strVal val="#ppt_x+#ppt_w*1.125000"/>
                                          </p:val>
                                        </p:tav>
                                        <p:tav tm="100000">
                                          <p:val>
                                            <p:strVal val="#ppt_x"/>
                                          </p:val>
                                        </p:tav>
                                      </p:tavLst>
                                    </p:anim>
                                    <p:animEffect transition="in" filter="wipe(left)">
                                      <p:cBhvr>
                                        <p:cTn id="50" dur="500"/>
                                        <p:tgtEl>
                                          <p:spTgt spid="14"/>
                                        </p:tgtEl>
                                      </p:cBhvr>
                                    </p:animEffect>
                                  </p:childTnLst>
                                </p:cTn>
                              </p:par>
                            </p:childTnLst>
                          </p:cTn>
                        </p:par>
                        <p:par>
                          <p:cTn id="51" fill="hold">
                            <p:stCondLst>
                              <p:cond delay="3000"/>
                            </p:stCondLst>
                            <p:childTnLst>
                              <p:par>
                                <p:cTn id="52" presetID="16" presetClass="entr" presetSubtype="21" fill="hold" nodeType="afterEffect">
                                  <p:stCondLst>
                                    <p:cond delay="0"/>
                                  </p:stCondLst>
                                  <p:childTnLst>
                                    <p:set>
                                      <p:cBhvr>
                                        <p:cTn id="53" dur="1" fill="hold">
                                          <p:stCondLst>
                                            <p:cond delay="0"/>
                                          </p:stCondLst>
                                        </p:cTn>
                                        <p:tgtEl>
                                          <p:spTgt spid="17"/>
                                        </p:tgtEl>
                                        <p:attrNameLst>
                                          <p:attrName>style.visibility</p:attrName>
                                        </p:attrNameLst>
                                      </p:cBhvr>
                                      <p:to>
                                        <p:strVal val="visible"/>
                                      </p:to>
                                    </p:set>
                                    <p:animEffect transition="in" filter="barn(inVertical)">
                                      <p:cBhvr>
                                        <p:cTn id="54"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animBg="1"/>
      <p:bldP spid="21" grpId="0"/>
      <p:bldP spid="22"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1784348" y="2331872"/>
            <a:ext cx="4250432" cy="1417658"/>
            <a:chOff x="1784348" y="2331872"/>
            <a:chExt cx="4250432" cy="1417658"/>
          </a:xfrm>
        </p:grpSpPr>
        <p:sp>
          <p:nvSpPr>
            <p:cNvPr id="17" name="任意多边形 16"/>
            <p:cNvSpPr/>
            <p:nvPr>
              <p:custDataLst>
                <p:tags r:id="rId8"/>
              </p:custDataLst>
            </p:nvPr>
          </p:nvSpPr>
          <p:spPr>
            <a:xfrm>
              <a:off x="1784348" y="2331872"/>
              <a:ext cx="4250432" cy="1417658"/>
            </a:xfrm>
            <a:custGeom>
              <a:avLst/>
              <a:gdLst>
                <a:gd name="connsiteX0" fmla="*/ 709280 w 4250432"/>
                <a:gd name="connsiteY0" fmla="*/ 0 h 1417658"/>
                <a:gd name="connsiteX1" fmla="*/ 781800 w 4250432"/>
                <a:gd name="connsiteY1" fmla="*/ 3660 h 1417658"/>
                <a:gd name="connsiteX2" fmla="*/ 783666 w 4250432"/>
                <a:gd name="connsiteY2" fmla="*/ 3944 h 1417658"/>
                <a:gd name="connsiteX3" fmla="*/ 796909 w 4250432"/>
                <a:gd name="connsiteY3" fmla="*/ 1272 h 1417658"/>
                <a:gd name="connsiteX4" fmla="*/ 2214795 w 4250432"/>
                <a:gd name="connsiteY4" fmla="*/ 1272 h 1417658"/>
                <a:gd name="connsiteX5" fmla="*/ 2227423 w 4250432"/>
                <a:gd name="connsiteY5" fmla="*/ 0 h 1417658"/>
                <a:gd name="connsiteX6" fmla="*/ 2252635 w 4250432"/>
                <a:gd name="connsiteY6" fmla="*/ 1272 h 1417658"/>
                <a:gd name="connsiteX7" fmla="*/ 2315052 w 4250432"/>
                <a:gd name="connsiteY7" fmla="*/ 1272 h 1417658"/>
                <a:gd name="connsiteX8" fmla="*/ 2593324 w 4250432"/>
                <a:gd name="connsiteY8" fmla="*/ 1272 h 1417658"/>
                <a:gd name="connsiteX9" fmla="*/ 4111467 w 4250432"/>
                <a:gd name="connsiteY9" fmla="*/ 1272 h 1417658"/>
                <a:gd name="connsiteX10" fmla="*/ 4250432 w 4250432"/>
                <a:gd name="connsiteY10" fmla="*/ 140149 h 1417658"/>
                <a:gd name="connsiteX11" fmla="*/ 4250432 w 4250432"/>
                <a:gd name="connsiteY11" fmla="*/ 1278780 h 1417658"/>
                <a:gd name="connsiteX12" fmla="*/ 4111467 w 4250432"/>
                <a:gd name="connsiteY12" fmla="*/ 1417657 h 1417658"/>
                <a:gd name="connsiteX13" fmla="*/ 2593324 w 4250432"/>
                <a:gd name="connsiteY13" fmla="*/ 1417657 h 1417658"/>
                <a:gd name="connsiteX14" fmla="*/ 2315052 w 4250432"/>
                <a:gd name="connsiteY14" fmla="*/ 1417657 h 1417658"/>
                <a:gd name="connsiteX15" fmla="*/ 2227443 w 4250432"/>
                <a:gd name="connsiteY15" fmla="*/ 1417657 h 1417658"/>
                <a:gd name="connsiteX16" fmla="*/ 2227423 w 4250432"/>
                <a:gd name="connsiteY16" fmla="*/ 1417658 h 1417658"/>
                <a:gd name="connsiteX17" fmla="*/ 2227413 w 4250432"/>
                <a:gd name="connsiteY17" fmla="*/ 1417657 h 1417658"/>
                <a:gd name="connsiteX18" fmla="*/ 796909 w 4250432"/>
                <a:gd name="connsiteY18" fmla="*/ 1417657 h 1417658"/>
                <a:gd name="connsiteX19" fmla="*/ 779380 w 4250432"/>
                <a:gd name="connsiteY19" fmla="*/ 1414121 h 1417658"/>
                <a:gd name="connsiteX20" fmla="*/ 709280 w 4250432"/>
                <a:gd name="connsiteY20" fmla="*/ 1417658 h 1417658"/>
                <a:gd name="connsiteX21" fmla="*/ 0 w 4250432"/>
                <a:gd name="connsiteY21" fmla="*/ 708829 h 1417658"/>
                <a:gd name="connsiteX22" fmla="*/ 709280 w 4250432"/>
                <a:gd name="connsiteY22" fmla="*/ 0 h 14176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250432" h="1417658">
                  <a:moveTo>
                    <a:pt x="709280" y="0"/>
                  </a:moveTo>
                  <a:cubicBezTo>
                    <a:pt x="733763" y="0"/>
                    <a:pt x="757956" y="1240"/>
                    <a:pt x="781800" y="3660"/>
                  </a:cubicBezTo>
                  <a:lnTo>
                    <a:pt x="783666" y="3944"/>
                  </a:lnTo>
                  <a:lnTo>
                    <a:pt x="796909" y="1272"/>
                  </a:lnTo>
                  <a:lnTo>
                    <a:pt x="2214795" y="1272"/>
                  </a:lnTo>
                  <a:lnTo>
                    <a:pt x="2227423" y="0"/>
                  </a:lnTo>
                  <a:lnTo>
                    <a:pt x="2252635" y="1272"/>
                  </a:lnTo>
                  <a:lnTo>
                    <a:pt x="2315052" y="1272"/>
                  </a:lnTo>
                  <a:lnTo>
                    <a:pt x="2593324" y="1272"/>
                  </a:lnTo>
                  <a:lnTo>
                    <a:pt x="4111467" y="1272"/>
                  </a:lnTo>
                  <a:cubicBezTo>
                    <a:pt x="4188215" y="1272"/>
                    <a:pt x="4250432" y="63450"/>
                    <a:pt x="4250432" y="140149"/>
                  </a:cubicBezTo>
                  <a:lnTo>
                    <a:pt x="4250432" y="1278780"/>
                  </a:lnTo>
                  <a:cubicBezTo>
                    <a:pt x="4250432" y="1355480"/>
                    <a:pt x="4188215" y="1417657"/>
                    <a:pt x="4111467" y="1417657"/>
                  </a:cubicBezTo>
                  <a:lnTo>
                    <a:pt x="2593324" y="1417657"/>
                  </a:lnTo>
                  <a:lnTo>
                    <a:pt x="2315052" y="1417657"/>
                  </a:lnTo>
                  <a:lnTo>
                    <a:pt x="2227443" y="1417657"/>
                  </a:lnTo>
                  <a:lnTo>
                    <a:pt x="2227423" y="1417658"/>
                  </a:lnTo>
                  <a:lnTo>
                    <a:pt x="2227413" y="1417657"/>
                  </a:lnTo>
                  <a:lnTo>
                    <a:pt x="796909" y="1417657"/>
                  </a:lnTo>
                  <a:lnTo>
                    <a:pt x="779380" y="1414121"/>
                  </a:lnTo>
                  <a:lnTo>
                    <a:pt x="709280" y="1417658"/>
                  </a:lnTo>
                  <a:cubicBezTo>
                    <a:pt x="317555" y="1417658"/>
                    <a:pt x="0" y="1100305"/>
                    <a:pt x="0" y="708829"/>
                  </a:cubicBezTo>
                  <a:cubicBezTo>
                    <a:pt x="0" y="317353"/>
                    <a:pt x="317555" y="0"/>
                    <a:pt x="709280" y="0"/>
                  </a:cubicBez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548000" rIns="144000" anchor="ctr">
              <a:noAutofit/>
            </a:bodyPr>
            <a:lstStyle/>
            <a:p>
              <a:pPr algn="r">
                <a:lnSpc>
                  <a:spcPct val="130000"/>
                </a:lnSpc>
                <a:defRPr/>
              </a:pPr>
              <a:endParaRPr lang="en-US" altLang="zh-CN" sz="1600" dirty="0">
                <a:solidFill>
                  <a:schemeClr val="accent1">
                    <a:lumMod val="75000"/>
                  </a:schemeClr>
                </a:solidFill>
              </a:endParaRPr>
            </a:p>
          </p:txBody>
        </p:sp>
        <p:sp>
          <p:nvSpPr>
            <p:cNvPr id="12" name="MH_Other_1"/>
            <p:cNvSpPr>
              <a:spLocks/>
            </p:cNvSpPr>
            <p:nvPr>
              <p:custDataLst>
                <p:tags r:id="rId9"/>
              </p:custDataLst>
            </p:nvPr>
          </p:nvSpPr>
          <p:spPr bwMode="auto">
            <a:xfrm>
              <a:off x="1950567" y="2485726"/>
              <a:ext cx="1137423" cy="1109950"/>
            </a:xfrm>
            <a:prstGeom prst="ellipse">
              <a:avLst/>
            </a:prstGeom>
            <a:solidFill>
              <a:schemeClr val="accent1"/>
            </a:solidFill>
            <a:ln>
              <a:noFill/>
              <a:headEnd/>
              <a:tailEnd/>
            </a:ln>
          </p:spPr>
          <p:style>
            <a:lnRef idx="1">
              <a:schemeClr val="accent5"/>
            </a:lnRef>
            <a:fillRef idx="3">
              <a:schemeClr val="accent5"/>
            </a:fillRef>
            <a:effectRef idx="2">
              <a:schemeClr val="accent5"/>
            </a:effectRef>
            <a:fontRef idx="minor">
              <a:schemeClr val="lt1"/>
            </a:fontRef>
          </p:style>
          <p:txBody>
            <a:bodyPr bIns="144000" anchor="ctr"/>
            <a:lstStyle/>
            <a:p>
              <a:pPr algn="ctr">
                <a:defRPr/>
              </a:pPr>
              <a:r>
                <a:rPr lang="en-US" sz="5400" dirty="0">
                  <a:solidFill>
                    <a:srgbClr val="FFFFFF"/>
                  </a:solidFill>
                  <a:latin typeface="Broadway" panose="04040905080B02020502" pitchFamily="82" charset="0"/>
                </a:rPr>
                <a:t>A</a:t>
              </a:r>
            </a:p>
          </p:txBody>
        </p:sp>
        <p:grpSp>
          <p:nvGrpSpPr>
            <p:cNvPr id="21" name="组合 20"/>
            <p:cNvGrpSpPr/>
            <p:nvPr/>
          </p:nvGrpSpPr>
          <p:grpSpPr>
            <a:xfrm>
              <a:off x="3296260" y="2559690"/>
              <a:ext cx="2530249" cy="962022"/>
              <a:chOff x="6685960" y="2819082"/>
              <a:chExt cx="2530249" cy="962022"/>
            </a:xfrm>
          </p:grpSpPr>
          <p:sp>
            <p:nvSpPr>
              <p:cNvPr id="22" name="矩形 21"/>
              <p:cNvSpPr/>
              <p:nvPr/>
            </p:nvSpPr>
            <p:spPr>
              <a:xfrm>
                <a:off x="6685960" y="3171706"/>
                <a:ext cx="2530249" cy="609398"/>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a:t>
                </a:r>
                <a:r>
                  <a:rPr lang="zh-CN" altLang="en-US" sz="1400" dirty="0" smtClean="0">
                    <a:solidFill>
                      <a:schemeClr val="tx1">
                        <a:lumMod val="50000"/>
                        <a:lumOff val="50000"/>
                      </a:schemeClr>
                    </a:solidFill>
                    <a:latin typeface="迷你简准圆" panose="03000509000000000000" pitchFamily="65" charset="-122"/>
                    <a:ea typeface="迷你简准圆" panose="03000509000000000000" pitchFamily="65" charset="-122"/>
                  </a:rPr>
                  <a:t>文稿</a:t>
                </a:r>
                <a:endPar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24" name="矩形 23"/>
              <p:cNvSpPr/>
              <p:nvPr/>
            </p:nvSpPr>
            <p:spPr>
              <a:xfrm>
                <a:off x="6685961" y="2819082"/>
                <a:ext cx="2241974" cy="43640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000" b="1" dirty="0">
                    <a:solidFill>
                      <a:schemeClr val="tx1">
                        <a:lumMod val="75000"/>
                        <a:lumOff val="25000"/>
                      </a:schemeClr>
                    </a:solidFill>
                    <a:latin typeface="迷你简准圆" panose="03000509000000000000" pitchFamily="65" charset="-122"/>
                    <a:ea typeface="迷你简准圆" panose="03000509000000000000" pitchFamily="65" charset="-122"/>
                  </a:rPr>
                  <a:t>标题文字添加</a:t>
                </a:r>
              </a:p>
            </p:txBody>
          </p:sp>
        </p:grpSp>
      </p:grpSp>
      <p:grpSp>
        <p:nvGrpSpPr>
          <p:cNvPr id="5" name="组合 4"/>
          <p:cNvGrpSpPr/>
          <p:nvPr/>
        </p:nvGrpSpPr>
        <p:grpSpPr>
          <a:xfrm>
            <a:off x="1784348" y="3972070"/>
            <a:ext cx="4250432" cy="1417658"/>
            <a:chOff x="1784348" y="3972070"/>
            <a:chExt cx="4250432" cy="1417658"/>
          </a:xfrm>
        </p:grpSpPr>
        <p:sp>
          <p:nvSpPr>
            <p:cNvPr id="18" name="任意多边形 17"/>
            <p:cNvSpPr/>
            <p:nvPr>
              <p:custDataLst>
                <p:tags r:id="rId6"/>
              </p:custDataLst>
            </p:nvPr>
          </p:nvSpPr>
          <p:spPr>
            <a:xfrm>
              <a:off x="1784348" y="3972070"/>
              <a:ext cx="4250432" cy="1417658"/>
            </a:xfrm>
            <a:custGeom>
              <a:avLst/>
              <a:gdLst>
                <a:gd name="connsiteX0" fmla="*/ 709280 w 4250432"/>
                <a:gd name="connsiteY0" fmla="*/ 0 h 1417658"/>
                <a:gd name="connsiteX1" fmla="*/ 781800 w 4250432"/>
                <a:gd name="connsiteY1" fmla="*/ 3660 h 1417658"/>
                <a:gd name="connsiteX2" fmla="*/ 783666 w 4250432"/>
                <a:gd name="connsiteY2" fmla="*/ 3944 h 1417658"/>
                <a:gd name="connsiteX3" fmla="*/ 796909 w 4250432"/>
                <a:gd name="connsiteY3" fmla="*/ 1272 h 1417658"/>
                <a:gd name="connsiteX4" fmla="*/ 2214795 w 4250432"/>
                <a:gd name="connsiteY4" fmla="*/ 1272 h 1417658"/>
                <a:gd name="connsiteX5" fmla="*/ 2227423 w 4250432"/>
                <a:gd name="connsiteY5" fmla="*/ 0 h 1417658"/>
                <a:gd name="connsiteX6" fmla="*/ 2252635 w 4250432"/>
                <a:gd name="connsiteY6" fmla="*/ 1272 h 1417658"/>
                <a:gd name="connsiteX7" fmla="*/ 2315052 w 4250432"/>
                <a:gd name="connsiteY7" fmla="*/ 1272 h 1417658"/>
                <a:gd name="connsiteX8" fmla="*/ 2593324 w 4250432"/>
                <a:gd name="connsiteY8" fmla="*/ 1272 h 1417658"/>
                <a:gd name="connsiteX9" fmla="*/ 4111467 w 4250432"/>
                <a:gd name="connsiteY9" fmla="*/ 1272 h 1417658"/>
                <a:gd name="connsiteX10" fmla="*/ 4250432 w 4250432"/>
                <a:gd name="connsiteY10" fmla="*/ 140149 h 1417658"/>
                <a:gd name="connsiteX11" fmla="*/ 4250432 w 4250432"/>
                <a:gd name="connsiteY11" fmla="*/ 1278780 h 1417658"/>
                <a:gd name="connsiteX12" fmla="*/ 4111467 w 4250432"/>
                <a:gd name="connsiteY12" fmla="*/ 1417657 h 1417658"/>
                <a:gd name="connsiteX13" fmla="*/ 2593324 w 4250432"/>
                <a:gd name="connsiteY13" fmla="*/ 1417657 h 1417658"/>
                <a:gd name="connsiteX14" fmla="*/ 2315052 w 4250432"/>
                <a:gd name="connsiteY14" fmla="*/ 1417657 h 1417658"/>
                <a:gd name="connsiteX15" fmla="*/ 2227443 w 4250432"/>
                <a:gd name="connsiteY15" fmla="*/ 1417657 h 1417658"/>
                <a:gd name="connsiteX16" fmla="*/ 2227423 w 4250432"/>
                <a:gd name="connsiteY16" fmla="*/ 1417658 h 1417658"/>
                <a:gd name="connsiteX17" fmla="*/ 2227413 w 4250432"/>
                <a:gd name="connsiteY17" fmla="*/ 1417657 h 1417658"/>
                <a:gd name="connsiteX18" fmla="*/ 796909 w 4250432"/>
                <a:gd name="connsiteY18" fmla="*/ 1417657 h 1417658"/>
                <a:gd name="connsiteX19" fmla="*/ 779380 w 4250432"/>
                <a:gd name="connsiteY19" fmla="*/ 1414121 h 1417658"/>
                <a:gd name="connsiteX20" fmla="*/ 709280 w 4250432"/>
                <a:gd name="connsiteY20" fmla="*/ 1417658 h 1417658"/>
                <a:gd name="connsiteX21" fmla="*/ 0 w 4250432"/>
                <a:gd name="connsiteY21" fmla="*/ 708829 h 1417658"/>
                <a:gd name="connsiteX22" fmla="*/ 709280 w 4250432"/>
                <a:gd name="connsiteY22" fmla="*/ 0 h 14176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250432" h="1417658">
                  <a:moveTo>
                    <a:pt x="709280" y="0"/>
                  </a:moveTo>
                  <a:cubicBezTo>
                    <a:pt x="733763" y="0"/>
                    <a:pt x="757956" y="1240"/>
                    <a:pt x="781800" y="3660"/>
                  </a:cubicBezTo>
                  <a:lnTo>
                    <a:pt x="783666" y="3944"/>
                  </a:lnTo>
                  <a:lnTo>
                    <a:pt x="796909" y="1272"/>
                  </a:lnTo>
                  <a:lnTo>
                    <a:pt x="2214795" y="1272"/>
                  </a:lnTo>
                  <a:lnTo>
                    <a:pt x="2227423" y="0"/>
                  </a:lnTo>
                  <a:lnTo>
                    <a:pt x="2252635" y="1272"/>
                  </a:lnTo>
                  <a:lnTo>
                    <a:pt x="2315052" y="1272"/>
                  </a:lnTo>
                  <a:lnTo>
                    <a:pt x="2593324" y="1272"/>
                  </a:lnTo>
                  <a:lnTo>
                    <a:pt x="4111467" y="1272"/>
                  </a:lnTo>
                  <a:cubicBezTo>
                    <a:pt x="4188215" y="1272"/>
                    <a:pt x="4250432" y="63450"/>
                    <a:pt x="4250432" y="140149"/>
                  </a:cubicBezTo>
                  <a:lnTo>
                    <a:pt x="4250432" y="1278780"/>
                  </a:lnTo>
                  <a:cubicBezTo>
                    <a:pt x="4250432" y="1355480"/>
                    <a:pt x="4188215" y="1417657"/>
                    <a:pt x="4111467" y="1417657"/>
                  </a:cubicBezTo>
                  <a:lnTo>
                    <a:pt x="2593324" y="1417657"/>
                  </a:lnTo>
                  <a:lnTo>
                    <a:pt x="2315052" y="1417657"/>
                  </a:lnTo>
                  <a:lnTo>
                    <a:pt x="2227443" y="1417657"/>
                  </a:lnTo>
                  <a:lnTo>
                    <a:pt x="2227423" y="1417658"/>
                  </a:lnTo>
                  <a:lnTo>
                    <a:pt x="2227413" y="1417657"/>
                  </a:lnTo>
                  <a:lnTo>
                    <a:pt x="796909" y="1417657"/>
                  </a:lnTo>
                  <a:lnTo>
                    <a:pt x="779380" y="1414121"/>
                  </a:lnTo>
                  <a:lnTo>
                    <a:pt x="709280" y="1417658"/>
                  </a:lnTo>
                  <a:cubicBezTo>
                    <a:pt x="317555" y="1417658"/>
                    <a:pt x="0" y="1100305"/>
                    <a:pt x="0" y="708829"/>
                  </a:cubicBezTo>
                  <a:cubicBezTo>
                    <a:pt x="0" y="317353"/>
                    <a:pt x="317555" y="0"/>
                    <a:pt x="709280" y="0"/>
                  </a:cubicBez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548000" rIns="144000" anchor="ctr">
              <a:noAutofit/>
            </a:bodyPr>
            <a:lstStyle/>
            <a:p>
              <a:pPr algn="r">
                <a:lnSpc>
                  <a:spcPct val="130000"/>
                </a:lnSpc>
                <a:defRPr/>
              </a:pPr>
              <a:endParaRPr lang="en-US" altLang="zh-CN" sz="1600" dirty="0">
                <a:solidFill>
                  <a:schemeClr val="accent1">
                    <a:lumMod val="75000"/>
                  </a:schemeClr>
                </a:solidFill>
              </a:endParaRPr>
            </a:p>
          </p:txBody>
        </p:sp>
        <p:sp>
          <p:nvSpPr>
            <p:cNvPr id="26" name="MH_Other_3"/>
            <p:cNvSpPr>
              <a:spLocks/>
            </p:cNvSpPr>
            <p:nvPr>
              <p:custDataLst>
                <p:tags r:id="rId7"/>
              </p:custDataLst>
            </p:nvPr>
          </p:nvSpPr>
          <p:spPr bwMode="auto">
            <a:xfrm>
              <a:off x="1950567" y="4125924"/>
              <a:ext cx="1137423" cy="1109950"/>
            </a:xfrm>
            <a:prstGeom prst="ellipse">
              <a:avLst/>
            </a:prstGeom>
            <a:solidFill>
              <a:schemeClr val="accent1"/>
            </a:solidFill>
            <a:ln>
              <a:noFill/>
              <a:headEnd/>
              <a:tailEnd/>
            </a:ln>
          </p:spPr>
          <p:style>
            <a:lnRef idx="1">
              <a:schemeClr val="accent5"/>
            </a:lnRef>
            <a:fillRef idx="3">
              <a:schemeClr val="accent5"/>
            </a:fillRef>
            <a:effectRef idx="2">
              <a:schemeClr val="accent5"/>
            </a:effectRef>
            <a:fontRef idx="minor">
              <a:schemeClr val="lt1"/>
            </a:fontRef>
          </p:style>
          <p:txBody>
            <a:bodyPr bIns="144000" anchor="ctr"/>
            <a:lstStyle/>
            <a:p>
              <a:pPr algn="ctr">
                <a:defRPr/>
              </a:pPr>
              <a:r>
                <a:rPr lang="en-US" sz="5400" dirty="0">
                  <a:solidFill>
                    <a:srgbClr val="FFFFFF"/>
                  </a:solidFill>
                  <a:latin typeface="Broadway" panose="04040905080B02020502" pitchFamily="82" charset="0"/>
                </a:rPr>
                <a:t>C</a:t>
              </a:r>
            </a:p>
          </p:txBody>
        </p:sp>
        <p:grpSp>
          <p:nvGrpSpPr>
            <p:cNvPr id="25" name="组合 24"/>
            <p:cNvGrpSpPr/>
            <p:nvPr/>
          </p:nvGrpSpPr>
          <p:grpSpPr>
            <a:xfrm>
              <a:off x="3296260" y="4199888"/>
              <a:ext cx="2530249" cy="962022"/>
              <a:chOff x="6685960" y="2819082"/>
              <a:chExt cx="2530249" cy="962022"/>
            </a:xfrm>
          </p:grpSpPr>
          <p:sp>
            <p:nvSpPr>
              <p:cNvPr id="27" name="矩形 26"/>
              <p:cNvSpPr/>
              <p:nvPr/>
            </p:nvSpPr>
            <p:spPr>
              <a:xfrm>
                <a:off x="6685960" y="3171706"/>
                <a:ext cx="2530249" cy="609398"/>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a:t>
                </a:r>
                <a:r>
                  <a:rPr lang="zh-CN" altLang="en-US" sz="1400" dirty="0" smtClean="0">
                    <a:solidFill>
                      <a:schemeClr val="tx1">
                        <a:lumMod val="50000"/>
                        <a:lumOff val="50000"/>
                      </a:schemeClr>
                    </a:solidFill>
                    <a:latin typeface="迷你简准圆" panose="03000509000000000000" pitchFamily="65" charset="-122"/>
                    <a:ea typeface="迷你简准圆" panose="03000509000000000000" pitchFamily="65" charset="-122"/>
                  </a:rPr>
                  <a:t>文稿</a:t>
                </a:r>
                <a:endPar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28" name="矩形 27"/>
              <p:cNvSpPr/>
              <p:nvPr/>
            </p:nvSpPr>
            <p:spPr>
              <a:xfrm>
                <a:off x="6685961" y="2819082"/>
                <a:ext cx="2241974" cy="43640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000" b="1" dirty="0">
                    <a:solidFill>
                      <a:schemeClr val="tx1">
                        <a:lumMod val="75000"/>
                        <a:lumOff val="25000"/>
                      </a:schemeClr>
                    </a:solidFill>
                    <a:latin typeface="迷你简准圆" panose="03000509000000000000" pitchFamily="65" charset="-122"/>
                    <a:ea typeface="迷你简准圆" panose="03000509000000000000" pitchFamily="65" charset="-122"/>
                  </a:rPr>
                  <a:t>标题文字添加</a:t>
                </a:r>
              </a:p>
            </p:txBody>
          </p:sp>
        </p:grpSp>
      </p:grpSp>
      <p:grpSp>
        <p:nvGrpSpPr>
          <p:cNvPr id="4" name="组合 3"/>
          <p:cNvGrpSpPr/>
          <p:nvPr/>
        </p:nvGrpSpPr>
        <p:grpSpPr>
          <a:xfrm>
            <a:off x="6150171" y="2331872"/>
            <a:ext cx="4143079" cy="1417658"/>
            <a:chOff x="6150171" y="2331872"/>
            <a:chExt cx="4143079" cy="1417658"/>
          </a:xfrm>
        </p:grpSpPr>
        <p:sp>
          <p:nvSpPr>
            <p:cNvPr id="19" name="任意多边形 18"/>
            <p:cNvSpPr/>
            <p:nvPr>
              <p:custDataLst>
                <p:tags r:id="rId4"/>
              </p:custDataLst>
            </p:nvPr>
          </p:nvSpPr>
          <p:spPr>
            <a:xfrm>
              <a:off x="6150171" y="2331872"/>
              <a:ext cx="4143079" cy="1417658"/>
            </a:xfrm>
            <a:custGeom>
              <a:avLst/>
              <a:gdLst>
                <a:gd name="connsiteX0" fmla="*/ 2005140 w 4143079"/>
                <a:gd name="connsiteY0" fmla="*/ 0 h 1417658"/>
                <a:gd name="connsiteX1" fmla="*/ 2017769 w 4143079"/>
                <a:gd name="connsiteY1" fmla="*/ 1272 h 1417658"/>
                <a:gd name="connsiteX2" fmla="*/ 3364058 w 4143079"/>
                <a:gd name="connsiteY2" fmla="*/ 1272 h 1417658"/>
                <a:gd name="connsiteX3" fmla="*/ 3372965 w 4143079"/>
                <a:gd name="connsiteY3" fmla="*/ 3070 h 1417658"/>
                <a:gd name="connsiteX4" fmla="*/ 3433788 w 4143079"/>
                <a:gd name="connsiteY4" fmla="*/ 0 h 1417658"/>
                <a:gd name="connsiteX5" fmla="*/ 4143079 w 4143079"/>
                <a:gd name="connsiteY5" fmla="*/ 708829 h 1417658"/>
                <a:gd name="connsiteX6" fmla="*/ 3433788 w 4143079"/>
                <a:gd name="connsiteY6" fmla="*/ 1417658 h 1417658"/>
                <a:gd name="connsiteX7" fmla="*/ 3378006 w 4143079"/>
                <a:gd name="connsiteY7" fmla="*/ 1414844 h 1417658"/>
                <a:gd name="connsiteX8" fmla="*/ 3364058 w 4143079"/>
                <a:gd name="connsiteY8" fmla="*/ 1417657 h 1417658"/>
                <a:gd name="connsiteX9" fmla="*/ 2005150 w 4143079"/>
                <a:gd name="connsiteY9" fmla="*/ 1417657 h 1417658"/>
                <a:gd name="connsiteX10" fmla="*/ 2005140 w 4143079"/>
                <a:gd name="connsiteY10" fmla="*/ 1417658 h 1417658"/>
                <a:gd name="connsiteX11" fmla="*/ 2005120 w 4143079"/>
                <a:gd name="connsiteY11" fmla="*/ 1417657 h 1417658"/>
                <a:gd name="connsiteX12" fmla="*/ 1935410 w 4143079"/>
                <a:gd name="connsiteY12" fmla="*/ 1417657 h 1417658"/>
                <a:gd name="connsiteX13" fmla="*/ 1567616 w 4143079"/>
                <a:gd name="connsiteY13" fmla="*/ 1417657 h 1417658"/>
                <a:gd name="connsiteX14" fmla="*/ 138967 w 4143079"/>
                <a:gd name="connsiteY14" fmla="*/ 1417657 h 1417658"/>
                <a:gd name="connsiteX15" fmla="*/ 0 w 4143079"/>
                <a:gd name="connsiteY15" fmla="*/ 1278780 h 1417658"/>
                <a:gd name="connsiteX16" fmla="*/ 0 w 4143079"/>
                <a:gd name="connsiteY16" fmla="*/ 140149 h 1417658"/>
                <a:gd name="connsiteX17" fmla="*/ 138967 w 4143079"/>
                <a:gd name="connsiteY17" fmla="*/ 1272 h 1417658"/>
                <a:gd name="connsiteX18" fmla="*/ 1567616 w 4143079"/>
                <a:gd name="connsiteY18" fmla="*/ 1272 h 1417658"/>
                <a:gd name="connsiteX19" fmla="*/ 1935410 w 4143079"/>
                <a:gd name="connsiteY19" fmla="*/ 1272 h 1417658"/>
                <a:gd name="connsiteX20" fmla="*/ 1979933 w 4143079"/>
                <a:gd name="connsiteY20" fmla="*/ 1272 h 14176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143079" h="1417658">
                  <a:moveTo>
                    <a:pt x="2005140" y="0"/>
                  </a:moveTo>
                  <a:lnTo>
                    <a:pt x="2017769" y="1272"/>
                  </a:lnTo>
                  <a:lnTo>
                    <a:pt x="3364058" y="1272"/>
                  </a:lnTo>
                  <a:lnTo>
                    <a:pt x="3372965" y="3070"/>
                  </a:lnTo>
                  <a:lnTo>
                    <a:pt x="3433788" y="0"/>
                  </a:lnTo>
                  <a:cubicBezTo>
                    <a:pt x="3825519" y="0"/>
                    <a:pt x="4143079" y="317353"/>
                    <a:pt x="4143079" y="708829"/>
                  </a:cubicBezTo>
                  <a:cubicBezTo>
                    <a:pt x="4143079" y="1100305"/>
                    <a:pt x="3825519" y="1417658"/>
                    <a:pt x="3433788" y="1417658"/>
                  </a:cubicBezTo>
                  <a:lnTo>
                    <a:pt x="3378006" y="1414844"/>
                  </a:lnTo>
                  <a:lnTo>
                    <a:pt x="3364058" y="1417657"/>
                  </a:lnTo>
                  <a:lnTo>
                    <a:pt x="2005150" y="1417657"/>
                  </a:lnTo>
                  <a:lnTo>
                    <a:pt x="2005140" y="1417658"/>
                  </a:lnTo>
                  <a:lnTo>
                    <a:pt x="2005120" y="1417657"/>
                  </a:lnTo>
                  <a:lnTo>
                    <a:pt x="1935410" y="1417657"/>
                  </a:lnTo>
                  <a:lnTo>
                    <a:pt x="1567616" y="1417657"/>
                  </a:lnTo>
                  <a:lnTo>
                    <a:pt x="138967" y="1417657"/>
                  </a:lnTo>
                  <a:cubicBezTo>
                    <a:pt x="62218" y="1417657"/>
                    <a:pt x="0" y="1355480"/>
                    <a:pt x="0" y="1278780"/>
                  </a:cubicBezTo>
                  <a:lnTo>
                    <a:pt x="0" y="140149"/>
                  </a:lnTo>
                  <a:cubicBezTo>
                    <a:pt x="0" y="63450"/>
                    <a:pt x="62218" y="1272"/>
                    <a:pt x="138967" y="1272"/>
                  </a:cubicBezTo>
                  <a:lnTo>
                    <a:pt x="1567616" y="1272"/>
                  </a:lnTo>
                  <a:lnTo>
                    <a:pt x="1935410" y="1272"/>
                  </a:lnTo>
                  <a:lnTo>
                    <a:pt x="1979933" y="1272"/>
                  </a:lnTo>
                  <a:close/>
                </a:path>
              </a:pathLst>
            </a:cu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44000" rIns="1548000" anchor="ctr">
              <a:noAutofit/>
            </a:bodyPr>
            <a:lstStyle/>
            <a:p>
              <a:pPr>
                <a:lnSpc>
                  <a:spcPct val="130000"/>
                </a:lnSpc>
                <a:defRPr/>
              </a:pPr>
              <a:endParaRPr lang="en-US" altLang="zh-CN" sz="1600" dirty="0">
                <a:solidFill>
                  <a:schemeClr val="accent2"/>
                </a:solidFill>
              </a:endParaRPr>
            </a:p>
          </p:txBody>
        </p:sp>
        <p:sp>
          <p:nvSpPr>
            <p:cNvPr id="23" name="MH_Other_2"/>
            <p:cNvSpPr>
              <a:spLocks/>
            </p:cNvSpPr>
            <p:nvPr>
              <p:custDataLst>
                <p:tags r:id="rId5"/>
              </p:custDataLst>
            </p:nvPr>
          </p:nvSpPr>
          <p:spPr bwMode="auto">
            <a:xfrm>
              <a:off x="9039063" y="2485726"/>
              <a:ext cx="1138797" cy="1109950"/>
            </a:xfrm>
            <a:prstGeom prst="ellipse">
              <a:avLst/>
            </a:prstGeom>
            <a:solidFill>
              <a:schemeClr val="accent2"/>
            </a:solidFill>
            <a:ln>
              <a:noFill/>
              <a:headEnd/>
              <a:tailEnd/>
            </a:ln>
          </p:spPr>
          <p:style>
            <a:lnRef idx="1">
              <a:schemeClr val="accent5"/>
            </a:lnRef>
            <a:fillRef idx="3">
              <a:schemeClr val="accent5"/>
            </a:fillRef>
            <a:effectRef idx="2">
              <a:schemeClr val="accent5"/>
            </a:effectRef>
            <a:fontRef idx="minor">
              <a:schemeClr val="lt1"/>
            </a:fontRef>
          </p:style>
          <p:txBody>
            <a:bodyPr bIns="144000" anchor="ctr"/>
            <a:lstStyle/>
            <a:p>
              <a:pPr algn="ctr">
                <a:defRPr/>
              </a:pPr>
              <a:r>
                <a:rPr lang="en-US" sz="5400" dirty="0">
                  <a:solidFill>
                    <a:srgbClr val="FFFFFF"/>
                  </a:solidFill>
                  <a:latin typeface="Broadway" panose="04040905080B02020502" pitchFamily="82" charset="0"/>
                </a:rPr>
                <a:t>B</a:t>
              </a:r>
            </a:p>
          </p:txBody>
        </p:sp>
        <p:grpSp>
          <p:nvGrpSpPr>
            <p:cNvPr id="34" name="组合 33"/>
            <p:cNvGrpSpPr/>
            <p:nvPr/>
          </p:nvGrpSpPr>
          <p:grpSpPr>
            <a:xfrm>
              <a:off x="6329493" y="2559690"/>
              <a:ext cx="2530249" cy="962022"/>
              <a:chOff x="6685960" y="2819082"/>
              <a:chExt cx="2530249" cy="962022"/>
            </a:xfrm>
          </p:grpSpPr>
          <p:sp>
            <p:nvSpPr>
              <p:cNvPr id="35" name="矩形 34"/>
              <p:cNvSpPr/>
              <p:nvPr/>
            </p:nvSpPr>
            <p:spPr>
              <a:xfrm>
                <a:off x="6685960" y="3171706"/>
                <a:ext cx="2530249" cy="609398"/>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a:t>
                </a:r>
                <a:r>
                  <a:rPr lang="zh-CN" altLang="en-US" sz="1400" dirty="0" smtClean="0">
                    <a:solidFill>
                      <a:schemeClr val="tx1">
                        <a:lumMod val="50000"/>
                        <a:lumOff val="50000"/>
                      </a:schemeClr>
                    </a:solidFill>
                    <a:latin typeface="迷你简准圆" panose="03000509000000000000" pitchFamily="65" charset="-122"/>
                    <a:ea typeface="迷你简准圆" panose="03000509000000000000" pitchFamily="65" charset="-122"/>
                  </a:rPr>
                  <a:t>文稿</a:t>
                </a:r>
                <a:endPar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36" name="矩形 35"/>
              <p:cNvSpPr/>
              <p:nvPr/>
            </p:nvSpPr>
            <p:spPr>
              <a:xfrm>
                <a:off x="6974235" y="2819082"/>
                <a:ext cx="2241974" cy="461665"/>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2000" b="1" dirty="0">
                    <a:solidFill>
                      <a:schemeClr val="tx1">
                        <a:lumMod val="75000"/>
                        <a:lumOff val="25000"/>
                      </a:schemeClr>
                    </a:solidFill>
                    <a:latin typeface="迷你简准圆" panose="03000509000000000000" pitchFamily="65" charset="-122"/>
                    <a:ea typeface="迷你简准圆" panose="03000509000000000000" pitchFamily="65" charset="-122"/>
                  </a:rPr>
                  <a:t>标题文字添加</a:t>
                </a:r>
              </a:p>
            </p:txBody>
          </p:sp>
        </p:grpSp>
      </p:grpSp>
      <p:grpSp>
        <p:nvGrpSpPr>
          <p:cNvPr id="6" name="组合 5"/>
          <p:cNvGrpSpPr/>
          <p:nvPr/>
        </p:nvGrpSpPr>
        <p:grpSpPr>
          <a:xfrm>
            <a:off x="6150171" y="3972070"/>
            <a:ext cx="4143079" cy="1417658"/>
            <a:chOff x="6150171" y="3972070"/>
            <a:chExt cx="4143079" cy="1417658"/>
          </a:xfrm>
        </p:grpSpPr>
        <p:sp>
          <p:nvSpPr>
            <p:cNvPr id="20" name="任意多边形 19"/>
            <p:cNvSpPr/>
            <p:nvPr>
              <p:custDataLst>
                <p:tags r:id="rId2"/>
              </p:custDataLst>
            </p:nvPr>
          </p:nvSpPr>
          <p:spPr>
            <a:xfrm>
              <a:off x="6150171" y="3972070"/>
              <a:ext cx="4143079" cy="1417658"/>
            </a:xfrm>
            <a:custGeom>
              <a:avLst/>
              <a:gdLst>
                <a:gd name="connsiteX0" fmla="*/ 2005140 w 4143079"/>
                <a:gd name="connsiteY0" fmla="*/ 0 h 1417658"/>
                <a:gd name="connsiteX1" fmla="*/ 2017769 w 4143079"/>
                <a:gd name="connsiteY1" fmla="*/ 1272 h 1417658"/>
                <a:gd name="connsiteX2" fmla="*/ 3364058 w 4143079"/>
                <a:gd name="connsiteY2" fmla="*/ 1272 h 1417658"/>
                <a:gd name="connsiteX3" fmla="*/ 3372965 w 4143079"/>
                <a:gd name="connsiteY3" fmla="*/ 3070 h 1417658"/>
                <a:gd name="connsiteX4" fmla="*/ 3433788 w 4143079"/>
                <a:gd name="connsiteY4" fmla="*/ 0 h 1417658"/>
                <a:gd name="connsiteX5" fmla="*/ 4143079 w 4143079"/>
                <a:gd name="connsiteY5" fmla="*/ 708829 h 1417658"/>
                <a:gd name="connsiteX6" fmla="*/ 3433788 w 4143079"/>
                <a:gd name="connsiteY6" fmla="*/ 1417658 h 1417658"/>
                <a:gd name="connsiteX7" fmla="*/ 3378006 w 4143079"/>
                <a:gd name="connsiteY7" fmla="*/ 1414844 h 1417658"/>
                <a:gd name="connsiteX8" fmla="*/ 3364058 w 4143079"/>
                <a:gd name="connsiteY8" fmla="*/ 1417657 h 1417658"/>
                <a:gd name="connsiteX9" fmla="*/ 2005150 w 4143079"/>
                <a:gd name="connsiteY9" fmla="*/ 1417657 h 1417658"/>
                <a:gd name="connsiteX10" fmla="*/ 2005140 w 4143079"/>
                <a:gd name="connsiteY10" fmla="*/ 1417658 h 1417658"/>
                <a:gd name="connsiteX11" fmla="*/ 2005121 w 4143079"/>
                <a:gd name="connsiteY11" fmla="*/ 1417657 h 1417658"/>
                <a:gd name="connsiteX12" fmla="*/ 1935410 w 4143079"/>
                <a:gd name="connsiteY12" fmla="*/ 1417657 h 1417658"/>
                <a:gd name="connsiteX13" fmla="*/ 1567616 w 4143079"/>
                <a:gd name="connsiteY13" fmla="*/ 1417657 h 1417658"/>
                <a:gd name="connsiteX14" fmla="*/ 138967 w 4143079"/>
                <a:gd name="connsiteY14" fmla="*/ 1417657 h 1417658"/>
                <a:gd name="connsiteX15" fmla="*/ 0 w 4143079"/>
                <a:gd name="connsiteY15" fmla="*/ 1278780 h 1417658"/>
                <a:gd name="connsiteX16" fmla="*/ 0 w 4143079"/>
                <a:gd name="connsiteY16" fmla="*/ 140149 h 1417658"/>
                <a:gd name="connsiteX17" fmla="*/ 138967 w 4143079"/>
                <a:gd name="connsiteY17" fmla="*/ 1272 h 1417658"/>
                <a:gd name="connsiteX18" fmla="*/ 1567616 w 4143079"/>
                <a:gd name="connsiteY18" fmla="*/ 1272 h 1417658"/>
                <a:gd name="connsiteX19" fmla="*/ 1935410 w 4143079"/>
                <a:gd name="connsiteY19" fmla="*/ 1272 h 1417658"/>
                <a:gd name="connsiteX20" fmla="*/ 1979932 w 4143079"/>
                <a:gd name="connsiteY20" fmla="*/ 1272 h 14176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143079" h="1417658">
                  <a:moveTo>
                    <a:pt x="2005140" y="0"/>
                  </a:moveTo>
                  <a:lnTo>
                    <a:pt x="2017769" y="1272"/>
                  </a:lnTo>
                  <a:lnTo>
                    <a:pt x="3364058" y="1272"/>
                  </a:lnTo>
                  <a:lnTo>
                    <a:pt x="3372965" y="3070"/>
                  </a:lnTo>
                  <a:lnTo>
                    <a:pt x="3433788" y="0"/>
                  </a:lnTo>
                  <a:cubicBezTo>
                    <a:pt x="3825519" y="0"/>
                    <a:pt x="4143079" y="317353"/>
                    <a:pt x="4143079" y="708829"/>
                  </a:cubicBezTo>
                  <a:cubicBezTo>
                    <a:pt x="4143079" y="1100305"/>
                    <a:pt x="3825519" y="1417658"/>
                    <a:pt x="3433788" y="1417658"/>
                  </a:cubicBezTo>
                  <a:lnTo>
                    <a:pt x="3378006" y="1414844"/>
                  </a:lnTo>
                  <a:lnTo>
                    <a:pt x="3364058" y="1417657"/>
                  </a:lnTo>
                  <a:lnTo>
                    <a:pt x="2005150" y="1417657"/>
                  </a:lnTo>
                  <a:lnTo>
                    <a:pt x="2005140" y="1417658"/>
                  </a:lnTo>
                  <a:lnTo>
                    <a:pt x="2005121" y="1417657"/>
                  </a:lnTo>
                  <a:lnTo>
                    <a:pt x="1935410" y="1417657"/>
                  </a:lnTo>
                  <a:lnTo>
                    <a:pt x="1567616" y="1417657"/>
                  </a:lnTo>
                  <a:lnTo>
                    <a:pt x="138967" y="1417657"/>
                  </a:lnTo>
                  <a:cubicBezTo>
                    <a:pt x="62218" y="1417657"/>
                    <a:pt x="0" y="1355480"/>
                    <a:pt x="0" y="1278780"/>
                  </a:cubicBezTo>
                  <a:lnTo>
                    <a:pt x="0" y="140149"/>
                  </a:lnTo>
                  <a:cubicBezTo>
                    <a:pt x="0" y="63450"/>
                    <a:pt x="62218" y="1272"/>
                    <a:pt x="138967" y="1272"/>
                  </a:cubicBezTo>
                  <a:lnTo>
                    <a:pt x="1567616" y="1272"/>
                  </a:lnTo>
                  <a:lnTo>
                    <a:pt x="1935410" y="1272"/>
                  </a:lnTo>
                  <a:lnTo>
                    <a:pt x="1979932" y="1272"/>
                  </a:lnTo>
                  <a:close/>
                </a:path>
              </a:pathLst>
            </a:cu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44000" rIns="1548000" anchor="ctr">
              <a:noAutofit/>
            </a:bodyPr>
            <a:lstStyle/>
            <a:p>
              <a:pPr>
                <a:lnSpc>
                  <a:spcPct val="130000"/>
                </a:lnSpc>
                <a:defRPr/>
              </a:pPr>
              <a:endParaRPr lang="en-US" altLang="zh-CN" sz="1600" dirty="0">
                <a:solidFill>
                  <a:schemeClr val="accent2"/>
                </a:solidFill>
              </a:endParaRPr>
            </a:p>
          </p:txBody>
        </p:sp>
        <p:sp>
          <p:nvSpPr>
            <p:cNvPr id="29" name="MH_Other_4"/>
            <p:cNvSpPr>
              <a:spLocks/>
            </p:cNvSpPr>
            <p:nvPr>
              <p:custDataLst>
                <p:tags r:id="rId3"/>
              </p:custDataLst>
            </p:nvPr>
          </p:nvSpPr>
          <p:spPr bwMode="auto">
            <a:xfrm>
              <a:off x="9039063" y="4125924"/>
              <a:ext cx="1138797" cy="1109950"/>
            </a:xfrm>
            <a:prstGeom prst="ellipse">
              <a:avLst/>
            </a:prstGeom>
            <a:solidFill>
              <a:schemeClr val="accent2"/>
            </a:solidFill>
            <a:ln>
              <a:noFill/>
              <a:headEnd/>
              <a:tailEnd/>
            </a:ln>
          </p:spPr>
          <p:style>
            <a:lnRef idx="1">
              <a:schemeClr val="accent5"/>
            </a:lnRef>
            <a:fillRef idx="3">
              <a:schemeClr val="accent5"/>
            </a:fillRef>
            <a:effectRef idx="2">
              <a:schemeClr val="accent5"/>
            </a:effectRef>
            <a:fontRef idx="minor">
              <a:schemeClr val="lt1"/>
            </a:fontRef>
          </p:style>
          <p:txBody>
            <a:bodyPr bIns="144000" anchor="ctr"/>
            <a:lstStyle/>
            <a:p>
              <a:pPr algn="ctr">
                <a:defRPr/>
              </a:pPr>
              <a:r>
                <a:rPr lang="en-US" sz="5400" dirty="0">
                  <a:solidFill>
                    <a:srgbClr val="FFFFFF"/>
                  </a:solidFill>
                  <a:latin typeface="Broadway" panose="04040905080B02020502" pitchFamily="82" charset="0"/>
                </a:rPr>
                <a:t>D</a:t>
              </a:r>
            </a:p>
          </p:txBody>
        </p:sp>
        <p:grpSp>
          <p:nvGrpSpPr>
            <p:cNvPr id="37" name="组合 36"/>
            <p:cNvGrpSpPr/>
            <p:nvPr/>
          </p:nvGrpSpPr>
          <p:grpSpPr>
            <a:xfrm>
              <a:off x="6329493" y="4199888"/>
              <a:ext cx="2530249" cy="962022"/>
              <a:chOff x="6685960" y="2819082"/>
              <a:chExt cx="2530249" cy="962022"/>
            </a:xfrm>
          </p:grpSpPr>
          <p:sp>
            <p:nvSpPr>
              <p:cNvPr id="38" name="矩形 37"/>
              <p:cNvSpPr/>
              <p:nvPr/>
            </p:nvSpPr>
            <p:spPr>
              <a:xfrm>
                <a:off x="6685960" y="3171706"/>
                <a:ext cx="2530249" cy="609398"/>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a:t>
                </a:r>
                <a:r>
                  <a:rPr lang="zh-CN" altLang="en-US" sz="1400" dirty="0" smtClean="0">
                    <a:solidFill>
                      <a:schemeClr val="tx1">
                        <a:lumMod val="50000"/>
                        <a:lumOff val="50000"/>
                      </a:schemeClr>
                    </a:solidFill>
                    <a:latin typeface="迷你简准圆" panose="03000509000000000000" pitchFamily="65" charset="-122"/>
                    <a:ea typeface="迷你简准圆" panose="03000509000000000000" pitchFamily="65" charset="-122"/>
                  </a:rPr>
                  <a:t>文稿</a:t>
                </a:r>
                <a:endPar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39" name="矩形 38"/>
              <p:cNvSpPr/>
              <p:nvPr/>
            </p:nvSpPr>
            <p:spPr>
              <a:xfrm>
                <a:off x="6974235" y="2819082"/>
                <a:ext cx="2241974" cy="461665"/>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2000" b="1" dirty="0">
                    <a:solidFill>
                      <a:schemeClr val="tx1">
                        <a:lumMod val="75000"/>
                        <a:lumOff val="25000"/>
                      </a:schemeClr>
                    </a:solidFill>
                    <a:latin typeface="迷你简准圆" panose="03000509000000000000" pitchFamily="65" charset="-122"/>
                    <a:ea typeface="迷你简准圆" panose="03000509000000000000" pitchFamily="65" charset="-122"/>
                  </a:rPr>
                  <a:t>标题文字添加</a:t>
                </a:r>
              </a:p>
            </p:txBody>
          </p:sp>
        </p:grpSp>
      </p:grpSp>
      <p:pic>
        <p:nvPicPr>
          <p:cNvPr id="40" name="图片 39"/>
          <p:cNvPicPr>
            <a:picLocks noChangeAspect="1"/>
          </p:cNvPicPr>
          <p:nvPr/>
        </p:nvPicPr>
        <p:blipFill>
          <a:blip r:embed="rId12"/>
          <a:stretch>
            <a:fillRect/>
          </a:stretch>
        </p:blipFill>
        <p:spPr>
          <a:xfrm>
            <a:off x="5308600" y="1029405"/>
            <a:ext cx="1574800" cy="579616"/>
          </a:xfrm>
          <a:prstGeom prst="rect">
            <a:avLst/>
          </a:prstGeom>
        </p:spPr>
      </p:pic>
      <p:sp>
        <p:nvSpPr>
          <p:cNvPr id="41" name="文本框 40"/>
          <p:cNvSpPr txBox="1"/>
          <p:nvPr/>
        </p:nvSpPr>
        <p:spPr>
          <a:xfrm>
            <a:off x="4482392" y="295797"/>
            <a:ext cx="3467616" cy="584775"/>
          </a:xfrm>
          <a:prstGeom prst="rect">
            <a:avLst/>
          </a:prstGeom>
          <a:noFill/>
        </p:spPr>
        <p:txBody>
          <a:bodyPr wrap="none" rtlCol="0">
            <a:spAutoFit/>
            <a:scene3d>
              <a:camera prst="orthographicFront"/>
              <a:lightRig rig="threePt" dir="t"/>
            </a:scene3d>
            <a:sp3d contourW="12700"/>
          </a:bodyPr>
          <a:lstStyle/>
          <a:p>
            <a:pPr algn="ctr"/>
            <a:r>
              <a:rPr lang="zh-CN" altLang="en-US" sz="3200" dirty="0" smtClean="0">
                <a:solidFill>
                  <a:schemeClr val="tx1">
                    <a:lumMod val="65000"/>
                    <a:lumOff val="35000"/>
                  </a:schemeClr>
                </a:solidFill>
                <a:latin typeface="迷你简准圆" panose="03000509000000000000" pitchFamily="65" charset="-122"/>
                <a:ea typeface="迷你简准圆" panose="03000509000000000000" pitchFamily="65" charset="-122"/>
              </a:rPr>
              <a:t>标题文字添加此处</a:t>
            </a:r>
            <a:endParaRPr lang="zh-CN" altLang="en-US" sz="3200" dirty="0">
              <a:solidFill>
                <a:schemeClr val="tx1">
                  <a:lumMod val="65000"/>
                  <a:lumOff val="35000"/>
                </a:schemeClr>
              </a:solidFill>
              <a:latin typeface="迷你简准圆" panose="03000509000000000000" pitchFamily="65" charset="-122"/>
              <a:ea typeface="迷你简准圆" panose="03000509000000000000" pitchFamily="65" charset="-122"/>
            </a:endParaRPr>
          </a:p>
        </p:txBody>
      </p:sp>
      <p:sp>
        <p:nvSpPr>
          <p:cNvPr id="42" name="文本框 41"/>
          <p:cNvSpPr txBox="1"/>
          <p:nvPr/>
        </p:nvSpPr>
        <p:spPr>
          <a:xfrm>
            <a:off x="4036957" y="767932"/>
            <a:ext cx="4358486" cy="286873"/>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1200" dirty="0">
                <a:solidFill>
                  <a:schemeClr val="bg1">
                    <a:lumMod val="75000"/>
                  </a:schemeClr>
                </a:solidFill>
                <a:latin typeface="+mj-ea"/>
                <a:ea typeface="+mj-ea"/>
              </a:rPr>
              <a:t>The user can demonstrate on a projector </a:t>
            </a:r>
            <a:r>
              <a:rPr lang="en-US" altLang="zh-CN" sz="1200" dirty="0" smtClean="0">
                <a:solidFill>
                  <a:schemeClr val="bg1">
                    <a:lumMod val="75000"/>
                  </a:schemeClr>
                </a:solidFill>
                <a:latin typeface="+mj-ea"/>
                <a:ea typeface="+mj-ea"/>
              </a:rPr>
              <a:t>or computer</a:t>
            </a:r>
            <a:endParaRPr lang="en-US" altLang="zh-CN" sz="1200" dirty="0">
              <a:solidFill>
                <a:schemeClr val="bg1">
                  <a:lumMod val="75000"/>
                </a:schemeClr>
              </a:solidFill>
              <a:latin typeface="+mj-ea"/>
              <a:ea typeface="+mj-ea"/>
            </a:endParaRPr>
          </a:p>
        </p:txBody>
      </p:sp>
    </p:spTree>
    <p:custDataLst>
      <p:tags r:id="rId1"/>
    </p:custDataLst>
    <p:extLst>
      <p:ext uri="{BB962C8B-B14F-4D97-AF65-F5344CB8AC3E}">
        <p14:creationId xmlns:p14="http://schemas.microsoft.com/office/powerpoint/2010/main" val="3216528775"/>
      </p:ext>
    </p:extLst>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additive="base">
                                        <p:cTn id="7" dur="500"/>
                                        <p:tgtEl>
                                          <p:spTgt spid="41"/>
                                        </p:tgtEl>
                                        <p:attrNameLst>
                                          <p:attrName>ppt_y</p:attrName>
                                        </p:attrNameLst>
                                      </p:cBhvr>
                                      <p:tavLst>
                                        <p:tav tm="0">
                                          <p:val>
                                            <p:strVal val="#ppt_y+#ppt_h*1.125000"/>
                                          </p:val>
                                        </p:tav>
                                        <p:tav tm="100000">
                                          <p:val>
                                            <p:strVal val="#ppt_y"/>
                                          </p:val>
                                        </p:tav>
                                      </p:tavLst>
                                    </p:anim>
                                    <p:animEffect transition="in" filter="wipe(up)">
                                      <p:cBhvr>
                                        <p:cTn id="8" dur="500"/>
                                        <p:tgtEl>
                                          <p:spTgt spid="41"/>
                                        </p:tgtEl>
                                      </p:cBhvr>
                                    </p:animEffect>
                                  </p:childTnLst>
                                </p:cTn>
                              </p:par>
                              <p:par>
                                <p:cTn id="9" presetID="12" presetClass="entr" presetSubtype="1" fill="hold" grpId="0" nodeType="withEffect">
                                  <p:stCondLst>
                                    <p:cond delay="0"/>
                                  </p:stCondLst>
                                  <p:childTnLst>
                                    <p:set>
                                      <p:cBhvr>
                                        <p:cTn id="10" dur="1" fill="hold">
                                          <p:stCondLst>
                                            <p:cond delay="0"/>
                                          </p:stCondLst>
                                        </p:cTn>
                                        <p:tgtEl>
                                          <p:spTgt spid="42"/>
                                        </p:tgtEl>
                                        <p:attrNameLst>
                                          <p:attrName>style.visibility</p:attrName>
                                        </p:attrNameLst>
                                      </p:cBhvr>
                                      <p:to>
                                        <p:strVal val="visible"/>
                                      </p:to>
                                    </p:set>
                                    <p:anim calcmode="lin" valueType="num">
                                      <p:cBhvr additive="base">
                                        <p:cTn id="11" dur="500"/>
                                        <p:tgtEl>
                                          <p:spTgt spid="42"/>
                                        </p:tgtEl>
                                        <p:attrNameLst>
                                          <p:attrName>ppt_y</p:attrName>
                                        </p:attrNameLst>
                                      </p:cBhvr>
                                      <p:tavLst>
                                        <p:tav tm="0">
                                          <p:val>
                                            <p:strVal val="#ppt_y-#ppt_h*1.125000"/>
                                          </p:val>
                                        </p:tav>
                                        <p:tav tm="100000">
                                          <p:val>
                                            <p:strVal val="#ppt_y"/>
                                          </p:val>
                                        </p:tav>
                                      </p:tavLst>
                                    </p:anim>
                                    <p:animEffect transition="in" filter="wipe(down)">
                                      <p:cBhvr>
                                        <p:cTn id="12" dur="500"/>
                                        <p:tgtEl>
                                          <p:spTgt spid="42"/>
                                        </p:tgtEl>
                                      </p:cBhvr>
                                    </p:animEffect>
                                  </p:childTnLst>
                                </p:cTn>
                              </p:par>
                            </p:childTnLst>
                          </p:cTn>
                        </p:par>
                        <p:par>
                          <p:cTn id="13" fill="hold">
                            <p:stCondLst>
                              <p:cond delay="500"/>
                            </p:stCondLst>
                            <p:childTnLst>
                              <p:par>
                                <p:cTn id="14" presetID="53" presetClass="entr" presetSubtype="16" fill="hold" nodeType="afterEffect">
                                  <p:stCondLst>
                                    <p:cond delay="0"/>
                                  </p:stCondLst>
                                  <p:childTnLst>
                                    <p:set>
                                      <p:cBhvr>
                                        <p:cTn id="15" dur="1" fill="hold">
                                          <p:stCondLst>
                                            <p:cond delay="0"/>
                                          </p:stCondLst>
                                        </p:cTn>
                                        <p:tgtEl>
                                          <p:spTgt spid="40"/>
                                        </p:tgtEl>
                                        <p:attrNameLst>
                                          <p:attrName>style.visibility</p:attrName>
                                        </p:attrNameLst>
                                      </p:cBhvr>
                                      <p:to>
                                        <p:strVal val="visible"/>
                                      </p:to>
                                    </p:set>
                                    <p:anim calcmode="lin" valueType="num">
                                      <p:cBhvr>
                                        <p:cTn id="16" dur="500" fill="hold"/>
                                        <p:tgtEl>
                                          <p:spTgt spid="40"/>
                                        </p:tgtEl>
                                        <p:attrNameLst>
                                          <p:attrName>ppt_w</p:attrName>
                                        </p:attrNameLst>
                                      </p:cBhvr>
                                      <p:tavLst>
                                        <p:tav tm="0">
                                          <p:val>
                                            <p:fltVal val="0"/>
                                          </p:val>
                                        </p:tav>
                                        <p:tav tm="100000">
                                          <p:val>
                                            <p:strVal val="#ppt_w"/>
                                          </p:val>
                                        </p:tav>
                                      </p:tavLst>
                                    </p:anim>
                                    <p:anim calcmode="lin" valueType="num">
                                      <p:cBhvr>
                                        <p:cTn id="17" dur="500" fill="hold"/>
                                        <p:tgtEl>
                                          <p:spTgt spid="40"/>
                                        </p:tgtEl>
                                        <p:attrNameLst>
                                          <p:attrName>ppt_h</p:attrName>
                                        </p:attrNameLst>
                                      </p:cBhvr>
                                      <p:tavLst>
                                        <p:tav tm="0">
                                          <p:val>
                                            <p:fltVal val="0"/>
                                          </p:val>
                                        </p:tav>
                                        <p:tav tm="100000">
                                          <p:val>
                                            <p:strVal val="#ppt_h"/>
                                          </p:val>
                                        </p:tav>
                                      </p:tavLst>
                                    </p:anim>
                                    <p:animEffect transition="in" filter="fade">
                                      <p:cBhvr>
                                        <p:cTn id="18" dur="500"/>
                                        <p:tgtEl>
                                          <p:spTgt spid="40"/>
                                        </p:tgtEl>
                                      </p:cBhvr>
                                    </p:animEffect>
                                  </p:childTnLst>
                                </p:cTn>
                              </p:par>
                            </p:childTnLst>
                          </p:cTn>
                        </p:par>
                        <p:par>
                          <p:cTn id="19" fill="hold">
                            <p:stCondLst>
                              <p:cond delay="1000"/>
                            </p:stCondLst>
                            <p:childTnLst>
                              <p:par>
                                <p:cTn id="20" presetID="2" presetClass="entr" presetSubtype="2" fill="hold" nodeType="afterEffect">
                                  <p:stCondLst>
                                    <p:cond delay="0"/>
                                  </p:stCondLst>
                                  <p:childTnLst>
                                    <p:set>
                                      <p:cBhvr>
                                        <p:cTn id="21" dur="1" fill="hold">
                                          <p:stCondLst>
                                            <p:cond delay="0"/>
                                          </p:stCondLst>
                                        </p:cTn>
                                        <p:tgtEl>
                                          <p:spTgt spid="3"/>
                                        </p:tgtEl>
                                        <p:attrNameLst>
                                          <p:attrName>style.visibility</p:attrName>
                                        </p:attrNameLst>
                                      </p:cBhvr>
                                      <p:to>
                                        <p:strVal val="visible"/>
                                      </p:to>
                                    </p:set>
                                    <p:anim calcmode="lin" valueType="num">
                                      <p:cBhvr additive="base">
                                        <p:cTn id="22" dur="500" fill="hold"/>
                                        <p:tgtEl>
                                          <p:spTgt spid="3"/>
                                        </p:tgtEl>
                                        <p:attrNameLst>
                                          <p:attrName>ppt_x</p:attrName>
                                        </p:attrNameLst>
                                      </p:cBhvr>
                                      <p:tavLst>
                                        <p:tav tm="0">
                                          <p:val>
                                            <p:strVal val="1+#ppt_w/2"/>
                                          </p:val>
                                        </p:tav>
                                        <p:tav tm="100000">
                                          <p:val>
                                            <p:strVal val="#ppt_x"/>
                                          </p:val>
                                        </p:tav>
                                      </p:tavLst>
                                    </p:anim>
                                    <p:anim calcmode="lin" valueType="num">
                                      <p:cBhvr additive="base">
                                        <p:cTn id="23" dur="500" fill="hold"/>
                                        <p:tgtEl>
                                          <p:spTgt spid="3"/>
                                        </p:tgtEl>
                                        <p:attrNameLst>
                                          <p:attrName>ppt_y</p:attrName>
                                        </p:attrNameLst>
                                      </p:cBhvr>
                                      <p:tavLst>
                                        <p:tav tm="0">
                                          <p:val>
                                            <p:strVal val="#ppt_y"/>
                                          </p:val>
                                        </p:tav>
                                        <p:tav tm="100000">
                                          <p:val>
                                            <p:strVal val="#ppt_y"/>
                                          </p:val>
                                        </p:tav>
                                      </p:tavLst>
                                    </p:anim>
                                  </p:childTnLst>
                                </p:cTn>
                              </p:par>
                              <p:par>
                                <p:cTn id="24" presetID="2" presetClass="entr" presetSubtype="8" fill="hold" nodeType="withEffect">
                                  <p:stCondLst>
                                    <p:cond delay="0"/>
                                  </p:stCondLst>
                                  <p:childTnLst>
                                    <p:set>
                                      <p:cBhvr>
                                        <p:cTn id="25" dur="1" fill="hold">
                                          <p:stCondLst>
                                            <p:cond delay="0"/>
                                          </p:stCondLst>
                                        </p:cTn>
                                        <p:tgtEl>
                                          <p:spTgt spid="4"/>
                                        </p:tgtEl>
                                        <p:attrNameLst>
                                          <p:attrName>style.visibility</p:attrName>
                                        </p:attrNameLst>
                                      </p:cBhvr>
                                      <p:to>
                                        <p:strVal val="visible"/>
                                      </p:to>
                                    </p:set>
                                    <p:anim calcmode="lin" valueType="num">
                                      <p:cBhvr additive="base">
                                        <p:cTn id="26" dur="500" fill="hold"/>
                                        <p:tgtEl>
                                          <p:spTgt spid="4"/>
                                        </p:tgtEl>
                                        <p:attrNameLst>
                                          <p:attrName>ppt_x</p:attrName>
                                        </p:attrNameLst>
                                      </p:cBhvr>
                                      <p:tavLst>
                                        <p:tav tm="0">
                                          <p:val>
                                            <p:strVal val="0-#ppt_w/2"/>
                                          </p:val>
                                        </p:tav>
                                        <p:tav tm="100000">
                                          <p:val>
                                            <p:strVal val="#ppt_x"/>
                                          </p:val>
                                        </p:tav>
                                      </p:tavLst>
                                    </p:anim>
                                    <p:anim calcmode="lin" valueType="num">
                                      <p:cBhvr additive="base">
                                        <p:cTn id="27" dur="500" fill="hold"/>
                                        <p:tgtEl>
                                          <p:spTgt spid="4"/>
                                        </p:tgtEl>
                                        <p:attrNameLst>
                                          <p:attrName>ppt_y</p:attrName>
                                        </p:attrNameLst>
                                      </p:cBhvr>
                                      <p:tavLst>
                                        <p:tav tm="0">
                                          <p:val>
                                            <p:strVal val="#ppt_y"/>
                                          </p:val>
                                        </p:tav>
                                        <p:tav tm="100000">
                                          <p:val>
                                            <p:strVal val="#ppt_y"/>
                                          </p:val>
                                        </p:tav>
                                      </p:tavLst>
                                    </p:anim>
                                  </p:childTnLst>
                                </p:cTn>
                              </p:par>
                              <p:par>
                                <p:cTn id="28" presetID="2" presetClass="entr" presetSubtype="2" fill="hold" nodeType="withEffect">
                                  <p:stCondLst>
                                    <p:cond delay="0"/>
                                  </p:stCondLst>
                                  <p:childTnLst>
                                    <p:set>
                                      <p:cBhvr>
                                        <p:cTn id="29" dur="1" fill="hold">
                                          <p:stCondLst>
                                            <p:cond delay="0"/>
                                          </p:stCondLst>
                                        </p:cTn>
                                        <p:tgtEl>
                                          <p:spTgt spid="5"/>
                                        </p:tgtEl>
                                        <p:attrNameLst>
                                          <p:attrName>style.visibility</p:attrName>
                                        </p:attrNameLst>
                                      </p:cBhvr>
                                      <p:to>
                                        <p:strVal val="visible"/>
                                      </p:to>
                                    </p:set>
                                    <p:anim calcmode="lin" valueType="num">
                                      <p:cBhvr additive="base">
                                        <p:cTn id="30" dur="500" fill="hold"/>
                                        <p:tgtEl>
                                          <p:spTgt spid="5"/>
                                        </p:tgtEl>
                                        <p:attrNameLst>
                                          <p:attrName>ppt_x</p:attrName>
                                        </p:attrNameLst>
                                      </p:cBhvr>
                                      <p:tavLst>
                                        <p:tav tm="0">
                                          <p:val>
                                            <p:strVal val="1+#ppt_w/2"/>
                                          </p:val>
                                        </p:tav>
                                        <p:tav tm="100000">
                                          <p:val>
                                            <p:strVal val="#ppt_x"/>
                                          </p:val>
                                        </p:tav>
                                      </p:tavLst>
                                    </p:anim>
                                    <p:anim calcmode="lin" valueType="num">
                                      <p:cBhvr additive="base">
                                        <p:cTn id="31" dur="500" fill="hold"/>
                                        <p:tgtEl>
                                          <p:spTgt spid="5"/>
                                        </p:tgtEl>
                                        <p:attrNameLst>
                                          <p:attrName>ppt_y</p:attrName>
                                        </p:attrNameLst>
                                      </p:cBhvr>
                                      <p:tavLst>
                                        <p:tav tm="0">
                                          <p:val>
                                            <p:strVal val="#ppt_y"/>
                                          </p:val>
                                        </p:tav>
                                        <p:tav tm="100000">
                                          <p:val>
                                            <p:strVal val="#ppt_y"/>
                                          </p:val>
                                        </p:tav>
                                      </p:tavLst>
                                    </p:anim>
                                  </p:childTnLst>
                                </p:cTn>
                              </p:par>
                              <p:par>
                                <p:cTn id="32" presetID="2" presetClass="entr" presetSubtype="8" fill="hold" nodeType="withEffect">
                                  <p:stCondLst>
                                    <p:cond delay="0"/>
                                  </p:stCondLst>
                                  <p:childTnLst>
                                    <p:set>
                                      <p:cBhvr>
                                        <p:cTn id="33" dur="1" fill="hold">
                                          <p:stCondLst>
                                            <p:cond delay="0"/>
                                          </p:stCondLst>
                                        </p:cTn>
                                        <p:tgtEl>
                                          <p:spTgt spid="6"/>
                                        </p:tgtEl>
                                        <p:attrNameLst>
                                          <p:attrName>style.visibility</p:attrName>
                                        </p:attrNameLst>
                                      </p:cBhvr>
                                      <p:to>
                                        <p:strVal val="visible"/>
                                      </p:to>
                                    </p:set>
                                    <p:anim calcmode="lin" valueType="num">
                                      <p:cBhvr additive="base">
                                        <p:cTn id="34" dur="500" fill="hold"/>
                                        <p:tgtEl>
                                          <p:spTgt spid="6"/>
                                        </p:tgtEl>
                                        <p:attrNameLst>
                                          <p:attrName>ppt_x</p:attrName>
                                        </p:attrNameLst>
                                      </p:cBhvr>
                                      <p:tavLst>
                                        <p:tav tm="0">
                                          <p:val>
                                            <p:strVal val="0-#ppt_w/2"/>
                                          </p:val>
                                        </p:tav>
                                        <p:tav tm="100000">
                                          <p:val>
                                            <p:strVal val="#ppt_x"/>
                                          </p:val>
                                        </p:tav>
                                      </p:tavLst>
                                    </p:anim>
                                    <p:anim calcmode="lin" valueType="num">
                                      <p:cBhvr additive="base">
                                        <p:cTn id="35"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42"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9" name="组合 18"/>
          <p:cNvGrpSpPr/>
          <p:nvPr/>
        </p:nvGrpSpPr>
        <p:grpSpPr>
          <a:xfrm>
            <a:off x="3251261" y="2004149"/>
            <a:ext cx="2552639" cy="1479086"/>
            <a:chOff x="6685960" y="2819082"/>
            <a:chExt cx="2552639" cy="1479086"/>
          </a:xfrm>
        </p:grpSpPr>
        <p:sp>
          <p:nvSpPr>
            <p:cNvPr id="20" name="矩形 19"/>
            <p:cNvSpPr/>
            <p:nvPr/>
          </p:nvSpPr>
          <p:spPr>
            <a:xfrm>
              <a:off x="6685960" y="3171706"/>
              <a:ext cx="2552639" cy="112646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用户可以在投影仪或者计算机上进行演示也可以将演示文稿打印出来制作成胶片以便应用到更广泛的领域中</a:t>
              </a:r>
            </a:p>
          </p:txBody>
        </p:sp>
        <p:sp>
          <p:nvSpPr>
            <p:cNvPr id="21" name="矩形 20"/>
            <p:cNvSpPr/>
            <p:nvPr/>
          </p:nvSpPr>
          <p:spPr>
            <a:xfrm>
              <a:off x="6685961" y="2819082"/>
              <a:ext cx="2241974" cy="43640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000" b="1" dirty="0">
                  <a:solidFill>
                    <a:schemeClr val="tx1">
                      <a:lumMod val="75000"/>
                      <a:lumOff val="25000"/>
                    </a:schemeClr>
                  </a:solidFill>
                  <a:latin typeface="迷你简准圆" panose="03000509000000000000" pitchFamily="65" charset="-122"/>
                  <a:ea typeface="迷你简准圆" panose="03000509000000000000" pitchFamily="65" charset="-122"/>
                </a:rPr>
                <a:t>标题文字添加</a:t>
              </a:r>
            </a:p>
          </p:txBody>
        </p:sp>
      </p:grpSp>
      <p:grpSp>
        <p:nvGrpSpPr>
          <p:cNvPr id="22" name="组合 21"/>
          <p:cNvGrpSpPr/>
          <p:nvPr/>
        </p:nvGrpSpPr>
        <p:grpSpPr>
          <a:xfrm>
            <a:off x="3251261" y="4139940"/>
            <a:ext cx="2552639" cy="1479086"/>
            <a:chOff x="6685960" y="2819082"/>
            <a:chExt cx="2552639" cy="1479086"/>
          </a:xfrm>
        </p:grpSpPr>
        <p:sp>
          <p:nvSpPr>
            <p:cNvPr id="23" name="矩形 22"/>
            <p:cNvSpPr/>
            <p:nvPr/>
          </p:nvSpPr>
          <p:spPr>
            <a:xfrm>
              <a:off x="6685960" y="3171706"/>
              <a:ext cx="2552639" cy="112646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用户可以在投影仪或者计算机上进行演示也可以将演示文稿打印出来制作成胶片以便应用到更广泛的领域中</a:t>
              </a:r>
            </a:p>
          </p:txBody>
        </p:sp>
        <p:sp>
          <p:nvSpPr>
            <p:cNvPr id="24" name="矩形 23"/>
            <p:cNvSpPr/>
            <p:nvPr/>
          </p:nvSpPr>
          <p:spPr>
            <a:xfrm>
              <a:off x="6685961" y="2819082"/>
              <a:ext cx="2241974" cy="43640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000" b="1" dirty="0">
                  <a:solidFill>
                    <a:schemeClr val="tx1">
                      <a:lumMod val="75000"/>
                      <a:lumOff val="25000"/>
                    </a:schemeClr>
                  </a:solidFill>
                  <a:latin typeface="迷你简准圆" panose="03000509000000000000" pitchFamily="65" charset="-122"/>
                  <a:ea typeface="迷你简准圆" panose="03000509000000000000" pitchFamily="65" charset="-122"/>
                </a:rPr>
                <a:t>标题文字添加</a:t>
              </a:r>
            </a:p>
          </p:txBody>
        </p:sp>
      </p:grpSp>
      <p:grpSp>
        <p:nvGrpSpPr>
          <p:cNvPr id="25" name="组合 24"/>
          <p:cNvGrpSpPr/>
          <p:nvPr/>
        </p:nvGrpSpPr>
        <p:grpSpPr>
          <a:xfrm>
            <a:off x="8515133" y="2004149"/>
            <a:ext cx="2552639" cy="1479086"/>
            <a:chOff x="6685960" y="2819082"/>
            <a:chExt cx="2552639" cy="1479086"/>
          </a:xfrm>
        </p:grpSpPr>
        <p:sp>
          <p:nvSpPr>
            <p:cNvPr id="26" name="矩形 25"/>
            <p:cNvSpPr/>
            <p:nvPr/>
          </p:nvSpPr>
          <p:spPr>
            <a:xfrm>
              <a:off x="6685960" y="3171706"/>
              <a:ext cx="2552639" cy="112646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用户可以在投影仪或者计算机上进行演示也可以将演示文稿打印出来制作成胶片以便应用到更广泛的领域中</a:t>
              </a:r>
            </a:p>
          </p:txBody>
        </p:sp>
        <p:sp>
          <p:nvSpPr>
            <p:cNvPr id="27" name="矩形 26"/>
            <p:cNvSpPr/>
            <p:nvPr/>
          </p:nvSpPr>
          <p:spPr>
            <a:xfrm>
              <a:off x="6685961" y="2819082"/>
              <a:ext cx="2241974" cy="43640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000" b="1" dirty="0">
                  <a:solidFill>
                    <a:schemeClr val="tx1">
                      <a:lumMod val="75000"/>
                      <a:lumOff val="25000"/>
                    </a:schemeClr>
                  </a:solidFill>
                  <a:latin typeface="迷你简准圆" panose="03000509000000000000" pitchFamily="65" charset="-122"/>
                  <a:ea typeface="迷你简准圆" panose="03000509000000000000" pitchFamily="65" charset="-122"/>
                </a:rPr>
                <a:t>标题文字添加</a:t>
              </a:r>
            </a:p>
          </p:txBody>
        </p:sp>
      </p:grpSp>
      <p:grpSp>
        <p:nvGrpSpPr>
          <p:cNvPr id="28" name="组合 27"/>
          <p:cNvGrpSpPr/>
          <p:nvPr/>
        </p:nvGrpSpPr>
        <p:grpSpPr>
          <a:xfrm>
            <a:off x="8515133" y="4139940"/>
            <a:ext cx="2552639" cy="1479086"/>
            <a:chOff x="6685960" y="2819082"/>
            <a:chExt cx="2552639" cy="1479086"/>
          </a:xfrm>
        </p:grpSpPr>
        <p:sp>
          <p:nvSpPr>
            <p:cNvPr id="29" name="矩形 28"/>
            <p:cNvSpPr/>
            <p:nvPr/>
          </p:nvSpPr>
          <p:spPr>
            <a:xfrm>
              <a:off x="6685960" y="3171706"/>
              <a:ext cx="2552639" cy="112646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用户可以在投影仪或者计算机上进行演示也可以将演示文稿打印出来制作成胶片以便应用到更广泛的领域中</a:t>
              </a:r>
            </a:p>
          </p:txBody>
        </p:sp>
        <p:sp>
          <p:nvSpPr>
            <p:cNvPr id="30" name="矩形 29"/>
            <p:cNvSpPr/>
            <p:nvPr/>
          </p:nvSpPr>
          <p:spPr>
            <a:xfrm>
              <a:off x="6685961" y="2819082"/>
              <a:ext cx="2241974" cy="43640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000" b="1" dirty="0">
                  <a:solidFill>
                    <a:schemeClr val="tx1">
                      <a:lumMod val="75000"/>
                      <a:lumOff val="25000"/>
                    </a:schemeClr>
                  </a:solidFill>
                  <a:latin typeface="迷你简准圆" panose="03000509000000000000" pitchFamily="65" charset="-122"/>
                  <a:ea typeface="迷你简准圆" panose="03000509000000000000" pitchFamily="65" charset="-122"/>
                </a:rPr>
                <a:t>标题文字添加</a:t>
              </a:r>
            </a:p>
          </p:txBody>
        </p:sp>
      </p:grpSp>
      <p:pic>
        <p:nvPicPr>
          <p:cNvPr id="7" name="图片占位符 6"/>
          <p:cNvPicPr>
            <a:picLocks noGrp="1" noChangeAspect="1"/>
          </p:cNvPicPr>
          <p:nvPr>
            <p:ph type="pic" sz="quarter" idx="10"/>
          </p:nvPr>
        </p:nvPicPr>
        <p:blipFill>
          <a:blip r:embed="rId4" cstate="print">
            <a:extLst>
              <a:ext uri="{28A0092B-C50C-407E-A947-70E740481C1C}">
                <a14:useLocalDpi xmlns:a14="http://schemas.microsoft.com/office/drawing/2010/main" val="0"/>
              </a:ext>
            </a:extLst>
          </a:blip>
          <a:srcRect l="7685" r="7685"/>
          <a:stretch>
            <a:fillRect/>
          </a:stretch>
        </p:blipFill>
        <p:spPr/>
      </p:pic>
      <p:pic>
        <p:nvPicPr>
          <p:cNvPr id="8" name="图片占位符 7"/>
          <p:cNvPicPr>
            <a:picLocks noGrp="1" noChangeAspect="1"/>
          </p:cNvPicPr>
          <p:nvPr>
            <p:ph type="pic" sz="quarter" idx="11"/>
          </p:nvPr>
        </p:nvPicPr>
        <p:blipFill>
          <a:blip r:embed="rId5" cstate="print">
            <a:extLst>
              <a:ext uri="{28A0092B-C50C-407E-A947-70E740481C1C}">
                <a14:useLocalDpi xmlns:a14="http://schemas.microsoft.com/office/drawing/2010/main" val="0"/>
              </a:ext>
            </a:extLst>
          </a:blip>
          <a:srcRect l="7949" r="7949"/>
          <a:stretch>
            <a:fillRect/>
          </a:stretch>
        </p:blipFill>
        <p:spPr/>
      </p:pic>
      <p:pic>
        <p:nvPicPr>
          <p:cNvPr id="9" name="图片占位符 8"/>
          <p:cNvPicPr>
            <a:picLocks noGrp="1" noChangeAspect="1"/>
          </p:cNvPicPr>
          <p:nvPr>
            <p:ph type="pic" sz="quarter" idx="12"/>
          </p:nvPr>
        </p:nvPicPr>
        <p:blipFill>
          <a:blip r:embed="rId6" cstate="print">
            <a:extLst>
              <a:ext uri="{28A0092B-C50C-407E-A947-70E740481C1C}">
                <a14:useLocalDpi xmlns:a14="http://schemas.microsoft.com/office/drawing/2010/main" val="0"/>
              </a:ext>
            </a:extLst>
          </a:blip>
          <a:srcRect l="7720" r="7720"/>
          <a:stretch>
            <a:fillRect/>
          </a:stretch>
        </p:blipFill>
        <p:spPr/>
      </p:pic>
      <p:pic>
        <p:nvPicPr>
          <p:cNvPr id="10" name="图片占位符 9"/>
          <p:cNvPicPr>
            <a:picLocks noGrp="1" noChangeAspect="1"/>
          </p:cNvPicPr>
          <p:nvPr>
            <p:ph type="pic" sz="quarter" idx="13"/>
          </p:nvPr>
        </p:nvPicPr>
        <p:blipFill>
          <a:blip r:embed="rId7" cstate="print">
            <a:extLst>
              <a:ext uri="{28A0092B-C50C-407E-A947-70E740481C1C}">
                <a14:useLocalDpi xmlns:a14="http://schemas.microsoft.com/office/drawing/2010/main" val="0"/>
              </a:ext>
            </a:extLst>
          </a:blip>
          <a:srcRect l="2360" r="2360"/>
          <a:stretch>
            <a:fillRect/>
          </a:stretch>
        </p:blipFill>
        <p:spPr/>
      </p:pic>
      <p:pic>
        <p:nvPicPr>
          <p:cNvPr id="33" name="图片 32"/>
          <p:cNvPicPr>
            <a:picLocks noChangeAspect="1"/>
          </p:cNvPicPr>
          <p:nvPr/>
        </p:nvPicPr>
        <p:blipFill>
          <a:blip r:embed="rId8"/>
          <a:stretch>
            <a:fillRect/>
          </a:stretch>
        </p:blipFill>
        <p:spPr>
          <a:xfrm>
            <a:off x="5308600" y="1029405"/>
            <a:ext cx="1574800" cy="579616"/>
          </a:xfrm>
          <a:prstGeom prst="rect">
            <a:avLst/>
          </a:prstGeom>
        </p:spPr>
      </p:pic>
      <p:sp>
        <p:nvSpPr>
          <p:cNvPr id="34" name="文本框 33"/>
          <p:cNvSpPr txBox="1"/>
          <p:nvPr/>
        </p:nvSpPr>
        <p:spPr>
          <a:xfrm>
            <a:off x="4482392" y="295797"/>
            <a:ext cx="3467616" cy="584775"/>
          </a:xfrm>
          <a:prstGeom prst="rect">
            <a:avLst/>
          </a:prstGeom>
          <a:noFill/>
        </p:spPr>
        <p:txBody>
          <a:bodyPr wrap="none" rtlCol="0">
            <a:spAutoFit/>
            <a:scene3d>
              <a:camera prst="orthographicFront"/>
              <a:lightRig rig="threePt" dir="t"/>
            </a:scene3d>
            <a:sp3d contourW="12700"/>
          </a:bodyPr>
          <a:lstStyle/>
          <a:p>
            <a:pPr algn="ctr"/>
            <a:r>
              <a:rPr lang="zh-CN" altLang="en-US" sz="3200" dirty="0" smtClean="0">
                <a:solidFill>
                  <a:schemeClr val="tx1">
                    <a:lumMod val="65000"/>
                    <a:lumOff val="35000"/>
                  </a:schemeClr>
                </a:solidFill>
                <a:latin typeface="迷你简准圆" panose="03000509000000000000" pitchFamily="65" charset="-122"/>
                <a:ea typeface="迷你简准圆" panose="03000509000000000000" pitchFamily="65" charset="-122"/>
              </a:rPr>
              <a:t>标题文字添加此处</a:t>
            </a:r>
            <a:endParaRPr lang="zh-CN" altLang="en-US" sz="3200" dirty="0">
              <a:solidFill>
                <a:schemeClr val="tx1">
                  <a:lumMod val="65000"/>
                  <a:lumOff val="35000"/>
                </a:schemeClr>
              </a:solidFill>
              <a:latin typeface="迷你简准圆" panose="03000509000000000000" pitchFamily="65" charset="-122"/>
              <a:ea typeface="迷你简准圆" panose="03000509000000000000" pitchFamily="65" charset="-122"/>
            </a:endParaRPr>
          </a:p>
        </p:txBody>
      </p:sp>
      <p:sp>
        <p:nvSpPr>
          <p:cNvPr id="35" name="文本框 34"/>
          <p:cNvSpPr txBox="1"/>
          <p:nvPr/>
        </p:nvSpPr>
        <p:spPr>
          <a:xfrm>
            <a:off x="4036957" y="767932"/>
            <a:ext cx="4358486" cy="286873"/>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1200" dirty="0">
                <a:solidFill>
                  <a:schemeClr val="bg1">
                    <a:lumMod val="75000"/>
                  </a:schemeClr>
                </a:solidFill>
                <a:latin typeface="+mj-ea"/>
                <a:ea typeface="+mj-ea"/>
              </a:rPr>
              <a:t>The user can demonstrate on a projector </a:t>
            </a:r>
            <a:r>
              <a:rPr lang="en-US" altLang="zh-CN" sz="1200" dirty="0" smtClean="0">
                <a:solidFill>
                  <a:schemeClr val="bg1">
                    <a:lumMod val="75000"/>
                  </a:schemeClr>
                </a:solidFill>
                <a:latin typeface="+mj-ea"/>
                <a:ea typeface="+mj-ea"/>
              </a:rPr>
              <a:t>or computer</a:t>
            </a:r>
            <a:endParaRPr lang="en-US" altLang="zh-CN" sz="1200" dirty="0">
              <a:solidFill>
                <a:schemeClr val="bg1">
                  <a:lumMod val="75000"/>
                </a:schemeClr>
              </a:solidFill>
              <a:latin typeface="+mj-ea"/>
              <a:ea typeface="+mj-ea"/>
            </a:endParaRPr>
          </a:p>
        </p:txBody>
      </p:sp>
    </p:spTree>
    <p:custDataLst>
      <p:tags r:id="rId1"/>
    </p:custDataLst>
    <p:extLst>
      <p:ext uri="{BB962C8B-B14F-4D97-AF65-F5344CB8AC3E}">
        <p14:creationId xmlns:p14="http://schemas.microsoft.com/office/powerpoint/2010/main" val="785060746"/>
      </p:ext>
    </p:extLst>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additive="base">
                                        <p:cTn id="7" dur="500"/>
                                        <p:tgtEl>
                                          <p:spTgt spid="34"/>
                                        </p:tgtEl>
                                        <p:attrNameLst>
                                          <p:attrName>ppt_y</p:attrName>
                                        </p:attrNameLst>
                                      </p:cBhvr>
                                      <p:tavLst>
                                        <p:tav tm="0">
                                          <p:val>
                                            <p:strVal val="#ppt_y+#ppt_h*1.125000"/>
                                          </p:val>
                                        </p:tav>
                                        <p:tav tm="100000">
                                          <p:val>
                                            <p:strVal val="#ppt_y"/>
                                          </p:val>
                                        </p:tav>
                                      </p:tavLst>
                                    </p:anim>
                                    <p:animEffect transition="in" filter="wipe(up)">
                                      <p:cBhvr>
                                        <p:cTn id="8" dur="500"/>
                                        <p:tgtEl>
                                          <p:spTgt spid="34"/>
                                        </p:tgtEl>
                                      </p:cBhvr>
                                    </p:animEffect>
                                  </p:childTnLst>
                                </p:cTn>
                              </p:par>
                              <p:par>
                                <p:cTn id="9" presetID="12" presetClass="entr" presetSubtype="1" fill="hold" grpId="0" nodeType="withEffect">
                                  <p:stCondLst>
                                    <p:cond delay="0"/>
                                  </p:stCondLst>
                                  <p:childTnLst>
                                    <p:set>
                                      <p:cBhvr>
                                        <p:cTn id="10" dur="1" fill="hold">
                                          <p:stCondLst>
                                            <p:cond delay="0"/>
                                          </p:stCondLst>
                                        </p:cTn>
                                        <p:tgtEl>
                                          <p:spTgt spid="35"/>
                                        </p:tgtEl>
                                        <p:attrNameLst>
                                          <p:attrName>style.visibility</p:attrName>
                                        </p:attrNameLst>
                                      </p:cBhvr>
                                      <p:to>
                                        <p:strVal val="visible"/>
                                      </p:to>
                                    </p:set>
                                    <p:anim calcmode="lin" valueType="num">
                                      <p:cBhvr additive="base">
                                        <p:cTn id="11" dur="500"/>
                                        <p:tgtEl>
                                          <p:spTgt spid="35"/>
                                        </p:tgtEl>
                                        <p:attrNameLst>
                                          <p:attrName>ppt_y</p:attrName>
                                        </p:attrNameLst>
                                      </p:cBhvr>
                                      <p:tavLst>
                                        <p:tav tm="0">
                                          <p:val>
                                            <p:strVal val="#ppt_y-#ppt_h*1.125000"/>
                                          </p:val>
                                        </p:tav>
                                        <p:tav tm="100000">
                                          <p:val>
                                            <p:strVal val="#ppt_y"/>
                                          </p:val>
                                        </p:tav>
                                      </p:tavLst>
                                    </p:anim>
                                    <p:animEffect transition="in" filter="wipe(down)">
                                      <p:cBhvr>
                                        <p:cTn id="12" dur="500"/>
                                        <p:tgtEl>
                                          <p:spTgt spid="35"/>
                                        </p:tgtEl>
                                      </p:cBhvr>
                                    </p:animEffect>
                                  </p:childTnLst>
                                </p:cTn>
                              </p:par>
                            </p:childTnLst>
                          </p:cTn>
                        </p:par>
                        <p:par>
                          <p:cTn id="13" fill="hold">
                            <p:stCondLst>
                              <p:cond delay="500"/>
                            </p:stCondLst>
                            <p:childTnLst>
                              <p:par>
                                <p:cTn id="14" presetID="53" presetClass="entr" presetSubtype="16" fill="hold" nodeType="afterEffect">
                                  <p:stCondLst>
                                    <p:cond delay="0"/>
                                  </p:stCondLst>
                                  <p:childTnLst>
                                    <p:set>
                                      <p:cBhvr>
                                        <p:cTn id="15" dur="1" fill="hold">
                                          <p:stCondLst>
                                            <p:cond delay="0"/>
                                          </p:stCondLst>
                                        </p:cTn>
                                        <p:tgtEl>
                                          <p:spTgt spid="33"/>
                                        </p:tgtEl>
                                        <p:attrNameLst>
                                          <p:attrName>style.visibility</p:attrName>
                                        </p:attrNameLst>
                                      </p:cBhvr>
                                      <p:to>
                                        <p:strVal val="visible"/>
                                      </p:to>
                                    </p:set>
                                    <p:anim calcmode="lin" valueType="num">
                                      <p:cBhvr>
                                        <p:cTn id="16" dur="500" fill="hold"/>
                                        <p:tgtEl>
                                          <p:spTgt spid="33"/>
                                        </p:tgtEl>
                                        <p:attrNameLst>
                                          <p:attrName>ppt_w</p:attrName>
                                        </p:attrNameLst>
                                      </p:cBhvr>
                                      <p:tavLst>
                                        <p:tav tm="0">
                                          <p:val>
                                            <p:fltVal val="0"/>
                                          </p:val>
                                        </p:tav>
                                        <p:tav tm="100000">
                                          <p:val>
                                            <p:strVal val="#ppt_w"/>
                                          </p:val>
                                        </p:tav>
                                      </p:tavLst>
                                    </p:anim>
                                    <p:anim calcmode="lin" valueType="num">
                                      <p:cBhvr>
                                        <p:cTn id="17" dur="500" fill="hold"/>
                                        <p:tgtEl>
                                          <p:spTgt spid="33"/>
                                        </p:tgtEl>
                                        <p:attrNameLst>
                                          <p:attrName>ppt_h</p:attrName>
                                        </p:attrNameLst>
                                      </p:cBhvr>
                                      <p:tavLst>
                                        <p:tav tm="0">
                                          <p:val>
                                            <p:fltVal val="0"/>
                                          </p:val>
                                        </p:tav>
                                        <p:tav tm="100000">
                                          <p:val>
                                            <p:strVal val="#ppt_h"/>
                                          </p:val>
                                        </p:tav>
                                      </p:tavLst>
                                    </p:anim>
                                    <p:animEffect transition="in" filter="fade">
                                      <p:cBhvr>
                                        <p:cTn id="18" dur="500"/>
                                        <p:tgtEl>
                                          <p:spTgt spid="33"/>
                                        </p:tgtEl>
                                      </p:cBhvr>
                                    </p:animEffect>
                                  </p:childTnLst>
                                </p:cTn>
                              </p:par>
                            </p:childTnLst>
                          </p:cTn>
                        </p:par>
                        <p:par>
                          <p:cTn id="19" fill="hold">
                            <p:stCondLst>
                              <p:cond delay="1000"/>
                            </p:stCondLst>
                            <p:childTnLst>
                              <p:par>
                                <p:cTn id="20" presetID="42" presetClass="entr" presetSubtype="0" fill="hold" nodeType="after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fade">
                                      <p:cBhvr>
                                        <p:cTn id="22" dur="1000"/>
                                        <p:tgtEl>
                                          <p:spTgt spid="19"/>
                                        </p:tgtEl>
                                      </p:cBhvr>
                                    </p:animEffect>
                                    <p:anim calcmode="lin" valueType="num">
                                      <p:cBhvr>
                                        <p:cTn id="23" dur="1000" fill="hold"/>
                                        <p:tgtEl>
                                          <p:spTgt spid="19"/>
                                        </p:tgtEl>
                                        <p:attrNameLst>
                                          <p:attrName>ppt_x</p:attrName>
                                        </p:attrNameLst>
                                      </p:cBhvr>
                                      <p:tavLst>
                                        <p:tav tm="0">
                                          <p:val>
                                            <p:strVal val="#ppt_x"/>
                                          </p:val>
                                        </p:tav>
                                        <p:tav tm="100000">
                                          <p:val>
                                            <p:strVal val="#ppt_x"/>
                                          </p:val>
                                        </p:tav>
                                      </p:tavLst>
                                    </p:anim>
                                    <p:anim calcmode="lin" valueType="num">
                                      <p:cBhvr>
                                        <p:cTn id="24" dur="1000" fill="hold"/>
                                        <p:tgtEl>
                                          <p:spTgt spid="19"/>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1000"/>
                                        <p:tgtEl>
                                          <p:spTgt spid="7"/>
                                        </p:tgtEl>
                                      </p:cBhvr>
                                    </p:animEffect>
                                    <p:anim calcmode="lin" valueType="num">
                                      <p:cBhvr>
                                        <p:cTn id="28" dur="1000" fill="hold"/>
                                        <p:tgtEl>
                                          <p:spTgt spid="7"/>
                                        </p:tgtEl>
                                        <p:attrNameLst>
                                          <p:attrName>ppt_x</p:attrName>
                                        </p:attrNameLst>
                                      </p:cBhvr>
                                      <p:tavLst>
                                        <p:tav tm="0">
                                          <p:val>
                                            <p:strVal val="#ppt_x"/>
                                          </p:val>
                                        </p:tav>
                                        <p:tav tm="100000">
                                          <p:val>
                                            <p:strVal val="#ppt_x"/>
                                          </p:val>
                                        </p:tav>
                                      </p:tavLst>
                                    </p:anim>
                                    <p:anim calcmode="lin" valueType="num">
                                      <p:cBhvr>
                                        <p:cTn id="29" dur="1000" fill="hold"/>
                                        <p:tgtEl>
                                          <p:spTgt spid="7"/>
                                        </p:tgtEl>
                                        <p:attrNameLst>
                                          <p:attrName>ppt_y</p:attrName>
                                        </p:attrNameLst>
                                      </p:cBhvr>
                                      <p:tavLst>
                                        <p:tav tm="0">
                                          <p:val>
                                            <p:strVal val="#ppt_y+.1"/>
                                          </p:val>
                                        </p:tav>
                                        <p:tav tm="100000">
                                          <p:val>
                                            <p:strVal val="#ppt_y"/>
                                          </p:val>
                                        </p:tav>
                                      </p:tavLst>
                                    </p:anim>
                                  </p:childTnLst>
                                </p:cTn>
                              </p:par>
                            </p:childTnLst>
                          </p:cTn>
                        </p:par>
                        <p:par>
                          <p:cTn id="30" fill="hold">
                            <p:stCondLst>
                              <p:cond delay="2000"/>
                            </p:stCondLst>
                            <p:childTnLst>
                              <p:par>
                                <p:cTn id="31" presetID="42" presetClass="entr" presetSubtype="0" fill="hold" nodeType="afterEffect">
                                  <p:stCondLst>
                                    <p:cond delay="0"/>
                                  </p:stCondLst>
                                  <p:childTnLst>
                                    <p:set>
                                      <p:cBhvr>
                                        <p:cTn id="32" dur="1" fill="hold">
                                          <p:stCondLst>
                                            <p:cond delay="0"/>
                                          </p:stCondLst>
                                        </p:cTn>
                                        <p:tgtEl>
                                          <p:spTgt spid="25"/>
                                        </p:tgtEl>
                                        <p:attrNameLst>
                                          <p:attrName>style.visibility</p:attrName>
                                        </p:attrNameLst>
                                      </p:cBhvr>
                                      <p:to>
                                        <p:strVal val="visible"/>
                                      </p:to>
                                    </p:set>
                                    <p:animEffect transition="in" filter="fade">
                                      <p:cBhvr>
                                        <p:cTn id="33" dur="1000"/>
                                        <p:tgtEl>
                                          <p:spTgt spid="25"/>
                                        </p:tgtEl>
                                      </p:cBhvr>
                                    </p:animEffect>
                                    <p:anim calcmode="lin" valueType="num">
                                      <p:cBhvr>
                                        <p:cTn id="34" dur="1000" fill="hold"/>
                                        <p:tgtEl>
                                          <p:spTgt spid="25"/>
                                        </p:tgtEl>
                                        <p:attrNameLst>
                                          <p:attrName>ppt_x</p:attrName>
                                        </p:attrNameLst>
                                      </p:cBhvr>
                                      <p:tavLst>
                                        <p:tav tm="0">
                                          <p:val>
                                            <p:strVal val="#ppt_x"/>
                                          </p:val>
                                        </p:tav>
                                        <p:tav tm="100000">
                                          <p:val>
                                            <p:strVal val="#ppt_x"/>
                                          </p:val>
                                        </p:tav>
                                      </p:tavLst>
                                    </p:anim>
                                    <p:anim calcmode="lin" valueType="num">
                                      <p:cBhvr>
                                        <p:cTn id="35" dur="1000" fill="hold"/>
                                        <p:tgtEl>
                                          <p:spTgt spid="25"/>
                                        </p:tgtEl>
                                        <p:attrNameLst>
                                          <p:attrName>ppt_y</p:attrName>
                                        </p:attrNameLst>
                                      </p:cBhvr>
                                      <p:tavLst>
                                        <p:tav tm="0">
                                          <p:val>
                                            <p:strVal val="#ppt_y+.1"/>
                                          </p:val>
                                        </p:tav>
                                        <p:tav tm="100000">
                                          <p:val>
                                            <p:strVal val="#ppt_y"/>
                                          </p:val>
                                        </p:tav>
                                      </p:tavLst>
                                    </p:anim>
                                  </p:childTnLst>
                                </p:cTn>
                              </p:par>
                              <p:par>
                                <p:cTn id="36" presetID="42" presetClass="entr" presetSubtype="0" fill="hold" nodeType="withEffect">
                                  <p:stCondLst>
                                    <p:cond delay="0"/>
                                  </p:stCondLst>
                                  <p:childTnLst>
                                    <p:set>
                                      <p:cBhvr>
                                        <p:cTn id="37" dur="1" fill="hold">
                                          <p:stCondLst>
                                            <p:cond delay="0"/>
                                          </p:stCondLst>
                                        </p:cTn>
                                        <p:tgtEl>
                                          <p:spTgt spid="9"/>
                                        </p:tgtEl>
                                        <p:attrNameLst>
                                          <p:attrName>style.visibility</p:attrName>
                                        </p:attrNameLst>
                                      </p:cBhvr>
                                      <p:to>
                                        <p:strVal val="visible"/>
                                      </p:to>
                                    </p:set>
                                    <p:animEffect transition="in" filter="fade">
                                      <p:cBhvr>
                                        <p:cTn id="38" dur="1000"/>
                                        <p:tgtEl>
                                          <p:spTgt spid="9"/>
                                        </p:tgtEl>
                                      </p:cBhvr>
                                    </p:animEffect>
                                    <p:anim calcmode="lin" valueType="num">
                                      <p:cBhvr>
                                        <p:cTn id="39" dur="1000" fill="hold"/>
                                        <p:tgtEl>
                                          <p:spTgt spid="9"/>
                                        </p:tgtEl>
                                        <p:attrNameLst>
                                          <p:attrName>ppt_x</p:attrName>
                                        </p:attrNameLst>
                                      </p:cBhvr>
                                      <p:tavLst>
                                        <p:tav tm="0">
                                          <p:val>
                                            <p:strVal val="#ppt_x"/>
                                          </p:val>
                                        </p:tav>
                                        <p:tav tm="100000">
                                          <p:val>
                                            <p:strVal val="#ppt_x"/>
                                          </p:val>
                                        </p:tav>
                                      </p:tavLst>
                                    </p:anim>
                                    <p:anim calcmode="lin" valueType="num">
                                      <p:cBhvr>
                                        <p:cTn id="40" dur="1000" fill="hold"/>
                                        <p:tgtEl>
                                          <p:spTgt spid="9"/>
                                        </p:tgtEl>
                                        <p:attrNameLst>
                                          <p:attrName>ppt_y</p:attrName>
                                        </p:attrNameLst>
                                      </p:cBhvr>
                                      <p:tavLst>
                                        <p:tav tm="0">
                                          <p:val>
                                            <p:strVal val="#ppt_y+.1"/>
                                          </p:val>
                                        </p:tav>
                                        <p:tav tm="100000">
                                          <p:val>
                                            <p:strVal val="#ppt_y"/>
                                          </p:val>
                                        </p:tav>
                                      </p:tavLst>
                                    </p:anim>
                                  </p:childTnLst>
                                </p:cTn>
                              </p:par>
                            </p:childTnLst>
                          </p:cTn>
                        </p:par>
                        <p:par>
                          <p:cTn id="41" fill="hold">
                            <p:stCondLst>
                              <p:cond delay="3000"/>
                            </p:stCondLst>
                            <p:childTnLst>
                              <p:par>
                                <p:cTn id="42" presetID="42" presetClass="entr" presetSubtype="0" fill="hold" nodeType="afterEffect">
                                  <p:stCondLst>
                                    <p:cond delay="0"/>
                                  </p:stCondLst>
                                  <p:childTnLst>
                                    <p:set>
                                      <p:cBhvr>
                                        <p:cTn id="43" dur="1" fill="hold">
                                          <p:stCondLst>
                                            <p:cond delay="0"/>
                                          </p:stCondLst>
                                        </p:cTn>
                                        <p:tgtEl>
                                          <p:spTgt spid="8"/>
                                        </p:tgtEl>
                                        <p:attrNameLst>
                                          <p:attrName>style.visibility</p:attrName>
                                        </p:attrNameLst>
                                      </p:cBhvr>
                                      <p:to>
                                        <p:strVal val="visible"/>
                                      </p:to>
                                    </p:set>
                                    <p:animEffect transition="in" filter="fade">
                                      <p:cBhvr>
                                        <p:cTn id="44" dur="1000"/>
                                        <p:tgtEl>
                                          <p:spTgt spid="8"/>
                                        </p:tgtEl>
                                      </p:cBhvr>
                                    </p:animEffect>
                                    <p:anim calcmode="lin" valueType="num">
                                      <p:cBhvr>
                                        <p:cTn id="45" dur="1000" fill="hold"/>
                                        <p:tgtEl>
                                          <p:spTgt spid="8"/>
                                        </p:tgtEl>
                                        <p:attrNameLst>
                                          <p:attrName>ppt_x</p:attrName>
                                        </p:attrNameLst>
                                      </p:cBhvr>
                                      <p:tavLst>
                                        <p:tav tm="0">
                                          <p:val>
                                            <p:strVal val="#ppt_x"/>
                                          </p:val>
                                        </p:tav>
                                        <p:tav tm="100000">
                                          <p:val>
                                            <p:strVal val="#ppt_x"/>
                                          </p:val>
                                        </p:tav>
                                      </p:tavLst>
                                    </p:anim>
                                    <p:anim calcmode="lin" valueType="num">
                                      <p:cBhvr>
                                        <p:cTn id="46" dur="1000" fill="hold"/>
                                        <p:tgtEl>
                                          <p:spTgt spid="8"/>
                                        </p:tgtEl>
                                        <p:attrNameLst>
                                          <p:attrName>ppt_y</p:attrName>
                                        </p:attrNameLst>
                                      </p:cBhvr>
                                      <p:tavLst>
                                        <p:tav tm="0">
                                          <p:val>
                                            <p:strVal val="#ppt_y+.1"/>
                                          </p:val>
                                        </p:tav>
                                        <p:tav tm="100000">
                                          <p:val>
                                            <p:strVal val="#ppt_y"/>
                                          </p:val>
                                        </p:tav>
                                      </p:tavLst>
                                    </p:anim>
                                  </p:childTnLst>
                                </p:cTn>
                              </p:par>
                              <p:par>
                                <p:cTn id="47" presetID="42" presetClass="entr" presetSubtype="0" fill="hold" nodeType="withEffect">
                                  <p:stCondLst>
                                    <p:cond delay="0"/>
                                  </p:stCondLst>
                                  <p:childTnLst>
                                    <p:set>
                                      <p:cBhvr>
                                        <p:cTn id="48" dur="1" fill="hold">
                                          <p:stCondLst>
                                            <p:cond delay="0"/>
                                          </p:stCondLst>
                                        </p:cTn>
                                        <p:tgtEl>
                                          <p:spTgt spid="22"/>
                                        </p:tgtEl>
                                        <p:attrNameLst>
                                          <p:attrName>style.visibility</p:attrName>
                                        </p:attrNameLst>
                                      </p:cBhvr>
                                      <p:to>
                                        <p:strVal val="visible"/>
                                      </p:to>
                                    </p:set>
                                    <p:animEffect transition="in" filter="fade">
                                      <p:cBhvr>
                                        <p:cTn id="49" dur="1000"/>
                                        <p:tgtEl>
                                          <p:spTgt spid="22"/>
                                        </p:tgtEl>
                                      </p:cBhvr>
                                    </p:animEffect>
                                    <p:anim calcmode="lin" valueType="num">
                                      <p:cBhvr>
                                        <p:cTn id="50" dur="1000" fill="hold"/>
                                        <p:tgtEl>
                                          <p:spTgt spid="22"/>
                                        </p:tgtEl>
                                        <p:attrNameLst>
                                          <p:attrName>ppt_x</p:attrName>
                                        </p:attrNameLst>
                                      </p:cBhvr>
                                      <p:tavLst>
                                        <p:tav tm="0">
                                          <p:val>
                                            <p:strVal val="#ppt_x"/>
                                          </p:val>
                                        </p:tav>
                                        <p:tav tm="100000">
                                          <p:val>
                                            <p:strVal val="#ppt_x"/>
                                          </p:val>
                                        </p:tav>
                                      </p:tavLst>
                                    </p:anim>
                                    <p:anim calcmode="lin" valueType="num">
                                      <p:cBhvr>
                                        <p:cTn id="51" dur="1000" fill="hold"/>
                                        <p:tgtEl>
                                          <p:spTgt spid="22"/>
                                        </p:tgtEl>
                                        <p:attrNameLst>
                                          <p:attrName>ppt_y</p:attrName>
                                        </p:attrNameLst>
                                      </p:cBhvr>
                                      <p:tavLst>
                                        <p:tav tm="0">
                                          <p:val>
                                            <p:strVal val="#ppt_y+.1"/>
                                          </p:val>
                                        </p:tav>
                                        <p:tav tm="100000">
                                          <p:val>
                                            <p:strVal val="#ppt_y"/>
                                          </p:val>
                                        </p:tav>
                                      </p:tavLst>
                                    </p:anim>
                                  </p:childTnLst>
                                </p:cTn>
                              </p:par>
                            </p:childTnLst>
                          </p:cTn>
                        </p:par>
                        <p:par>
                          <p:cTn id="52" fill="hold">
                            <p:stCondLst>
                              <p:cond delay="4000"/>
                            </p:stCondLst>
                            <p:childTnLst>
                              <p:par>
                                <p:cTn id="53" presetID="42" presetClass="entr" presetSubtype="0" fill="hold" nodeType="afterEffect">
                                  <p:stCondLst>
                                    <p:cond delay="0"/>
                                  </p:stCondLst>
                                  <p:childTnLst>
                                    <p:set>
                                      <p:cBhvr>
                                        <p:cTn id="54" dur="1" fill="hold">
                                          <p:stCondLst>
                                            <p:cond delay="0"/>
                                          </p:stCondLst>
                                        </p:cTn>
                                        <p:tgtEl>
                                          <p:spTgt spid="28"/>
                                        </p:tgtEl>
                                        <p:attrNameLst>
                                          <p:attrName>style.visibility</p:attrName>
                                        </p:attrNameLst>
                                      </p:cBhvr>
                                      <p:to>
                                        <p:strVal val="visible"/>
                                      </p:to>
                                    </p:set>
                                    <p:animEffect transition="in" filter="fade">
                                      <p:cBhvr>
                                        <p:cTn id="55" dur="1000"/>
                                        <p:tgtEl>
                                          <p:spTgt spid="28"/>
                                        </p:tgtEl>
                                      </p:cBhvr>
                                    </p:animEffect>
                                    <p:anim calcmode="lin" valueType="num">
                                      <p:cBhvr>
                                        <p:cTn id="56" dur="1000" fill="hold"/>
                                        <p:tgtEl>
                                          <p:spTgt spid="28"/>
                                        </p:tgtEl>
                                        <p:attrNameLst>
                                          <p:attrName>ppt_x</p:attrName>
                                        </p:attrNameLst>
                                      </p:cBhvr>
                                      <p:tavLst>
                                        <p:tav tm="0">
                                          <p:val>
                                            <p:strVal val="#ppt_x"/>
                                          </p:val>
                                        </p:tav>
                                        <p:tav tm="100000">
                                          <p:val>
                                            <p:strVal val="#ppt_x"/>
                                          </p:val>
                                        </p:tav>
                                      </p:tavLst>
                                    </p:anim>
                                    <p:anim calcmode="lin" valueType="num">
                                      <p:cBhvr>
                                        <p:cTn id="57" dur="1000" fill="hold"/>
                                        <p:tgtEl>
                                          <p:spTgt spid="28"/>
                                        </p:tgtEl>
                                        <p:attrNameLst>
                                          <p:attrName>ppt_y</p:attrName>
                                        </p:attrNameLst>
                                      </p:cBhvr>
                                      <p:tavLst>
                                        <p:tav tm="0">
                                          <p:val>
                                            <p:strVal val="#ppt_y+.1"/>
                                          </p:val>
                                        </p:tav>
                                        <p:tav tm="100000">
                                          <p:val>
                                            <p:strVal val="#ppt_y"/>
                                          </p:val>
                                        </p:tav>
                                      </p:tavLst>
                                    </p:anim>
                                  </p:childTnLst>
                                </p:cTn>
                              </p:par>
                              <p:par>
                                <p:cTn id="58" presetID="42" presetClass="entr" presetSubtype="0" fill="hold" nodeType="withEffect">
                                  <p:stCondLst>
                                    <p:cond delay="0"/>
                                  </p:stCondLst>
                                  <p:childTnLst>
                                    <p:set>
                                      <p:cBhvr>
                                        <p:cTn id="59" dur="1" fill="hold">
                                          <p:stCondLst>
                                            <p:cond delay="0"/>
                                          </p:stCondLst>
                                        </p:cTn>
                                        <p:tgtEl>
                                          <p:spTgt spid="10"/>
                                        </p:tgtEl>
                                        <p:attrNameLst>
                                          <p:attrName>style.visibility</p:attrName>
                                        </p:attrNameLst>
                                      </p:cBhvr>
                                      <p:to>
                                        <p:strVal val="visible"/>
                                      </p:to>
                                    </p:set>
                                    <p:animEffect transition="in" filter="fade">
                                      <p:cBhvr>
                                        <p:cTn id="60" dur="1000"/>
                                        <p:tgtEl>
                                          <p:spTgt spid="10"/>
                                        </p:tgtEl>
                                      </p:cBhvr>
                                    </p:animEffect>
                                    <p:anim calcmode="lin" valueType="num">
                                      <p:cBhvr>
                                        <p:cTn id="61" dur="1000" fill="hold"/>
                                        <p:tgtEl>
                                          <p:spTgt spid="10"/>
                                        </p:tgtEl>
                                        <p:attrNameLst>
                                          <p:attrName>ppt_x</p:attrName>
                                        </p:attrNameLst>
                                      </p:cBhvr>
                                      <p:tavLst>
                                        <p:tav tm="0">
                                          <p:val>
                                            <p:strVal val="#ppt_x"/>
                                          </p:val>
                                        </p:tav>
                                        <p:tav tm="100000">
                                          <p:val>
                                            <p:strVal val="#ppt_x"/>
                                          </p:val>
                                        </p:tav>
                                      </p:tavLst>
                                    </p:anim>
                                    <p:anim calcmode="lin" valueType="num">
                                      <p:cBhvr>
                                        <p:cTn id="62"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362192" y="3003540"/>
            <a:ext cx="3467616" cy="584775"/>
          </a:xfrm>
          <a:prstGeom prst="rect">
            <a:avLst/>
          </a:prstGeom>
          <a:noFill/>
        </p:spPr>
        <p:txBody>
          <a:bodyPr wrap="none" rtlCol="0">
            <a:spAutoFit/>
            <a:scene3d>
              <a:camera prst="orthographicFront"/>
              <a:lightRig rig="threePt" dir="t"/>
            </a:scene3d>
            <a:sp3d contourW="12700"/>
          </a:bodyPr>
          <a:lstStyle/>
          <a:p>
            <a:pPr algn="ctr"/>
            <a:r>
              <a:rPr lang="zh-CN" altLang="en-US" sz="3200" dirty="0" smtClean="0">
                <a:solidFill>
                  <a:schemeClr val="accent1"/>
                </a:solidFill>
                <a:latin typeface="迷你简准圆" panose="03000509000000000000" pitchFamily="65" charset="-122"/>
                <a:ea typeface="迷你简准圆" panose="03000509000000000000" pitchFamily="65" charset="-122"/>
              </a:rPr>
              <a:t>标题文字添加此处</a:t>
            </a:r>
            <a:endParaRPr lang="zh-CN" altLang="en-US" sz="3200" dirty="0">
              <a:solidFill>
                <a:schemeClr val="accent1"/>
              </a:solidFill>
              <a:latin typeface="迷你简准圆" panose="03000509000000000000" pitchFamily="65" charset="-122"/>
              <a:ea typeface="迷你简准圆" panose="03000509000000000000" pitchFamily="65" charset="-122"/>
            </a:endParaRPr>
          </a:p>
        </p:txBody>
      </p:sp>
      <p:sp>
        <p:nvSpPr>
          <p:cNvPr id="7" name="文本框 6"/>
          <p:cNvSpPr txBox="1"/>
          <p:nvPr/>
        </p:nvSpPr>
        <p:spPr>
          <a:xfrm>
            <a:off x="4038601" y="3651815"/>
            <a:ext cx="4114800" cy="723853"/>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1200" dirty="0" smtClean="0">
                <a:solidFill>
                  <a:schemeClr val="bg1">
                    <a:lumMod val="75000"/>
                  </a:schemeClr>
                </a:solidFill>
                <a:latin typeface="+mj-ea"/>
                <a:ea typeface="+mj-ea"/>
              </a:rPr>
              <a:t>The user can demonstrate on a projector or computer, or print the presentation and make it into a film to be used in a wider field</a:t>
            </a:r>
            <a:endParaRPr lang="en-US" altLang="zh-CN" sz="1200" dirty="0">
              <a:solidFill>
                <a:schemeClr val="bg1">
                  <a:lumMod val="75000"/>
                </a:schemeClr>
              </a:solidFill>
              <a:latin typeface="+mj-ea"/>
              <a:ea typeface="+mj-ea"/>
            </a:endParaRPr>
          </a:p>
        </p:txBody>
      </p:sp>
      <p:sp>
        <p:nvSpPr>
          <p:cNvPr id="8" name="文本框 7"/>
          <p:cNvSpPr txBox="1"/>
          <p:nvPr/>
        </p:nvSpPr>
        <p:spPr>
          <a:xfrm>
            <a:off x="5509945" y="1789639"/>
            <a:ext cx="1172116" cy="1200329"/>
          </a:xfrm>
          <a:prstGeom prst="rect">
            <a:avLst/>
          </a:prstGeom>
          <a:noFill/>
        </p:spPr>
        <p:txBody>
          <a:bodyPr wrap="none" rtlCol="0">
            <a:spAutoFit/>
            <a:scene3d>
              <a:camera prst="orthographicFront"/>
              <a:lightRig rig="threePt" dir="t"/>
            </a:scene3d>
            <a:sp3d contourW="12700"/>
          </a:bodyPr>
          <a:lstStyle/>
          <a:p>
            <a:pPr algn="ctr"/>
            <a:r>
              <a:rPr lang="en-US" altLang="zh-CN" sz="7200" dirty="0" smtClean="0">
                <a:solidFill>
                  <a:schemeClr val="accent1"/>
                </a:solidFill>
                <a:latin typeface="迷你简准圆" panose="03000509000000000000" pitchFamily="65" charset="-122"/>
                <a:ea typeface="迷你简准圆" panose="03000509000000000000" pitchFamily="65" charset="-122"/>
              </a:rPr>
              <a:t>04</a:t>
            </a:r>
            <a:endParaRPr lang="zh-CN" altLang="en-US" sz="7200" dirty="0">
              <a:solidFill>
                <a:schemeClr val="accent1"/>
              </a:solidFill>
              <a:latin typeface="迷你简准圆" panose="03000509000000000000" pitchFamily="65" charset="-122"/>
              <a:ea typeface="迷你简准圆" panose="03000509000000000000" pitchFamily="65" charset="-122"/>
            </a:endParaRPr>
          </a:p>
        </p:txBody>
      </p:sp>
      <p:cxnSp>
        <p:nvCxnSpPr>
          <p:cNvPr id="9" name="直接连接符 8"/>
          <p:cNvCxnSpPr/>
          <p:nvPr/>
        </p:nvCxnSpPr>
        <p:spPr>
          <a:xfrm>
            <a:off x="3868525" y="3604527"/>
            <a:ext cx="4454951"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76112272"/>
      </p:ext>
    </p:extLst>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1000"/>
                                        <p:tgtEl>
                                          <p:spTgt spid="2"/>
                                        </p:tgtEl>
                                      </p:cBhvr>
                                    </p:animEffect>
                                    <p:anim calcmode="lin" valueType="num">
                                      <p:cBhvr>
                                        <p:cTn id="14" dur="1000" fill="hold"/>
                                        <p:tgtEl>
                                          <p:spTgt spid="2"/>
                                        </p:tgtEl>
                                        <p:attrNameLst>
                                          <p:attrName>ppt_x</p:attrName>
                                        </p:attrNameLst>
                                      </p:cBhvr>
                                      <p:tavLst>
                                        <p:tav tm="0">
                                          <p:val>
                                            <p:strVal val="#ppt_x"/>
                                          </p:val>
                                        </p:tav>
                                        <p:tav tm="100000">
                                          <p:val>
                                            <p:strVal val="#ppt_x"/>
                                          </p:val>
                                        </p:tav>
                                      </p:tavLst>
                                    </p:anim>
                                    <p:anim calcmode="lin" valueType="num">
                                      <p:cBhvr>
                                        <p:cTn id="15" dur="1000" fill="hold"/>
                                        <p:tgtEl>
                                          <p:spTgt spid="2"/>
                                        </p:tgtEl>
                                        <p:attrNameLst>
                                          <p:attrName>ppt_y</p:attrName>
                                        </p:attrNameLst>
                                      </p:cBhvr>
                                      <p:tavLst>
                                        <p:tav tm="0">
                                          <p:val>
                                            <p:strVal val="#ppt_y+.1"/>
                                          </p:val>
                                        </p:tav>
                                        <p:tav tm="100000">
                                          <p:val>
                                            <p:strVal val="#ppt_y"/>
                                          </p:val>
                                        </p:tav>
                                      </p:tavLst>
                                    </p:anim>
                                  </p:childTnLst>
                                </p:cTn>
                              </p:par>
                              <p:par>
                                <p:cTn id="16" presetID="47" presetClass="entr" presetSubtype="0"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1000"/>
                                        <p:tgtEl>
                                          <p:spTgt spid="7"/>
                                        </p:tgtEl>
                                      </p:cBhvr>
                                    </p:animEffect>
                                    <p:anim calcmode="lin" valueType="num">
                                      <p:cBhvr>
                                        <p:cTn id="19" dur="1000" fill="hold"/>
                                        <p:tgtEl>
                                          <p:spTgt spid="7"/>
                                        </p:tgtEl>
                                        <p:attrNameLst>
                                          <p:attrName>ppt_x</p:attrName>
                                        </p:attrNameLst>
                                      </p:cBhvr>
                                      <p:tavLst>
                                        <p:tav tm="0">
                                          <p:val>
                                            <p:strVal val="#ppt_x"/>
                                          </p:val>
                                        </p:tav>
                                        <p:tav tm="100000">
                                          <p:val>
                                            <p:strVal val="#ppt_x"/>
                                          </p:val>
                                        </p:tav>
                                      </p:tavLst>
                                    </p:anim>
                                    <p:anim calcmode="lin" valueType="num">
                                      <p:cBhvr>
                                        <p:cTn id="20" dur="1000" fill="hold"/>
                                        <p:tgtEl>
                                          <p:spTgt spid="7"/>
                                        </p:tgtEl>
                                        <p:attrNameLst>
                                          <p:attrName>ppt_y</p:attrName>
                                        </p:attrNameLst>
                                      </p:cBhvr>
                                      <p:tavLst>
                                        <p:tav tm="0">
                                          <p:val>
                                            <p:strVal val="#ppt_y-.1"/>
                                          </p:val>
                                        </p:tav>
                                        <p:tav tm="100000">
                                          <p:val>
                                            <p:strVal val="#ppt_y"/>
                                          </p:val>
                                        </p:tav>
                                      </p:tavLst>
                                    </p:anim>
                                  </p:childTnLst>
                                </p:cTn>
                              </p:par>
                            </p:childTnLst>
                          </p:cTn>
                        </p:par>
                        <p:par>
                          <p:cTn id="21" fill="hold">
                            <p:stCondLst>
                              <p:cond delay="1500"/>
                            </p:stCondLst>
                            <p:childTnLst>
                              <p:par>
                                <p:cTn id="22" presetID="16" presetClass="entr" presetSubtype="21" fill="hold" nodeType="after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barn(inVertical)">
                                      <p:cBhvr>
                                        <p:cTn id="2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P spid="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3"/>
          <a:stretch>
            <a:fillRect/>
          </a:stretch>
        </p:blipFill>
        <p:spPr>
          <a:xfrm>
            <a:off x="5308600" y="1029405"/>
            <a:ext cx="1574800" cy="579616"/>
          </a:xfrm>
          <a:prstGeom prst="rect">
            <a:avLst/>
          </a:prstGeom>
        </p:spPr>
      </p:pic>
      <p:sp>
        <p:nvSpPr>
          <p:cNvPr id="8" name="文本框 7"/>
          <p:cNvSpPr txBox="1"/>
          <p:nvPr/>
        </p:nvSpPr>
        <p:spPr>
          <a:xfrm>
            <a:off x="4991346" y="295797"/>
            <a:ext cx="2449710" cy="707886"/>
          </a:xfrm>
          <a:prstGeom prst="rect">
            <a:avLst/>
          </a:prstGeom>
          <a:noFill/>
        </p:spPr>
        <p:txBody>
          <a:bodyPr wrap="none" rtlCol="0">
            <a:spAutoFit/>
            <a:scene3d>
              <a:camera prst="orthographicFront"/>
              <a:lightRig rig="threePt" dir="t"/>
            </a:scene3d>
            <a:sp3d contourW="12700"/>
          </a:bodyPr>
          <a:lstStyle/>
          <a:p>
            <a:pPr algn="ctr"/>
            <a:r>
              <a:rPr lang="en-US" altLang="zh-CN" sz="4000" dirty="0" smtClean="0">
                <a:solidFill>
                  <a:schemeClr val="accent1"/>
                </a:solidFill>
                <a:latin typeface="迷你简准圆" panose="03000509000000000000" pitchFamily="65" charset="-122"/>
                <a:ea typeface="迷你简准圆" panose="03000509000000000000" pitchFamily="65" charset="-122"/>
              </a:rPr>
              <a:t>CONTENTS</a:t>
            </a:r>
            <a:endParaRPr lang="zh-CN" altLang="en-US" sz="4000" dirty="0">
              <a:solidFill>
                <a:schemeClr val="accent1"/>
              </a:solidFill>
              <a:latin typeface="迷你简准圆" panose="03000509000000000000" pitchFamily="65" charset="-122"/>
              <a:ea typeface="迷你简准圆" panose="03000509000000000000" pitchFamily="65" charset="-122"/>
            </a:endParaRPr>
          </a:p>
        </p:txBody>
      </p:sp>
      <p:grpSp>
        <p:nvGrpSpPr>
          <p:cNvPr id="11" name="组合 10"/>
          <p:cNvGrpSpPr/>
          <p:nvPr/>
        </p:nvGrpSpPr>
        <p:grpSpPr>
          <a:xfrm>
            <a:off x="1170746" y="2701696"/>
            <a:ext cx="5185155" cy="830997"/>
            <a:chOff x="1170746" y="2384196"/>
            <a:chExt cx="5185155" cy="830997"/>
          </a:xfrm>
        </p:grpSpPr>
        <p:grpSp>
          <p:nvGrpSpPr>
            <p:cNvPr id="9" name="组合 8"/>
            <p:cNvGrpSpPr/>
            <p:nvPr/>
          </p:nvGrpSpPr>
          <p:grpSpPr>
            <a:xfrm>
              <a:off x="1997415" y="2453669"/>
              <a:ext cx="4358486" cy="692050"/>
              <a:chOff x="1827157" y="2739380"/>
              <a:chExt cx="4358486" cy="692050"/>
            </a:xfrm>
          </p:grpSpPr>
          <p:sp>
            <p:nvSpPr>
              <p:cNvPr id="5" name="文本框 4"/>
              <p:cNvSpPr txBox="1"/>
              <p:nvPr/>
            </p:nvSpPr>
            <p:spPr>
              <a:xfrm>
                <a:off x="1827157" y="2739380"/>
                <a:ext cx="3057247" cy="523220"/>
              </a:xfrm>
              <a:prstGeom prst="rect">
                <a:avLst/>
              </a:prstGeom>
              <a:noFill/>
            </p:spPr>
            <p:txBody>
              <a:bodyPr wrap="none" rtlCol="0">
                <a:spAutoFit/>
                <a:scene3d>
                  <a:camera prst="orthographicFront"/>
                  <a:lightRig rig="threePt" dir="t"/>
                </a:scene3d>
                <a:sp3d contourW="12700"/>
              </a:bodyPr>
              <a:lstStyle/>
              <a:p>
                <a:pPr algn="ctr"/>
                <a:r>
                  <a:rPr lang="zh-CN" altLang="en-US" sz="2800" dirty="0" smtClean="0">
                    <a:solidFill>
                      <a:schemeClr val="tx1">
                        <a:lumMod val="65000"/>
                        <a:lumOff val="35000"/>
                      </a:schemeClr>
                    </a:solidFill>
                    <a:latin typeface="迷你简准圆" panose="03000509000000000000" pitchFamily="65" charset="-122"/>
                    <a:ea typeface="迷你简准圆" panose="03000509000000000000" pitchFamily="65" charset="-122"/>
                  </a:rPr>
                  <a:t>标题文字添加此处</a:t>
                </a:r>
                <a:endParaRPr lang="zh-CN" altLang="en-US" sz="2800" dirty="0">
                  <a:solidFill>
                    <a:schemeClr val="tx1">
                      <a:lumMod val="65000"/>
                      <a:lumOff val="35000"/>
                    </a:schemeClr>
                  </a:solidFill>
                  <a:latin typeface="迷你简准圆" panose="03000509000000000000" pitchFamily="65" charset="-122"/>
                  <a:ea typeface="迷你简准圆" panose="03000509000000000000" pitchFamily="65" charset="-122"/>
                </a:endParaRPr>
              </a:p>
            </p:txBody>
          </p:sp>
          <p:sp>
            <p:nvSpPr>
              <p:cNvPr id="6" name="文本框 5"/>
              <p:cNvSpPr txBox="1"/>
              <p:nvPr/>
            </p:nvSpPr>
            <p:spPr>
              <a:xfrm>
                <a:off x="1827157" y="3160715"/>
                <a:ext cx="4358486" cy="270715"/>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100" dirty="0">
                    <a:solidFill>
                      <a:schemeClr val="bg1">
                        <a:lumMod val="75000"/>
                      </a:schemeClr>
                    </a:solidFill>
                    <a:latin typeface="+mj-ea"/>
                    <a:ea typeface="+mj-ea"/>
                  </a:rPr>
                  <a:t>The user can demonstrate on a projector </a:t>
                </a:r>
                <a:r>
                  <a:rPr lang="en-US" altLang="zh-CN" sz="1100" dirty="0" smtClean="0">
                    <a:solidFill>
                      <a:schemeClr val="bg1">
                        <a:lumMod val="75000"/>
                      </a:schemeClr>
                    </a:solidFill>
                    <a:latin typeface="+mj-ea"/>
                    <a:ea typeface="+mj-ea"/>
                  </a:rPr>
                  <a:t>or computer</a:t>
                </a:r>
                <a:endParaRPr lang="en-US" altLang="zh-CN" sz="1100" dirty="0">
                  <a:solidFill>
                    <a:schemeClr val="bg1">
                      <a:lumMod val="75000"/>
                    </a:schemeClr>
                  </a:solidFill>
                  <a:latin typeface="+mj-ea"/>
                  <a:ea typeface="+mj-ea"/>
                </a:endParaRPr>
              </a:p>
            </p:txBody>
          </p:sp>
        </p:grpSp>
        <p:sp>
          <p:nvSpPr>
            <p:cNvPr id="10" name="文本框 9"/>
            <p:cNvSpPr txBox="1"/>
            <p:nvPr/>
          </p:nvSpPr>
          <p:spPr>
            <a:xfrm>
              <a:off x="1170746" y="2384196"/>
              <a:ext cx="885179" cy="830997"/>
            </a:xfrm>
            <a:prstGeom prst="rect">
              <a:avLst/>
            </a:prstGeom>
            <a:noFill/>
          </p:spPr>
          <p:txBody>
            <a:bodyPr wrap="none" rtlCol="0">
              <a:spAutoFit/>
              <a:scene3d>
                <a:camera prst="orthographicFront"/>
                <a:lightRig rig="threePt" dir="t"/>
              </a:scene3d>
              <a:sp3d contourW="12700"/>
            </a:bodyPr>
            <a:lstStyle/>
            <a:p>
              <a:pPr algn="ctr"/>
              <a:r>
                <a:rPr lang="en-US" altLang="zh-CN" sz="4800" dirty="0" smtClean="0">
                  <a:solidFill>
                    <a:schemeClr val="accent1"/>
                  </a:solidFill>
                  <a:latin typeface="迷你简准圆" panose="03000509000000000000" pitchFamily="65" charset="-122"/>
                  <a:ea typeface="迷你简准圆" panose="03000509000000000000" pitchFamily="65" charset="-122"/>
                </a:rPr>
                <a:t>01.</a:t>
              </a:r>
              <a:endParaRPr lang="zh-CN" altLang="en-US" sz="4800" dirty="0">
                <a:solidFill>
                  <a:schemeClr val="accent1"/>
                </a:solidFill>
                <a:latin typeface="迷你简准圆" panose="03000509000000000000" pitchFamily="65" charset="-122"/>
                <a:ea typeface="迷你简准圆" panose="03000509000000000000" pitchFamily="65" charset="-122"/>
              </a:endParaRPr>
            </a:p>
          </p:txBody>
        </p:sp>
      </p:grpSp>
      <p:grpSp>
        <p:nvGrpSpPr>
          <p:cNvPr id="12" name="组合 11"/>
          <p:cNvGrpSpPr/>
          <p:nvPr/>
        </p:nvGrpSpPr>
        <p:grpSpPr>
          <a:xfrm>
            <a:off x="1113840" y="4124096"/>
            <a:ext cx="5242061" cy="830997"/>
            <a:chOff x="1113840" y="2384196"/>
            <a:chExt cx="5242061" cy="830997"/>
          </a:xfrm>
        </p:grpSpPr>
        <p:grpSp>
          <p:nvGrpSpPr>
            <p:cNvPr id="13" name="组合 12"/>
            <p:cNvGrpSpPr/>
            <p:nvPr/>
          </p:nvGrpSpPr>
          <p:grpSpPr>
            <a:xfrm>
              <a:off x="1997415" y="2453669"/>
              <a:ext cx="4358486" cy="692050"/>
              <a:chOff x="1827157" y="2739380"/>
              <a:chExt cx="4358486" cy="692050"/>
            </a:xfrm>
          </p:grpSpPr>
          <p:sp>
            <p:nvSpPr>
              <p:cNvPr id="15" name="文本框 14"/>
              <p:cNvSpPr txBox="1"/>
              <p:nvPr/>
            </p:nvSpPr>
            <p:spPr>
              <a:xfrm>
                <a:off x="1827157" y="2739380"/>
                <a:ext cx="3057247" cy="523220"/>
              </a:xfrm>
              <a:prstGeom prst="rect">
                <a:avLst/>
              </a:prstGeom>
              <a:noFill/>
            </p:spPr>
            <p:txBody>
              <a:bodyPr wrap="none" rtlCol="0">
                <a:spAutoFit/>
                <a:scene3d>
                  <a:camera prst="orthographicFront"/>
                  <a:lightRig rig="threePt" dir="t"/>
                </a:scene3d>
                <a:sp3d contourW="12700"/>
              </a:bodyPr>
              <a:lstStyle/>
              <a:p>
                <a:pPr algn="ctr"/>
                <a:r>
                  <a:rPr lang="zh-CN" altLang="en-US" sz="2800" dirty="0" smtClean="0">
                    <a:solidFill>
                      <a:schemeClr val="tx1">
                        <a:lumMod val="65000"/>
                        <a:lumOff val="35000"/>
                      </a:schemeClr>
                    </a:solidFill>
                    <a:latin typeface="迷你简准圆" panose="03000509000000000000" pitchFamily="65" charset="-122"/>
                    <a:ea typeface="迷你简准圆" panose="03000509000000000000" pitchFamily="65" charset="-122"/>
                  </a:rPr>
                  <a:t>标题文字添加此处</a:t>
                </a:r>
                <a:endParaRPr lang="zh-CN" altLang="en-US" sz="2800" dirty="0">
                  <a:solidFill>
                    <a:schemeClr val="tx1">
                      <a:lumMod val="65000"/>
                      <a:lumOff val="35000"/>
                    </a:schemeClr>
                  </a:solidFill>
                  <a:latin typeface="迷你简准圆" panose="03000509000000000000" pitchFamily="65" charset="-122"/>
                  <a:ea typeface="迷你简准圆" panose="03000509000000000000" pitchFamily="65" charset="-122"/>
                </a:endParaRPr>
              </a:p>
            </p:txBody>
          </p:sp>
          <p:sp>
            <p:nvSpPr>
              <p:cNvPr id="16" name="文本框 15"/>
              <p:cNvSpPr txBox="1"/>
              <p:nvPr/>
            </p:nvSpPr>
            <p:spPr>
              <a:xfrm>
                <a:off x="1827157" y="3160715"/>
                <a:ext cx="4358486" cy="270715"/>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100" dirty="0">
                    <a:solidFill>
                      <a:schemeClr val="bg1">
                        <a:lumMod val="75000"/>
                      </a:schemeClr>
                    </a:solidFill>
                    <a:latin typeface="+mj-ea"/>
                    <a:ea typeface="+mj-ea"/>
                  </a:rPr>
                  <a:t>The user can demonstrate on a projector </a:t>
                </a:r>
                <a:r>
                  <a:rPr lang="en-US" altLang="zh-CN" sz="1100" dirty="0" smtClean="0">
                    <a:solidFill>
                      <a:schemeClr val="bg1">
                        <a:lumMod val="75000"/>
                      </a:schemeClr>
                    </a:solidFill>
                    <a:latin typeface="+mj-ea"/>
                    <a:ea typeface="+mj-ea"/>
                  </a:rPr>
                  <a:t>or computer</a:t>
                </a:r>
                <a:endParaRPr lang="en-US" altLang="zh-CN" sz="1100" dirty="0">
                  <a:solidFill>
                    <a:schemeClr val="bg1">
                      <a:lumMod val="75000"/>
                    </a:schemeClr>
                  </a:solidFill>
                  <a:latin typeface="+mj-ea"/>
                  <a:ea typeface="+mj-ea"/>
                </a:endParaRPr>
              </a:p>
            </p:txBody>
          </p:sp>
        </p:grpSp>
        <p:sp>
          <p:nvSpPr>
            <p:cNvPr id="14" name="文本框 13"/>
            <p:cNvSpPr txBox="1"/>
            <p:nvPr/>
          </p:nvSpPr>
          <p:spPr>
            <a:xfrm>
              <a:off x="1113840" y="2384196"/>
              <a:ext cx="998992" cy="830997"/>
            </a:xfrm>
            <a:prstGeom prst="rect">
              <a:avLst/>
            </a:prstGeom>
            <a:noFill/>
          </p:spPr>
          <p:txBody>
            <a:bodyPr wrap="none" rtlCol="0">
              <a:spAutoFit/>
              <a:scene3d>
                <a:camera prst="orthographicFront"/>
                <a:lightRig rig="threePt" dir="t"/>
              </a:scene3d>
              <a:sp3d contourW="12700"/>
            </a:bodyPr>
            <a:lstStyle/>
            <a:p>
              <a:pPr algn="ctr"/>
              <a:r>
                <a:rPr lang="en-US" altLang="zh-CN" sz="4800" dirty="0" smtClean="0">
                  <a:solidFill>
                    <a:schemeClr val="accent1"/>
                  </a:solidFill>
                  <a:latin typeface="迷你简准圆" panose="03000509000000000000" pitchFamily="65" charset="-122"/>
                  <a:ea typeface="迷你简准圆" panose="03000509000000000000" pitchFamily="65" charset="-122"/>
                </a:rPr>
                <a:t>03.</a:t>
              </a:r>
              <a:endParaRPr lang="zh-CN" altLang="en-US" sz="4800" dirty="0">
                <a:solidFill>
                  <a:schemeClr val="accent1"/>
                </a:solidFill>
                <a:latin typeface="迷你简准圆" panose="03000509000000000000" pitchFamily="65" charset="-122"/>
                <a:ea typeface="迷你简准圆" panose="03000509000000000000" pitchFamily="65" charset="-122"/>
              </a:endParaRPr>
            </a:p>
          </p:txBody>
        </p:sp>
      </p:grpSp>
      <p:grpSp>
        <p:nvGrpSpPr>
          <p:cNvPr id="17" name="组合 16"/>
          <p:cNvGrpSpPr/>
          <p:nvPr/>
        </p:nvGrpSpPr>
        <p:grpSpPr>
          <a:xfrm>
            <a:off x="6181140" y="2701696"/>
            <a:ext cx="5242061" cy="830997"/>
            <a:chOff x="1113840" y="2384196"/>
            <a:chExt cx="5242061" cy="830997"/>
          </a:xfrm>
        </p:grpSpPr>
        <p:grpSp>
          <p:nvGrpSpPr>
            <p:cNvPr id="18" name="组合 17"/>
            <p:cNvGrpSpPr/>
            <p:nvPr/>
          </p:nvGrpSpPr>
          <p:grpSpPr>
            <a:xfrm>
              <a:off x="1997415" y="2453669"/>
              <a:ext cx="4358486" cy="692050"/>
              <a:chOff x="1827157" y="2739380"/>
              <a:chExt cx="4358486" cy="692050"/>
            </a:xfrm>
          </p:grpSpPr>
          <p:sp>
            <p:nvSpPr>
              <p:cNvPr id="20" name="文本框 19"/>
              <p:cNvSpPr txBox="1"/>
              <p:nvPr/>
            </p:nvSpPr>
            <p:spPr>
              <a:xfrm>
                <a:off x="1827157" y="2739380"/>
                <a:ext cx="3057247" cy="523220"/>
              </a:xfrm>
              <a:prstGeom prst="rect">
                <a:avLst/>
              </a:prstGeom>
              <a:noFill/>
            </p:spPr>
            <p:txBody>
              <a:bodyPr wrap="none" rtlCol="0">
                <a:spAutoFit/>
                <a:scene3d>
                  <a:camera prst="orthographicFront"/>
                  <a:lightRig rig="threePt" dir="t"/>
                </a:scene3d>
                <a:sp3d contourW="12700"/>
              </a:bodyPr>
              <a:lstStyle/>
              <a:p>
                <a:pPr algn="ctr"/>
                <a:r>
                  <a:rPr lang="zh-CN" altLang="en-US" sz="2800" dirty="0" smtClean="0">
                    <a:solidFill>
                      <a:schemeClr val="tx1">
                        <a:lumMod val="65000"/>
                        <a:lumOff val="35000"/>
                      </a:schemeClr>
                    </a:solidFill>
                    <a:latin typeface="迷你简准圆" panose="03000509000000000000" pitchFamily="65" charset="-122"/>
                    <a:ea typeface="迷你简准圆" panose="03000509000000000000" pitchFamily="65" charset="-122"/>
                  </a:rPr>
                  <a:t>标题文字添加此处</a:t>
                </a:r>
                <a:endParaRPr lang="zh-CN" altLang="en-US" sz="2800" dirty="0">
                  <a:solidFill>
                    <a:schemeClr val="tx1">
                      <a:lumMod val="65000"/>
                      <a:lumOff val="35000"/>
                    </a:schemeClr>
                  </a:solidFill>
                  <a:latin typeface="迷你简准圆" panose="03000509000000000000" pitchFamily="65" charset="-122"/>
                  <a:ea typeface="迷你简准圆" panose="03000509000000000000" pitchFamily="65" charset="-122"/>
                </a:endParaRPr>
              </a:p>
            </p:txBody>
          </p:sp>
          <p:sp>
            <p:nvSpPr>
              <p:cNvPr id="21" name="文本框 20"/>
              <p:cNvSpPr txBox="1"/>
              <p:nvPr/>
            </p:nvSpPr>
            <p:spPr>
              <a:xfrm>
                <a:off x="1827157" y="3160715"/>
                <a:ext cx="4358486" cy="270715"/>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100" dirty="0">
                    <a:solidFill>
                      <a:schemeClr val="bg1">
                        <a:lumMod val="75000"/>
                      </a:schemeClr>
                    </a:solidFill>
                    <a:latin typeface="+mj-ea"/>
                    <a:ea typeface="+mj-ea"/>
                  </a:rPr>
                  <a:t>The user can demonstrate on a projector </a:t>
                </a:r>
                <a:r>
                  <a:rPr lang="en-US" altLang="zh-CN" sz="1100" dirty="0" smtClean="0">
                    <a:solidFill>
                      <a:schemeClr val="bg1">
                        <a:lumMod val="75000"/>
                      </a:schemeClr>
                    </a:solidFill>
                    <a:latin typeface="+mj-ea"/>
                    <a:ea typeface="+mj-ea"/>
                  </a:rPr>
                  <a:t>or computer</a:t>
                </a:r>
                <a:endParaRPr lang="en-US" altLang="zh-CN" sz="1100" dirty="0">
                  <a:solidFill>
                    <a:schemeClr val="bg1">
                      <a:lumMod val="75000"/>
                    </a:schemeClr>
                  </a:solidFill>
                  <a:latin typeface="+mj-ea"/>
                  <a:ea typeface="+mj-ea"/>
                </a:endParaRPr>
              </a:p>
            </p:txBody>
          </p:sp>
        </p:grpSp>
        <p:sp>
          <p:nvSpPr>
            <p:cNvPr id="19" name="文本框 18"/>
            <p:cNvSpPr txBox="1"/>
            <p:nvPr/>
          </p:nvSpPr>
          <p:spPr>
            <a:xfrm>
              <a:off x="1113840" y="2384196"/>
              <a:ext cx="998992" cy="830997"/>
            </a:xfrm>
            <a:prstGeom prst="rect">
              <a:avLst/>
            </a:prstGeom>
            <a:noFill/>
          </p:spPr>
          <p:txBody>
            <a:bodyPr wrap="none" rtlCol="0">
              <a:spAutoFit/>
              <a:scene3d>
                <a:camera prst="orthographicFront"/>
                <a:lightRig rig="threePt" dir="t"/>
              </a:scene3d>
              <a:sp3d contourW="12700"/>
            </a:bodyPr>
            <a:lstStyle/>
            <a:p>
              <a:pPr algn="ctr"/>
              <a:r>
                <a:rPr lang="en-US" altLang="zh-CN" sz="4800" dirty="0" smtClean="0">
                  <a:solidFill>
                    <a:schemeClr val="accent1"/>
                  </a:solidFill>
                  <a:latin typeface="迷你简准圆" panose="03000509000000000000" pitchFamily="65" charset="-122"/>
                  <a:ea typeface="迷你简准圆" panose="03000509000000000000" pitchFamily="65" charset="-122"/>
                </a:rPr>
                <a:t>02.</a:t>
              </a:r>
              <a:endParaRPr lang="zh-CN" altLang="en-US" sz="4800" dirty="0">
                <a:solidFill>
                  <a:schemeClr val="accent1"/>
                </a:solidFill>
                <a:latin typeface="迷你简准圆" panose="03000509000000000000" pitchFamily="65" charset="-122"/>
                <a:ea typeface="迷你简准圆" panose="03000509000000000000" pitchFamily="65" charset="-122"/>
              </a:endParaRPr>
            </a:p>
          </p:txBody>
        </p:sp>
      </p:grpSp>
      <p:grpSp>
        <p:nvGrpSpPr>
          <p:cNvPr id="22" name="组合 21"/>
          <p:cNvGrpSpPr/>
          <p:nvPr/>
        </p:nvGrpSpPr>
        <p:grpSpPr>
          <a:xfrm>
            <a:off x="6181140" y="4124096"/>
            <a:ext cx="5242061" cy="830997"/>
            <a:chOff x="1113840" y="2384196"/>
            <a:chExt cx="5242061" cy="830997"/>
          </a:xfrm>
        </p:grpSpPr>
        <p:grpSp>
          <p:nvGrpSpPr>
            <p:cNvPr id="23" name="组合 22"/>
            <p:cNvGrpSpPr/>
            <p:nvPr/>
          </p:nvGrpSpPr>
          <p:grpSpPr>
            <a:xfrm>
              <a:off x="1997415" y="2453669"/>
              <a:ext cx="4358486" cy="692050"/>
              <a:chOff x="1827157" y="2739380"/>
              <a:chExt cx="4358486" cy="692050"/>
            </a:xfrm>
          </p:grpSpPr>
          <p:sp>
            <p:nvSpPr>
              <p:cNvPr id="25" name="文本框 24"/>
              <p:cNvSpPr txBox="1"/>
              <p:nvPr/>
            </p:nvSpPr>
            <p:spPr>
              <a:xfrm>
                <a:off x="1827157" y="2739380"/>
                <a:ext cx="3057247" cy="523220"/>
              </a:xfrm>
              <a:prstGeom prst="rect">
                <a:avLst/>
              </a:prstGeom>
              <a:noFill/>
            </p:spPr>
            <p:txBody>
              <a:bodyPr wrap="none" rtlCol="0">
                <a:spAutoFit/>
                <a:scene3d>
                  <a:camera prst="orthographicFront"/>
                  <a:lightRig rig="threePt" dir="t"/>
                </a:scene3d>
                <a:sp3d contourW="12700"/>
              </a:bodyPr>
              <a:lstStyle/>
              <a:p>
                <a:pPr algn="ctr"/>
                <a:r>
                  <a:rPr lang="zh-CN" altLang="en-US" sz="2800" dirty="0" smtClean="0">
                    <a:solidFill>
                      <a:schemeClr val="tx1">
                        <a:lumMod val="65000"/>
                        <a:lumOff val="35000"/>
                      </a:schemeClr>
                    </a:solidFill>
                    <a:latin typeface="迷你简准圆" panose="03000509000000000000" pitchFamily="65" charset="-122"/>
                    <a:ea typeface="迷你简准圆" panose="03000509000000000000" pitchFamily="65" charset="-122"/>
                  </a:rPr>
                  <a:t>标题文字添加此处</a:t>
                </a:r>
                <a:endParaRPr lang="zh-CN" altLang="en-US" sz="2800" dirty="0">
                  <a:solidFill>
                    <a:schemeClr val="tx1">
                      <a:lumMod val="65000"/>
                      <a:lumOff val="35000"/>
                    </a:schemeClr>
                  </a:solidFill>
                  <a:latin typeface="迷你简准圆" panose="03000509000000000000" pitchFamily="65" charset="-122"/>
                  <a:ea typeface="迷你简准圆" panose="03000509000000000000" pitchFamily="65" charset="-122"/>
                </a:endParaRPr>
              </a:p>
            </p:txBody>
          </p:sp>
          <p:sp>
            <p:nvSpPr>
              <p:cNvPr id="26" name="文本框 25"/>
              <p:cNvSpPr txBox="1"/>
              <p:nvPr/>
            </p:nvSpPr>
            <p:spPr>
              <a:xfrm>
                <a:off x="1827157" y="3160715"/>
                <a:ext cx="4358486" cy="270715"/>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100" dirty="0">
                    <a:solidFill>
                      <a:schemeClr val="bg1">
                        <a:lumMod val="75000"/>
                      </a:schemeClr>
                    </a:solidFill>
                    <a:latin typeface="+mj-ea"/>
                    <a:ea typeface="+mj-ea"/>
                  </a:rPr>
                  <a:t>The user can demonstrate on a projector </a:t>
                </a:r>
                <a:r>
                  <a:rPr lang="en-US" altLang="zh-CN" sz="1100" dirty="0" smtClean="0">
                    <a:solidFill>
                      <a:schemeClr val="bg1">
                        <a:lumMod val="75000"/>
                      </a:schemeClr>
                    </a:solidFill>
                    <a:latin typeface="+mj-ea"/>
                    <a:ea typeface="+mj-ea"/>
                  </a:rPr>
                  <a:t>or computer</a:t>
                </a:r>
                <a:endParaRPr lang="en-US" altLang="zh-CN" sz="1100" dirty="0">
                  <a:solidFill>
                    <a:schemeClr val="bg1">
                      <a:lumMod val="75000"/>
                    </a:schemeClr>
                  </a:solidFill>
                  <a:latin typeface="+mj-ea"/>
                  <a:ea typeface="+mj-ea"/>
                </a:endParaRPr>
              </a:p>
            </p:txBody>
          </p:sp>
        </p:grpSp>
        <p:sp>
          <p:nvSpPr>
            <p:cNvPr id="24" name="文本框 23"/>
            <p:cNvSpPr txBox="1"/>
            <p:nvPr/>
          </p:nvSpPr>
          <p:spPr>
            <a:xfrm>
              <a:off x="1113840" y="2384196"/>
              <a:ext cx="998992" cy="830997"/>
            </a:xfrm>
            <a:prstGeom prst="rect">
              <a:avLst/>
            </a:prstGeom>
            <a:noFill/>
          </p:spPr>
          <p:txBody>
            <a:bodyPr wrap="none" rtlCol="0">
              <a:spAutoFit/>
              <a:scene3d>
                <a:camera prst="orthographicFront"/>
                <a:lightRig rig="threePt" dir="t"/>
              </a:scene3d>
              <a:sp3d contourW="12700"/>
            </a:bodyPr>
            <a:lstStyle/>
            <a:p>
              <a:pPr algn="ctr"/>
              <a:r>
                <a:rPr lang="en-US" altLang="zh-CN" sz="4800" dirty="0" smtClean="0">
                  <a:solidFill>
                    <a:schemeClr val="accent1"/>
                  </a:solidFill>
                  <a:latin typeface="迷你简准圆" panose="03000509000000000000" pitchFamily="65" charset="-122"/>
                  <a:ea typeface="迷你简准圆" panose="03000509000000000000" pitchFamily="65" charset="-122"/>
                </a:rPr>
                <a:t>04.</a:t>
              </a:r>
              <a:endParaRPr lang="zh-CN" altLang="en-US" sz="4800" dirty="0">
                <a:solidFill>
                  <a:schemeClr val="accent1"/>
                </a:solidFill>
                <a:latin typeface="迷你简准圆" panose="03000509000000000000" pitchFamily="65" charset="-122"/>
                <a:ea typeface="迷你简准圆" panose="03000509000000000000" pitchFamily="65" charset="-122"/>
              </a:endParaRPr>
            </a:p>
          </p:txBody>
        </p:sp>
      </p:grpSp>
    </p:spTree>
    <p:extLst>
      <p:ext uri="{BB962C8B-B14F-4D97-AF65-F5344CB8AC3E}">
        <p14:creationId xmlns:p14="http://schemas.microsoft.com/office/powerpoint/2010/main" val="598970131"/>
      </p:ext>
    </p:extLst>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Scale>
                                      <p:cBhvr>
                                        <p:cTn id="7" dur="10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11"/>
                                        </p:tgtEl>
                                        <p:attrNameLst>
                                          <p:attrName>ppt_x</p:attrName>
                                          <p:attrName>ppt_y</p:attrName>
                                        </p:attrNameLst>
                                      </p:cBhvr>
                                    </p:animMotion>
                                    <p:animEffect transition="in" filter="fade">
                                      <p:cBhvr>
                                        <p:cTn id="9" dur="1000"/>
                                        <p:tgtEl>
                                          <p:spTgt spid="11"/>
                                        </p:tgtEl>
                                      </p:cBhvr>
                                    </p:animEffect>
                                  </p:childTnLst>
                                </p:cTn>
                              </p:par>
                            </p:childTnLst>
                          </p:cTn>
                        </p:par>
                        <p:par>
                          <p:cTn id="10" fill="hold">
                            <p:stCondLst>
                              <p:cond delay="1000"/>
                            </p:stCondLst>
                            <p:childTnLst>
                              <p:par>
                                <p:cTn id="11" presetID="52" presetClass="entr" presetSubtype="0" fill="hold" nodeType="afterEffect">
                                  <p:stCondLst>
                                    <p:cond delay="0"/>
                                  </p:stCondLst>
                                  <p:childTnLst>
                                    <p:set>
                                      <p:cBhvr>
                                        <p:cTn id="12" dur="1" fill="hold">
                                          <p:stCondLst>
                                            <p:cond delay="0"/>
                                          </p:stCondLst>
                                        </p:cTn>
                                        <p:tgtEl>
                                          <p:spTgt spid="17"/>
                                        </p:tgtEl>
                                        <p:attrNameLst>
                                          <p:attrName>style.visibility</p:attrName>
                                        </p:attrNameLst>
                                      </p:cBhvr>
                                      <p:to>
                                        <p:strVal val="visible"/>
                                      </p:to>
                                    </p:set>
                                    <p:animScale>
                                      <p:cBhvr>
                                        <p:cTn id="13" dur="10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1000" decel="50000" fill="hold">
                                          <p:stCondLst>
                                            <p:cond delay="0"/>
                                          </p:stCondLst>
                                        </p:cTn>
                                        <p:tgtEl>
                                          <p:spTgt spid="17"/>
                                        </p:tgtEl>
                                        <p:attrNameLst>
                                          <p:attrName>ppt_x</p:attrName>
                                          <p:attrName>ppt_y</p:attrName>
                                        </p:attrNameLst>
                                      </p:cBhvr>
                                    </p:animMotion>
                                    <p:animEffect transition="in" filter="fade">
                                      <p:cBhvr>
                                        <p:cTn id="15" dur="1000"/>
                                        <p:tgtEl>
                                          <p:spTgt spid="17"/>
                                        </p:tgtEl>
                                      </p:cBhvr>
                                    </p:animEffect>
                                  </p:childTnLst>
                                </p:cTn>
                              </p:par>
                            </p:childTnLst>
                          </p:cTn>
                        </p:par>
                        <p:par>
                          <p:cTn id="16" fill="hold">
                            <p:stCondLst>
                              <p:cond delay="2000"/>
                            </p:stCondLst>
                            <p:childTnLst>
                              <p:par>
                                <p:cTn id="17" presetID="52" presetClass="entr" presetSubtype="0"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Scale>
                                      <p:cBhvr>
                                        <p:cTn id="19" dur="10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0" dur="1000" decel="50000" fill="hold">
                                          <p:stCondLst>
                                            <p:cond delay="0"/>
                                          </p:stCondLst>
                                        </p:cTn>
                                        <p:tgtEl>
                                          <p:spTgt spid="12"/>
                                        </p:tgtEl>
                                        <p:attrNameLst>
                                          <p:attrName>ppt_x</p:attrName>
                                          <p:attrName>ppt_y</p:attrName>
                                        </p:attrNameLst>
                                      </p:cBhvr>
                                    </p:animMotion>
                                    <p:animEffect transition="in" filter="fade">
                                      <p:cBhvr>
                                        <p:cTn id="21" dur="1000"/>
                                        <p:tgtEl>
                                          <p:spTgt spid="12"/>
                                        </p:tgtEl>
                                      </p:cBhvr>
                                    </p:animEffect>
                                  </p:childTnLst>
                                </p:cTn>
                              </p:par>
                            </p:childTnLst>
                          </p:cTn>
                        </p:par>
                        <p:par>
                          <p:cTn id="22" fill="hold">
                            <p:stCondLst>
                              <p:cond delay="3000"/>
                            </p:stCondLst>
                            <p:childTnLst>
                              <p:par>
                                <p:cTn id="23" presetID="52" presetClass="entr" presetSubtype="0" fill="hold" nodeType="afterEffect">
                                  <p:stCondLst>
                                    <p:cond delay="0"/>
                                  </p:stCondLst>
                                  <p:childTnLst>
                                    <p:set>
                                      <p:cBhvr>
                                        <p:cTn id="24" dur="1" fill="hold">
                                          <p:stCondLst>
                                            <p:cond delay="0"/>
                                          </p:stCondLst>
                                        </p:cTn>
                                        <p:tgtEl>
                                          <p:spTgt spid="22"/>
                                        </p:tgtEl>
                                        <p:attrNameLst>
                                          <p:attrName>style.visibility</p:attrName>
                                        </p:attrNameLst>
                                      </p:cBhvr>
                                      <p:to>
                                        <p:strVal val="visible"/>
                                      </p:to>
                                    </p:set>
                                    <p:animScale>
                                      <p:cBhvr>
                                        <p:cTn id="25" dur="1000" decel="50000" fill="hold">
                                          <p:stCondLst>
                                            <p:cond delay="0"/>
                                          </p:stCondLst>
                                        </p:cTn>
                                        <p:tgtEl>
                                          <p:spTgt spid="2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6" dur="1000" decel="50000" fill="hold">
                                          <p:stCondLst>
                                            <p:cond delay="0"/>
                                          </p:stCondLst>
                                        </p:cTn>
                                        <p:tgtEl>
                                          <p:spTgt spid="22"/>
                                        </p:tgtEl>
                                        <p:attrNameLst>
                                          <p:attrName>ppt_x</p:attrName>
                                          <p:attrName>ppt_y</p:attrName>
                                        </p:attrNameLst>
                                      </p:cBhvr>
                                    </p:animMotion>
                                    <p:animEffect transition="in" filter="fade">
                                      <p:cBhvr>
                                        <p:cTn id="27" dur="1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 name="MH_SubTitle_1"/>
          <p:cNvSpPr/>
          <p:nvPr>
            <p:custDataLst>
              <p:tags r:id="rId2"/>
            </p:custDataLst>
          </p:nvPr>
        </p:nvSpPr>
        <p:spPr>
          <a:xfrm>
            <a:off x="1245281" y="2490788"/>
            <a:ext cx="4546600" cy="641350"/>
          </a:xfrm>
          <a:custGeom>
            <a:avLst/>
            <a:gdLst/>
            <a:ahLst/>
            <a:cxnLst/>
            <a:rect l="l" t="t" r="r" b="b"/>
            <a:pathLst>
              <a:path w="6408712" h="1143744">
                <a:moveTo>
                  <a:pt x="403479" y="0"/>
                </a:moveTo>
                <a:lnTo>
                  <a:pt x="2808312" y="0"/>
                </a:lnTo>
                <a:lnTo>
                  <a:pt x="3600400" y="0"/>
                </a:lnTo>
                <a:lnTo>
                  <a:pt x="6005233" y="0"/>
                </a:lnTo>
                <a:lnTo>
                  <a:pt x="6408712" y="571872"/>
                </a:lnTo>
                <a:lnTo>
                  <a:pt x="6005233" y="1143744"/>
                </a:lnTo>
                <a:lnTo>
                  <a:pt x="3600400" y="1143744"/>
                </a:lnTo>
                <a:lnTo>
                  <a:pt x="2808312" y="1143744"/>
                </a:lnTo>
                <a:lnTo>
                  <a:pt x="403479" y="1143744"/>
                </a:lnTo>
                <a:lnTo>
                  <a:pt x="0" y="571872"/>
                </a:lnTo>
                <a:close/>
              </a:path>
            </a:pathLst>
          </a:custGeom>
          <a:solidFill>
            <a:srgbClr val="FCFCFC"/>
          </a:solidFill>
          <a:ln w="28575" cap="flat" cmpd="sng" algn="ctr">
            <a:solidFill>
              <a:schemeClr val="accent1">
                <a:lumMod val="60000"/>
                <a:lumOff val="40000"/>
              </a:schemeClr>
            </a:solidFill>
            <a:prstDash val="solid"/>
          </a:ln>
          <a:effectLst/>
        </p:spPr>
        <p:txBody>
          <a:bodyPr lIns="468000" tIns="0" rIns="468000" bIns="0" anchor="ctr">
            <a:normAutofit/>
          </a:bodyPr>
          <a:lstStyle/>
          <a:p>
            <a:pPr algn="just">
              <a:lnSpc>
                <a:spcPct val="130000"/>
              </a:lnSpc>
              <a:defRPr/>
            </a:pPr>
            <a:endParaRPr lang="zh-CN" altLang="en-US" sz="1400" kern="0" dirty="0">
              <a:solidFill>
                <a:srgbClr val="1B1B1B"/>
              </a:solidFill>
              <a:cs typeface="Arial" pitchFamily="34" charset="0"/>
            </a:endParaRPr>
          </a:p>
        </p:txBody>
      </p:sp>
      <p:sp>
        <p:nvSpPr>
          <p:cNvPr id="24" name="MH_Other_1"/>
          <p:cNvSpPr/>
          <p:nvPr>
            <p:custDataLst>
              <p:tags r:id="rId3"/>
            </p:custDataLst>
          </p:nvPr>
        </p:nvSpPr>
        <p:spPr>
          <a:xfrm>
            <a:off x="1797732" y="1984375"/>
            <a:ext cx="941387" cy="560388"/>
          </a:xfrm>
          <a:prstGeom prst="snip2SameRect">
            <a:avLst>
              <a:gd name="adj1" fmla="val 25728"/>
              <a:gd name="adj2" fmla="val 0"/>
            </a:avLst>
          </a:prstGeom>
          <a:solidFill>
            <a:schemeClr val="accent1"/>
          </a:solidFill>
          <a:ln w="76200" cap="flat" cmpd="sng" algn="ctr">
            <a:solidFill>
              <a:srgbClr val="FCFCFC"/>
            </a:solidFill>
            <a:prstDash val="solid"/>
          </a:ln>
          <a:effectLst/>
        </p:spPr>
        <p:txBody>
          <a:bodyPr tIns="0" anchor="ctr"/>
          <a:lstStyle/>
          <a:p>
            <a:pPr algn="ctr">
              <a:defRPr/>
            </a:pPr>
            <a:r>
              <a:rPr lang="en-US" sz="3200" kern="0" dirty="0">
                <a:ln w="18415" cmpd="sng">
                  <a:noFill/>
                  <a:prstDash val="solid"/>
                </a:ln>
                <a:solidFill>
                  <a:sysClr val="window" lastClr="FFFFFF"/>
                </a:solidFill>
                <a:latin typeface="Arial Rounded MT Bold" pitchFamily="34" charset="0"/>
                <a:ea typeface="微软雅黑" pitchFamily="34" charset="-122"/>
                <a:cs typeface="Times New Roman" pitchFamily="18" charset="0"/>
              </a:rPr>
              <a:t>01</a:t>
            </a:r>
          </a:p>
        </p:txBody>
      </p:sp>
      <p:sp>
        <p:nvSpPr>
          <p:cNvPr id="25" name="MH_SubTitle_2"/>
          <p:cNvSpPr/>
          <p:nvPr>
            <p:custDataLst>
              <p:tags r:id="rId4"/>
            </p:custDataLst>
          </p:nvPr>
        </p:nvSpPr>
        <p:spPr>
          <a:xfrm>
            <a:off x="1210356" y="3783013"/>
            <a:ext cx="4546600" cy="641350"/>
          </a:xfrm>
          <a:custGeom>
            <a:avLst/>
            <a:gdLst/>
            <a:ahLst/>
            <a:cxnLst/>
            <a:rect l="l" t="t" r="r" b="b"/>
            <a:pathLst>
              <a:path w="6408712" h="1143744">
                <a:moveTo>
                  <a:pt x="403479" y="0"/>
                </a:moveTo>
                <a:lnTo>
                  <a:pt x="2808312" y="0"/>
                </a:lnTo>
                <a:lnTo>
                  <a:pt x="3600400" y="0"/>
                </a:lnTo>
                <a:lnTo>
                  <a:pt x="6005233" y="0"/>
                </a:lnTo>
                <a:lnTo>
                  <a:pt x="6408712" y="571872"/>
                </a:lnTo>
                <a:lnTo>
                  <a:pt x="6005233" y="1143744"/>
                </a:lnTo>
                <a:lnTo>
                  <a:pt x="3600400" y="1143744"/>
                </a:lnTo>
                <a:lnTo>
                  <a:pt x="2808312" y="1143744"/>
                </a:lnTo>
                <a:lnTo>
                  <a:pt x="403479" y="1143744"/>
                </a:lnTo>
                <a:lnTo>
                  <a:pt x="0" y="571872"/>
                </a:lnTo>
                <a:close/>
              </a:path>
            </a:pathLst>
          </a:custGeom>
          <a:solidFill>
            <a:srgbClr val="FCFCFC"/>
          </a:solidFill>
          <a:ln w="28575" cap="flat" cmpd="sng" algn="ctr">
            <a:solidFill>
              <a:schemeClr val="accent2"/>
            </a:solidFill>
            <a:prstDash val="solid"/>
          </a:ln>
          <a:effectLst/>
        </p:spPr>
        <p:txBody>
          <a:bodyPr lIns="468000" tIns="0" rIns="468000" bIns="0" anchor="ctr">
            <a:normAutofit/>
          </a:bodyPr>
          <a:lstStyle/>
          <a:p>
            <a:pPr algn="just">
              <a:lnSpc>
                <a:spcPct val="130000"/>
              </a:lnSpc>
              <a:defRPr/>
            </a:pPr>
            <a:endParaRPr lang="zh-CN" altLang="en-US" sz="1400" kern="0" dirty="0">
              <a:solidFill>
                <a:srgbClr val="1B1B1B"/>
              </a:solidFill>
              <a:cs typeface="Arial" pitchFamily="34" charset="0"/>
            </a:endParaRPr>
          </a:p>
        </p:txBody>
      </p:sp>
      <p:sp>
        <p:nvSpPr>
          <p:cNvPr id="27" name="MH_Other_2"/>
          <p:cNvSpPr/>
          <p:nvPr>
            <p:custDataLst>
              <p:tags r:id="rId5"/>
            </p:custDataLst>
          </p:nvPr>
        </p:nvSpPr>
        <p:spPr>
          <a:xfrm>
            <a:off x="4237718" y="3270251"/>
            <a:ext cx="941388" cy="561975"/>
          </a:xfrm>
          <a:prstGeom prst="snip2SameRect">
            <a:avLst>
              <a:gd name="adj1" fmla="val 23463"/>
              <a:gd name="adj2" fmla="val 0"/>
            </a:avLst>
          </a:prstGeom>
          <a:solidFill>
            <a:schemeClr val="accent2"/>
          </a:solidFill>
          <a:ln w="76200" cap="flat" cmpd="sng" algn="ctr">
            <a:solidFill>
              <a:srgbClr val="FCFCFC"/>
            </a:solidFill>
            <a:prstDash val="solid"/>
          </a:ln>
          <a:effectLst/>
        </p:spPr>
        <p:txBody>
          <a:bodyPr tIns="0" anchor="ctr"/>
          <a:lstStyle/>
          <a:p>
            <a:pPr algn="ctr">
              <a:defRPr/>
            </a:pPr>
            <a:r>
              <a:rPr lang="en-US" sz="3200" kern="0" dirty="0">
                <a:ln w="18415" cmpd="sng">
                  <a:noFill/>
                  <a:prstDash val="solid"/>
                </a:ln>
                <a:solidFill>
                  <a:sysClr val="window" lastClr="FFFFFF"/>
                </a:solidFill>
                <a:latin typeface="Arial Rounded MT Bold" pitchFamily="34" charset="0"/>
                <a:ea typeface="微软雅黑" pitchFamily="34" charset="-122"/>
                <a:cs typeface="Times New Roman" pitchFamily="18" charset="0"/>
              </a:rPr>
              <a:t>02</a:t>
            </a:r>
          </a:p>
        </p:txBody>
      </p:sp>
      <p:sp>
        <p:nvSpPr>
          <p:cNvPr id="28" name="MH_SubTitle_3"/>
          <p:cNvSpPr/>
          <p:nvPr>
            <p:custDataLst>
              <p:tags r:id="rId6"/>
            </p:custDataLst>
          </p:nvPr>
        </p:nvSpPr>
        <p:spPr>
          <a:xfrm>
            <a:off x="1210356" y="5073650"/>
            <a:ext cx="4546600" cy="641350"/>
          </a:xfrm>
          <a:custGeom>
            <a:avLst/>
            <a:gdLst/>
            <a:ahLst/>
            <a:cxnLst/>
            <a:rect l="l" t="t" r="r" b="b"/>
            <a:pathLst>
              <a:path w="6408712" h="1143744">
                <a:moveTo>
                  <a:pt x="403479" y="0"/>
                </a:moveTo>
                <a:lnTo>
                  <a:pt x="2808312" y="0"/>
                </a:lnTo>
                <a:lnTo>
                  <a:pt x="3600400" y="0"/>
                </a:lnTo>
                <a:lnTo>
                  <a:pt x="6005233" y="0"/>
                </a:lnTo>
                <a:lnTo>
                  <a:pt x="6408712" y="571872"/>
                </a:lnTo>
                <a:lnTo>
                  <a:pt x="6005233" y="1143744"/>
                </a:lnTo>
                <a:lnTo>
                  <a:pt x="3600400" y="1143744"/>
                </a:lnTo>
                <a:lnTo>
                  <a:pt x="2808312" y="1143744"/>
                </a:lnTo>
                <a:lnTo>
                  <a:pt x="403479" y="1143744"/>
                </a:lnTo>
                <a:lnTo>
                  <a:pt x="0" y="571872"/>
                </a:lnTo>
                <a:close/>
              </a:path>
            </a:pathLst>
          </a:custGeom>
          <a:solidFill>
            <a:srgbClr val="FCFCFC"/>
          </a:solidFill>
          <a:ln w="28575" cap="flat" cmpd="sng" algn="ctr">
            <a:solidFill>
              <a:schemeClr val="accent3"/>
            </a:solidFill>
            <a:prstDash val="solid"/>
          </a:ln>
          <a:effectLst/>
        </p:spPr>
        <p:txBody>
          <a:bodyPr lIns="468000" tIns="0" rIns="468000" bIns="0" anchor="ctr">
            <a:normAutofit/>
          </a:bodyPr>
          <a:lstStyle/>
          <a:p>
            <a:pPr algn="just">
              <a:lnSpc>
                <a:spcPct val="130000"/>
              </a:lnSpc>
              <a:defRPr/>
            </a:pPr>
            <a:endParaRPr lang="zh-CN" altLang="en-US" sz="1400" kern="0" dirty="0">
              <a:solidFill>
                <a:srgbClr val="1B1B1B"/>
              </a:solidFill>
              <a:cs typeface="Arial" pitchFamily="34" charset="0"/>
            </a:endParaRPr>
          </a:p>
        </p:txBody>
      </p:sp>
      <p:sp>
        <p:nvSpPr>
          <p:cNvPr id="30" name="MH_Other_3"/>
          <p:cNvSpPr/>
          <p:nvPr>
            <p:custDataLst>
              <p:tags r:id="rId7"/>
            </p:custDataLst>
          </p:nvPr>
        </p:nvSpPr>
        <p:spPr>
          <a:xfrm>
            <a:off x="1797732" y="4575175"/>
            <a:ext cx="941387" cy="560388"/>
          </a:xfrm>
          <a:prstGeom prst="snip2SameRect">
            <a:avLst>
              <a:gd name="adj1" fmla="val 23463"/>
              <a:gd name="adj2" fmla="val 0"/>
            </a:avLst>
          </a:prstGeom>
          <a:solidFill>
            <a:schemeClr val="accent3"/>
          </a:solidFill>
          <a:ln w="76200" cap="flat" cmpd="sng" algn="ctr">
            <a:solidFill>
              <a:srgbClr val="FCFCFC"/>
            </a:solidFill>
            <a:prstDash val="solid"/>
          </a:ln>
          <a:effectLst/>
        </p:spPr>
        <p:txBody>
          <a:bodyPr tIns="0" anchor="ctr"/>
          <a:lstStyle/>
          <a:p>
            <a:pPr algn="ctr">
              <a:defRPr/>
            </a:pPr>
            <a:r>
              <a:rPr lang="en-US" sz="3200" kern="0" dirty="0">
                <a:ln w="18415" cmpd="sng">
                  <a:noFill/>
                  <a:prstDash val="solid"/>
                </a:ln>
                <a:solidFill>
                  <a:sysClr val="window" lastClr="FFFFFF"/>
                </a:solidFill>
                <a:latin typeface="Arial Rounded MT Bold" pitchFamily="34" charset="0"/>
                <a:ea typeface="微软雅黑" pitchFamily="34" charset="-122"/>
                <a:cs typeface="Times New Roman" pitchFamily="18" charset="0"/>
              </a:rPr>
              <a:t>03</a:t>
            </a:r>
          </a:p>
        </p:txBody>
      </p:sp>
      <p:sp>
        <p:nvSpPr>
          <p:cNvPr id="9" name="MH_SubTitle_1"/>
          <p:cNvSpPr/>
          <p:nvPr>
            <p:custDataLst>
              <p:tags r:id="rId8"/>
            </p:custDataLst>
          </p:nvPr>
        </p:nvSpPr>
        <p:spPr>
          <a:xfrm>
            <a:off x="6344332" y="2490788"/>
            <a:ext cx="4546600" cy="641350"/>
          </a:xfrm>
          <a:custGeom>
            <a:avLst/>
            <a:gdLst/>
            <a:ahLst/>
            <a:cxnLst/>
            <a:rect l="l" t="t" r="r" b="b"/>
            <a:pathLst>
              <a:path w="6408712" h="1143744">
                <a:moveTo>
                  <a:pt x="403479" y="0"/>
                </a:moveTo>
                <a:lnTo>
                  <a:pt x="2808312" y="0"/>
                </a:lnTo>
                <a:lnTo>
                  <a:pt x="3600400" y="0"/>
                </a:lnTo>
                <a:lnTo>
                  <a:pt x="6005233" y="0"/>
                </a:lnTo>
                <a:lnTo>
                  <a:pt x="6408712" y="571872"/>
                </a:lnTo>
                <a:lnTo>
                  <a:pt x="6005233" y="1143744"/>
                </a:lnTo>
                <a:lnTo>
                  <a:pt x="3600400" y="1143744"/>
                </a:lnTo>
                <a:lnTo>
                  <a:pt x="2808312" y="1143744"/>
                </a:lnTo>
                <a:lnTo>
                  <a:pt x="403479" y="1143744"/>
                </a:lnTo>
                <a:lnTo>
                  <a:pt x="0" y="571872"/>
                </a:lnTo>
                <a:close/>
              </a:path>
            </a:pathLst>
          </a:custGeom>
          <a:solidFill>
            <a:srgbClr val="FCFCFC"/>
          </a:solidFill>
          <a:ln w="28575" cap="flat" cmpd="sng" algn="ctr">
            <a:solidFill>
              <a:schemeClr val="accent1">
                <a:lumMod val="60000"/>
                <a:lumOff val="40000"/>
              </a:schemeClr>
            </a:solidFill>
            <a:prstDash val="solid"/>
          </a:ln>
          <a:effectLst/>
        </p:spPr>
        <p:txBody>
          <a:bodyPr lIns="468000" tIns="0" rIns="468000" bIns="0" anchor="ctr">
            <a:normAutofit/>
          </a:bodyPr>
          <a:lstStyle/>
          <a:p>
            <a:pPr algn="just">
              <a:lnSpc>
                <a:spcPct val="130000"/>
              </a:lnSpc>
              <a:defRPr/>
            </a:pPr>
            <a:endParaRPr lang="zh-CN" altLang="en-US" sz="1400" kern="0" dirty="0">
              <a:solidFill>
                <a:srgbClr val="1B1B1B"/>
              </a:solidFill>
              <a:cs typeface="Arial" pitchFamily="34" charset="0"/>
            </a:endParaRPr>
          </a:p>
        </p:txBody>
      </p:sp>
      <p:sp>
        <p:nvSpPr>
          <p:cNvPr id="10" name="MH_Other_1"/>
          <p:cNvSpPr/>
          <p:nvPr>
            <p:custDataLst>
              <p:tags r:id="rId9"/>
            </p:custDataLst>
          </p:nvPr>
        </p:nvSpPr>
        <p:spPr>
          <a:xfrm>
            <a:off x="6896783" y="1984375"/>
            <a:ext cx="941387" cy="560388"/>
          </a:xfrm>
          <a:prstGeom prst="snip2SameRect">
            <a:avLst>
              <a:gd name="adj1" fmla="val 25728"/>
              <a:gd name="adj2" fmla="val 0"/>
            </a:avLst>
          </a:prstGeom>
          <a:solidFill>
            <a:schemeClr val="accent1"/>
          </a:solidFill>
          <a:ln w="76200" cap="flat" cmpd="sng" algn="ctr">
            <a:solidFill>
              <a:srgbClr val="FCFCFC"/>
            </a:solidFill>
            <a:prstDash val="solid"/>
          </a:ln>
          <a:effectLst/>
        </p:spPr>
        <p:txBody>
          <a:bodyPr tIns="0" anchor="ctr"/>
          <a:lstStyle/>
          <a:p>
            <a:pPr algn="ctr">
              <a:defRPr/>
            </a:pPr>
            <a:r>
              <a:rPr lang="en-US" sz="3200" kern="0" dirty="0" smtClean="0">
                <a:ln w="18415" cmpd="sng">
                  <a:noFill/>
                  <a:prstDash val="solid"/>
                </a:ln>
                <a:solidFill>
                  <a:sysClr val="window" lastClr="FFFFFF"/>
                </a:solidFill>
                <a:latin typeface="Arial Rounded MT Bold" pitchFamily="34" charset="0"/>
                <a:ea typeface="微软雅黑" pitchFamily="34" charset="-122"/>
                <a:cs typeface="Times New Roman" pitchFamily="18" charset="0"/>
              </a:rPr>
              <a:t>04</a:t>
            </a:r>
            <a:endParaRPr lang="en-US" sz="3200" kern="0" dirty="0">
              <a:ln w="18415" cmpd="sng">
                <a:noFill/>
                <a:prstDash val="solid"/>
              </a:ln>
              <a:solidFill>
                <a:sysClr val="window" lastClr="FFFFFF"/>
              </a:solidFill>
              <a:latin typeface="Arial Rounded MT Bold" pitchFamily="34" charset="0"/>
              <a:ea typeface="微软雅黑" pitchFamily="34" charset="-122"/>
              <a:cs typeface="Times New Roman" pitchFamily="18" charset="0"/>
            </a:endParaRPr>
          </a:p>
        </p:txBody>
      </p:sp>
      <p:sp>
        <p:nvSpPr>
          <p:cNvPr id="11" name="MH_SubTitle_2"/>
          <p:cNvSpPr/>
          <p:nvPr>
            <p:custDataLst>
              <p:tags r:id="rId10"/>
            </p:custDataLst>
          </p:nvPr>
        </p:nvSpPr>
        <p:spPr>
          <a:xfrm>
            <a:off x="6309407" y="3783013"/>
            <a:ext cx="4546600" cy="641350"/>
          </a:xfrm>
          <a:custGeom>
            <a:avLst/>
            <a:gdLst/>
            <a:ahLst/>
            <a:cxnLst/>
            <a:rect l="l" t="t" r="r" b="b"/>
            <a:pathLst>
              <a:path w="6408712" h="1143744">
                <a:moveTo>
                  <a:pt x="403479" y="0"/>
                </a:moveTo>
                <a:lnTo>
                  <a:pt x="2808312" y="0"/>
                </a:lnTo>
                <a:lnTo>
                  <a:pt x="3600400" y="0"/>
                </a:lnTo>
                <a:lnTo>
                  <a:pt x="6005233" y="0"/>
                </a:lnTo>
                <a:lnTo>
                  <a:pt x="6408712" y="571872"/>
                </a:lnTo>
                <a:lnTo>
                  <a:pt x="6005233" y="1143744"/>
                </a:lnTo>
                <a:lnTo>
                  <a:pt x="3600400" y="1143744"/>
                </a:lnTo>
                <a:lnTo>
                  <a:pt x="2808312" y="1143744"/>
                </a:lnTo>
                <a:lnTo>
                  <a:pt x="403479" y="1143744"/>
                </a:lnTo>
                <a:lnTo>
                  <a:pt x="0" y="571872"/>
                </a:lnTo>
                <a:close/>
              </a:path>
            </a:pathLst>
          </a:custGeom>
          <a:solidFill>
            <a:srgbClr val="FCFCFC"/>
          </a:solidFill>
          <a:ln w="28575" cap="flat" cmpd="sng" algn="ctr">
            <a:solidFill>
              <a:schemeClr val="accent2"/>
            </a:solidFill>
            <a:prstDash val="solid"/>
          </a:ln>
          <a:effectLst/>
        </p:spPr>
        <p:txBody>
          <a:bodyPr lIns="468000" tIns="0" rIns="468000" bIns="0" anchor="ctr">
            <a:normAutofit/>
          </a:bodyPr>
          <a:lstStyle/>
          <a:p>
            <a:pPr algn="just">
              <a:lnSpc>
                <a:spcPct val="130000"/>
              </a:lnSpc>
              <a:defRPr/>
            </a:pPr>
            <a:endParaRPr lang="zh-CN" altLang="en-US" sz="1400" kern="0" dirty="0">
              <a:solidFill>
                <a:srgbClr val="1B1B1B"/>
              </a:solidFill>
              <a:cs typeface="Arial" pitchFamily="34" charset="0"/>
            </a:endParaRPr>
          </a:p>
        </p:txBody>
      </p:sp>
      <p:sp>
        <p:nvSpPr>
          <p:cNvPr id="12" name="MH_Other_2"/>
          <p:cNvSpPr/>
          <p:nvPr>
            <p:custDataLst>
              <p:tags r:id="rId11"/>
            </p:custDataLst>
          </p:nvPr>
        </p:nvSpPr>
        <p:spPr>
          <a:xfrm>
            <a:off x="9336769" y="3270251"/>
            <a:ext cx="941388" cy="561975"/>
          </a:xfrm>
          <a:prstGeom prst="snip2SameRect">
            <a:avLst>
              <a:gd name="adj1" fmla="val 23463"/>
              <a:gd name="adj2" fmla="val 0"/>
            </a:avLst>
          </a:prstGeom>
          <a:solidFill>
            <a:schemeClr val="accent2"/>
          </a:solidFill>
          <a:ln w="76200" cap="flat" cmpd="sng" algn="ctr">
            <a:solidFill>
              <a:srgbClr val="FCFCFC"/>
            </a:solidFill>
            <a:prstDash val="solid"/>
          </a:ln>
          <a:effectLst/>
        </p:spPr>
        <p:txBody>
          <a:bodyPr tIns="0" anchor="ctr"/>
          <a:lstStyle/>
          <a:p>
            <a:pPr algn="ctr">
              <a:defRPr/>
            </a:pPr>
            <a:r>
              <a:rPr lang="en-US" sz="3200" kern="0" dirty="0" smtClean="0">
                <a:ln w="18415" cmpd="sng">
                  <a:noFill/>
                  <a:prstDash val="solid"/>
                </a:ln>
                <a:solidFill>
                  <a:sysClr val="window" lastClr="FFFFFF"/>
                </a:solidFill>
                <a:latin typeface="Arial Rounded MT Bold" pitchFamily="34" charset="0"/>
                <a:ea typeface="微软雅黑" pitchFamily="34" charset="-122"/>
                <a:cs typeface="Times New Roman" pitchFamily="18" charset="0"/>
              </a:rPr>
              <a:t>05</a:t>
            </a:r>
            <a:endParaRPr lang="en-US" sz="3200" kern="0" dirty="0">
              <a:ln w="18415" cmpd="sng">
                <a:noFill/>
                <a:prstDash val="solid"/>
              </a:ln>
              <a:solidFill>
                <a:sysClr val="window" lastClr="FFFFFF"/>
              </a:solidFill>
              <a:latin typeface="Arial Rounded MT Bold" pitchFamily="34" charset="0"/>
              <a:ea typeface="微软雅黑" pitchFamily="34" charset="-122"/>
              <a:cs typeface="Times New Roman" pitchFamily="18" charset="0"/>
            </a:endParaRPr>
          </a:p>
        </p:txBody>
      </p:sp>
      <p:sp>
        <p:nvSpPr>
          <p:cNvPr id="13" name="MH_SubTitle_3"/>
          <p:cNvSpPr/>
          <p:nvPr>
            <p:custDataLst>
              <p:tags r:id="rId12"/>
            </p:custDataLst>
          </p:nvPr>
        </p:nvSpPr>
        <p:spPr>
          <a:xfrm>
            <a:off x="6309407" y="5073650"/>
            <a:ext cx="4546600" cy="641350"/>
          </a:xfrm>
          <a:custGeom>
            <a:avLst/>
            <a:gdLst/>
            <a:ahLst/>
            <a:cxnLst/>
            <a:rect l="l" t="t" r="r" b="b"/>
            <a:pathLst>
              <a:path w="6408712" h="1143744">
                <a:moveTo>
                  <a:pt x="403479" y="0"/>
                </a:moveTo>
                <a:lnTo>
                  <a:pt x="2808312" y="0"/>
                </a:lnTo>
                <a:lnTo>
                  <a:pt x="3600400" y="0"/>
                </a:lnTo>
                <a:lnTo>
                  <a:pt x="6005233" y="0"/>
                </a:lnTo>
                <a:lnTo>
                  <a:pt x="6408712" y="571872"/>
                </a:lnTo>
                <a:lnTo>
                  <a:pt x="6005233" y="1143744"/>
                </a:lnTo>
                <a:lnTo>
                  <a:pt x="3600400" y="1143744"/>
                </a:lnTo>
                <a:lnTo>
                  <a:pt x="2808312" y="1143744"/>
                </a:lnTo>
                <a:lnTo>
                  <a:pt x="403479" y="1143744"/>
                </a:lnTo>
                <a:lnTo>
                  <a:pt x="0" y="571872"/>
                </a:lnTo>
                <a:close/>
              </a:path>
            </a:pathLst>
          </a:custGeom>
          <a:solidFill>
            <a:srgbClr val="FCFCFC"/>
          </a:solidFill>
          <a:ln w="28575" cap="flat" cmpd="sng" algn="ctr">
            <a:solidFill>
              <a:schemeClr val="accent3"/>
            </a:solidFill>
            <a:prstDash val="solid"/>
          </a:ln>
          <a:effectLst/>
        </p:spPr>
        <p:txBody>
          <a:bodyPr lIns="468000" tIns="0" rIns="468000" bIns="0" anchor="ctr">
            <a:normAutofit/>
          </a:bodyPr>
          <a:lstStyle/>
          <a:p>
            <a:pPr algn="just">
              <a:lnSpc>
                <a:spcPct val="130000"/>
              </a:lnSpc>
              <a:defRPr/>
            </a:pPr>
            <a:endParaRPr lang="zh-CN" altLang="en-US" sz="1400" kern="0" dirty="0">
              <a:solidFill>
                <a:srgbClr val="1B1B1B"/>
              </a:solidFill>
              <a:cs typeface="Arial" pitchFamily="34" charset="0"/>
            </a:endParaRPr>
          </a:p>
        </p:txBody>
      </p:sp>
      <p:sp>
        <p:nvSpPr>
          <p:cNvPr id="14" name="MH_Other_3"/>
          <p:cNvSpPr/>
          <p:nvPr>
            <p:custDataLst>
              <p:tags r:id="rId13"/>
            </p:custDataLst>
          </p:nvPr>
        </p:nvSpPr>
        <p:spPr>
          <a:xfrm>
            <a:off x="6896783" y="4575175"/>
            <a:ext cx="941387" cy="560388"/>
          </a:xfrm>
          <a:prstGeom prst="snip2SameRect">
            <a:avLst>
              <a:gd name="adj1" fmla="val 23463"/>
              <a:gd name="adj2" fmla="val 0"/>
            </a:avLst>
          </a:prstGeom>
          <a:solidFill>
            <a:schemeClr val="accent3"/>
          </a:solidFill>
          <a:ln w="76200" cap="flat" cmpd="sng" algn="ctr">
            <a:solidFill>
              <a:srgbClr val="FCFCFC"/>
            </a:solidFill>
            <a:prstDash val="solid"/>
          </a:ln>
          <a:effectLst/>
        </p:spPr>
        <p:txBody>
          <a:bodyPr tIns="0" anchor="ctr"/>
          <a:lstStyle/>
          <a:p>
            <a:pPr algn="ctr">
              <a:defRPr/>
            </a:pPr>
            <a:r>
              <a:rPr lang="en-US" sz="3200" kern="0" dirty="0" smtClean="0">
                <a:ln w="18415" cmpd="sng">
                  <a:noFill/>
                  <a:prstDash val="solid"/>
                </a:ln>
                <a:solidFill>
                  <a:sysClr val="window" lastClr="FFFFFF"/>
                </a:solidFill>
                <a:latin typeface="Arial Rounded MT Bold" pitchFamily="34" charset="0"/>
                <a:ea typeface="微软雅黑" pitchFamily="34" charset="-122"/>
                <a:cs typeface="Times New Roman" pitchFamily="18" charset="0"/>
              </a:rPr>
              <a:t>06</a:t>
            </a:r>
            <a:endParaRPr lang="en-US" sz="3200" kern="0" dirty="0">
              <a:ln w="18415" cmpd="sng">
                <a:noFill/>
                <a:prstDash val="solid"/>
              </a:ln>
              <a:solidFill>
                <a:sysClr val="window" lastClr="FFFFFF"/>
              </a:solidFill>
              <a:latin typeface="Arial Rounded MT Bold" pitchFamily="34" charset="0"/>
              <a:ea typeface="微软雅黑" pitchFamily="34" charset="-122"/>
              <a:cs typeface="Times New Roman" pitchFamily="18" charset="0"/>
            </a:endParaRPr>
          </a:p>
        </p:txBody>
      </p:sp>
      <p:sp>
        <p:nvSpPr>
          <p:cNvPr id="16" name="矩形 15"/>
          <p:cNvSpPr/>
          <p:nvPr/>
        </p:nvSpPr>
        <p:spPr>
          <a:xfrm>
            <a:off x="1661331" y="2506764"/>
            <a:ext cx="3761570"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用户可以在投影仪或者计算机上进行演示也可以将演示文稿打印出来制作成</a:t>
            </a:r>
            <a:r>
              <a:rPr lang="zh-CN" altLang="en-US" sz="1400" dirty="0" smtClean="0">
                <a:solidFill>
                  <a:schemeClr val="tx1">
                    <a:lumMod val="50000"/>
                    <a:lumOff val="50000"/>
                  </a:schemeClr>
                </a:solidFill>
                <a:latin typeface="迷你简准圆" panose="03000509000000000000" pitchFamily="65" charset="-122"/>
                <a:ea typeface="迷你简准圆" panose="03000509000000000000" pitchFamily="65" charset="-122"/>
              </a:rPr>
              <a:t>胶片</a:t>
            </a:r>
            <a:endPar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18" name="矩形 17"/>
          <p:cNvSpPr/>
          <p:nvPr/>
        </p:nvSpPr>
        <p:spPr>
          <a:xfrm>
            <a:off x="1661331" y="3806825"/>
            <a:ext cx="3761570"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用户可以在投影仪或者计算机上进行演示也可以将演示文稿打印出来制作成</a:t>
            </a:r>
            <a:r>
              <a:rPr lang="zh-CN" altLang="en-US" sz="1400" dirty="0" smtClean="0">
                <a:solidFill>
                  <a:schemeClr val="tx1">
                    <a:lumMod val="50000"/>
                    <a:lumOff val="50000"/>
                  </a:schemeClr>
                </a:solidFill>
                <a:latin typeface="迷你简准圆" panose="03000509000000000000" pitchFamily="65" charset="-122"/>
                <a:ea typeface="迷你简准圆" panose="03000509000000000000" pitchFamily="65" charset="-122"/>
              </a:rPr>
              <a:t>胶片</a:t>
            </a:r>
            <a:endPar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19" name="矩形 18"/>
          <p:cNvSpPr/>
          <p:nvPr/>
        </p:nvSpPr>
        <p:spPr>
          <a:xfrm>
            <a:off x="1661331" y="5103222"/>
            <a:ext cx="3761570"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用户可以在投影仪或者计算机上进行演示也可以将演示文稿打印出来制作成</a:t>
            </a:r>
            <a:r>
              <a:rPr lang="zh-CN" altLang="en-US" sz="1400" dirty="0" smtClean="0">
                <a:solidFill>
                  <a:schemeClr val="tx1">
                    <a:lumMod val="50000"/>
                    <a:lumOff val="50000"/>
                  </a:schemeClr>
                </a:solidFill>
                <a:latin typeface="迷你简准圆" panose="03000509000000000000" pitchFamily="65" charset="-122"/>
                <a:ea typeface="迷你简准圆" panose="03000509000000000000" pitchFamily="65" charset="-122"/>
              </a:rPr>
              <a:t>胶片</a:t>
            </a:r>
            <a:endPar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20" name="矩形 19"/>
          <p:cNvSpPr/>
          <p:nvPr/>
        </p:nvSpPr>
        <p:spPr>
          <a:xfrm>
            <a:off x="6768147" y="2506764"/>
            <a:ext cx="3761570"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用户可以在投影仪或者计算机上进行演示也可以将演示文稿打印出来制作成</a:t>
            </a:r>
            <a:r>
              <a:rPr lang="zh-CN" altLang="en-US" sz="1400" dirty="0" smtClean="0">
                <a:solidFill>
                  <a:schemeClr val="tx1">
                    <a:lumMod val="50000"/>
                    <a:lumOff val="50000"/>
                  </a:schemeClr>
                </a:solidFill>
                <a:latin typeface="迷你简准圆" panose="03000509000000000000" pitchFamily="65" charset="-122"/>
                <a:ea typeface="迷你简准圆" panose="03000509000000000000" pitchFamily="65" charset="-122"/>
              </a:rPr>
              <a:t>胶片</a:t>
            </a:r>
            <a:endPar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21" name="矩形 20"/>
          <p:cNvSpPr/>
          <p:nvPr/>
        </p:nvSpPr>
        <p:spPr>
          <a:xfrm>
            <a:off x="6768147" y="3806825"/>
            <a:ext cx="3761570"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用户可以在投影仪或者计算机上进行演示也可以将演示文稿打印出来制作成</a:t>
            </a:r>
            <a:r>
              <a:rPr lang="zh-CN" altLang="en-US" sz="1400" dirty="0" smtClean="0">
                <a:solidFill>
                  <a:schemeClr val="tx1">
                    <a:lumMod val="50000"/>
                    <a:lumOff val="50000"/>
                  </a:schemeClr>
                </a:solidFill>
                <a:latin typeface="迷你简准圆" panose="03000509000000000000" pitchFamily="65" charset="-122"/>
                <a:ea typeface="迷你简准圆" panose="03000509000000000000" pitchFamily="65" charset="-122"/>
              </a:rPr>
              <a:t>胶片</a:t>
            </a:r>
            <a:endPar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23" name="矩形 22"/>
          <p:cNvSpPr/>
          <p:nvPr/>
        </p:nvSpPr>
        <p:spPr>
          <a:xfrm>
            <a:off x="6768147" y="5103222"/>
            <a:ext cx="3761570"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用户可以在投影仪或者计算机上进行演示也可以将演示文稿打印出来制作成</a:t>
            </a:r>
            <a:r>
              <a:rPr lang="zh-CN" altLang="en-US" sz="1400" dirty="0" smtClean="0">
                <a:solidFill>
                  <a:schemeClr val="tx1">
                    <a:lumMod val="50000"/>
                    <a:lumOff val="50000"/>
                  </a:schemeClr>
                </a:solidFill>
                <a:latin typeface="迷你简准圆" panose="03000509000000000000" pitchFamily="65" charset="-122"/>
                <a:ea typeface="迷你简准圆" panose="03000509000000000000" pitchFamily="65" charset="-122"/>
              </a:rPr>
              <a:t>胶片</a:t>
            </a:r>
            <a:endPar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pic>
        <p:nvPicPr>
          <p:cNvPr id="26" name="图片 25"/>
          <p:cNvPicPr>
            <a:picLocks noChangeAspect="1"/>
          </p:cNvPicPr>
          <p:nvPr/>
        </p:nvPicPr>
        <p:blipFill>
          <a:blip r:embed="rId16"/>
          <a:stretch>
            <a:fillRect/>
          </a:stretch>
        </p:blipFill>
        <p:spPr>
          <a:xfrm>
            <a:off x="5308600" y="1029405"/>
            <a:ext cx="1574800" cy="579616"/>
          </a:xfrm>
          <a:prstGeom prst="rect">
            <a:avLst/>
          </a:prstGeom>
        </p:spPr>
      </p:pic>
      <p:sp>
        <p:nvSpPr>
          <p:cNvPr id="29" name="文本框 28"/>
          <p:cNvSpPr txBox="1"/>
          <p:nvPr/>
        </p:nvSpPr>
        <p:spPr>
          <a:xfrm>
            <a:off x="4482392" y="295797"/>
            <a:ext cx="3467616" cy="584775"/>
          </a:xfrm>
          <a:prstGeom prst="rect">
            <a:avLst/>
          </a:prstGeom>
          <a:noFill/>
        </p:spPr>
        <p:txBody>
          <a:bodyPr wrap="none" rtlCol="0">
            <a:spAutoFit/>
            <a:scene3d>
              <a:camera prst="orthographicFront"/>
              <a:lightRig rig="threePt" dir="t"/>
            </a:scene3d>
            <a:sp3d contourW="12700"/>
          </a:bodyPr>
          <a:lstStyle/>
          <a:p>
            <a:pPr algn="ctr"/>
            <a:r>
              <a:rPr lang="zh-CN" altLang="en-US" sz="3200" dirty="0" smtClean="0">
                <a:solidFill>
                  <a:schemeClr val="tx1">
                    <a:lumMod val="65000"/>
                    <a:lumOff val="35000"/>
                  </a:schemeClr>
                </a:solidFill>
                <a:latin typeface="迷你简准圆" panose="03000509000000000000" pitchFamily="65" charset="-122"/>
                <a:ea typeface="迷你简准圆" panose="03000509000000000000" pitchFamily="65" charset="-122"/>
              </a:rPr>
              <a:t>标题文字添加此处</a:t>
            </a:r>
            <a:endParaRPr lang="zh-CN" altLang="en-US" sz="3200" dirty="0">
              <a:solidFill>
                <a:schemeClr val="tx1">
                  <a:lumMod val="65000"/>
                  <a:lumOff val="35000"/>
                </a:schemeClr>
              </a:solidFill>
              <a:latin typeface="迷你简准圆" panose="03000509000000000000" pitchFamily="65" charset="-122"/>
              <a:ea typeface="迷你简准圆" panose="03000509000000000000" pitchFamily="65" charset="-122"/>
            </a:endParaRPr>
          </a:p>
        </p:txBody>
      </p:sp>
      <p:sp>
        <p:nvSpPr>
          <p:cNvPr id="31" name="文本框 30"/>
          <p:cNvSpPr txBox="1"/>
          <p:nvPr/>
        </p:nvSpPr>
        <p:spPr>
          <a:xfrm>
            <a:off x="4036957" y="767932"/>
            <a:ext cx="4358486" cy="286873"/>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1200" dirty="0">
                <a:solidFill>
                  <a:schemeClr val="bg1">
                    <a:lumMod val="75000"/>
                  </a:schemeClr>
                </a:solidFill>
                <a:latin typeface="+mj-ea"/>
                <a:ea typeface="+mj-ea"/>
              </a:rPr>
              <a:t>The user can demonstrate on a projector </a:t>
            </a:r>
            <a:r>
              <a:rPr lang="en-US" altLang="zh-CN" sz="1200" dirty="0" smtClean="0">
                <a:solidFill>
                  <a:schemeClr val="bg1">
                    <a:lumMod val="75000"/>
                  </a:schemeClr>
                </a:solidFill>
                <a:latin typeface="+mj-ea"/>
                <a:ea typeface="+mj-ea"/>
              </a:rPr>
              <a:t>or computer</a:t>
            </a:r>
            <a:endParaRPr lang="en-US" altLang="zh-CN" sz="1200" dirty="0">
              <a:solidFill>
                <a:schemeClr val="bg1">
                  <a:lumMod val="75000"/>
                </a:schemeClr>
              </a:solidFill>
              <a:latin typeface="+mj-ea"/>
              <a:ea typeface="+mj-ea"/>
            </a:endParaRPr>
          </a:p>
        </p:txBody>
      </p:sp>
    </p:spTree>
    <p:custDataLst>
      <p:tags r:id="rId1"/>
    </p:custDataLst>
    <p:extLst>
      <p:ext uri="{BB962C8B-B14F-4D97-AF65-F5344CB8AC3E}">
        <p14:creationId xmlns:p14="http://schemas.microsoft.com/office/powerpoint/2010/main" val="1231715318"/>
      </p:ext>
    </p:extLst>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500"/>
                                        <p:tgtEl>
                                          <p:spTgt spid="29"/>
                                        </p:tgtEl>
                                        <p:attrNameLst>
                                          <p:attrName>ppt_y</p:attrName>
                                        </p:attrNameLst>
                                      </p:cBhvr>
                                      <p:tavLst>
                                        <p:tav tm="0">
                                          <p:val>
                                            <p:strVal val="#ppt_y+#ppt_h*1.125000"/>
                                          </p:val>
                                        </p:tav>
                                        <p:tav tm="100000">
                                          <p:val>
                                            <p:strVal val="#ppt_y"/>
                                          </p:val>
                                        </p:tav>
                                      </p:tavLst>
                                    </p:anim>
                                    <p:animEffect transition="in" filter="wipe(up)">
                                      <p:cBhvr>
                                        <p:cTn id="8" dur="500"/>
                                        <p:tgtEl>
                                          <p:spTgt spid="29"/>
                                        </p:tgtEl>
                                      </p:cBhvr>
                                    </p:animEffect>
                                  </p:childTnLst>
                                </p:cTn>
                              </p:par>
                              <p:par>
                                <p:cTn id="9" presetID="12" presetClass="entr" presetSubtype="1" fill="hold" grpId="0" nodeType="withEffect">
                                  <p:stCondLst>
                                    <p:cond delay="0"/>
                                  </p:stCondLst>
                                  <p:childTnLst>
                                    <p:set>
                                      <p:cBhvr>
                                        <p:cTn id="10" dur="1" fill="hold">
                                          <p:stCondLst>
                                            <p:cond delay="0"/>
                                          </p:stCondLst>
                                        </p:cTn>
                                        <p:tgtEl>
                                          <p:spTgt spid="31"/>
                                        </p:tgtEl>
                                        <p:attrNameLst>
                                          <p:attrName>style.visibility</p:attrName>
                                        </p:attrNameLst>
                                      </p:cBhvr>
                                      <p:to>
                                        <p:strVal val="visible"/>
                                      </p:to>
                                    </p:set>
                                    <p:anim calcmode="lin" valueType="num">
                                      <p:cBhvr additive="base">
                                        <p:cTn id="11" dur="500"/>
                                        <p:tgtEl>
                                          <p:spTgt spid="31"/>
                                        </p:tgtEl>
                                        <p:attrNameLst>
                                          <p:attrName>ppt_y</p:attrName>
                                        </p:attrNameLst>
                                      </p:cBhvr>
                                      <p:tavLst>
                                        <p:tav tm="0">
                                          <p:val>
                                            <p:strVal val="#ppt_y-#ppt_h*1.125000"/>
                                          </p:val>
                                        </p:tav>
                                        <p:tav tm="100000">
                                          <p:val>
                                            <p:strVal val="#ppt_y"/>
                                          </p:val>
                                        </p:tav>
                                      </p:tavLst>
                                    </p:anim>
                                    <p:animEffect transition="in" filter="wipe(down)">
                                      <p:cBhvr>
                                        <p:cTn id="12" dur="500"/>
                                        <p:tgtEl>
                                          <p:spTgt spid="31"/>
                                        </p:tgtEl>
                                      </p:cBhvr>
                                    </p:animEffect>
                                  </p:childTnLst>
                                </p:cTn>
                              </p:par>
                            </p:childTnLst>
                          </p:cTn>
                        </p:par>
                        <p:par>
                          <p:cTn id="13" fill="hold">
                            <p:stCondLst>
                              <p:cond delay="500"/>
                            </p:stCondLst>
                            <p:childTnLst>
                              <p:par>
                                <p:cTn id="14" presetID="53" presetClass="entr" presetSubtype="16" fill="hold" nodeType="afterEffect">
                                  <p:stCondLst>
                                    <p:cond delay="0"/>
                                  </p:stCondLst>
                                  <p:childTnLst>
                                    <p:set>
                                      <p:cBhvr>
                                        <p:cTn id="15" dur="1" fill="hold">
                                          <p:stCondLst>
                                            <p:cond delay="0"/>
                                          </p:stCondLst>
                                        </p:cTn>
                                        <p:tgtEl>
                                          <p:spTgt spid="26"/>
                                        </p:tgtEl>
                                        <p:attrNameLst>
                                          <p:attrName>style.visibility</p:attrName>
                                        </p:attrNameLst>
                                      </p:cBhvr>
                                      <p:to>
                                        <p:strVal val="visible"/>
                                      </p:to>
                                    </p:set>
                                    <p:anim calcmode="lin" valueType="num">
                                      <p:cBhvr>
                                        <p:cTn id="16" dur="500" fill="hold"/>
                                        <p:tgtEl>
                                          <p:spTgt spid="26"/>
                                        </p:tgtEl>
                                        <p:attrNameLst>
                                          <p:attrName>ppt_w</p:attrName>
                                        </p:attrNameLst>
                                      </p:cBhvr>
                                      <p:tavLst>
                                        <p:tav tm="0">
                                          <p:val>
                                            <p:fltVal val="0"/>
                                          </p:val>
                                        </p:tav>
                                        <p:tav tm="100000">
                                          <p:val>
                                            <p:strVal val="#ppt_w"/>
                                          </p:val>
                                        </p:tav>
                                      </p:tavLst>
                                    </p:anim>
                                    <p:anim calcmode="lin" valueType="num">
                                      <p:cBhvr>
                                        <p:cTn id="17" dur="500" fill="hold"/>
                                        <p:tgtEl>
                                          <p:spTgt spid="26"/>
                                        </p:tgtEl>
                                        <p:attrNameLst>
                                          <p:attrName>ppt_h</p:attrName>
                                        </p:attrNameLst>
                                      </p:cBhvr>
                                      <p:tavLst>
                                        <p:tav tm="0">
                                          <p:val>
                                            <p:fltVal val="0"/>
                                          </p:val>
                                        </p:tav>
                                        <p:tav tm="100000">
                                          <p:val>
                                            <p:strVal val="#ppt_h"/>
                                          </p:val>
                                        </p:tav>
                                      </p:tavLst>
                                    </p:anim>
                                    <p:animEffect transition="in" filter="fade">
                                      <p:cBhvr>
                                        <p:cTn id="18" dur="500"/>
                                        <p:tgtEl>
                                          <p:spTgt spid="26"/>
                                        </p:tgtEl>
                                      </p:cBhvr>
                                    </p:animEffect>
                                  </p:childTnLst>
                                </p:cTn>
                              </p:par>
                            </p:childTnLst>
                          </p:cTn>
                        </p:par>
                        <p:par>
                          <p:cTn id="19" fill="hold">
                            <p:stCondLst>
                              <p:cond delay="1000"/>
                            </p:stCondLst>
                            <p:childTnLst>
                              <p:par>
                                <p:cTn id="20" presetID="53" presetClass="entr" presetSubtype="16" fill="hold" grpId="0" nodeType="afterEffect">
                                  <p:stCondLst>
                                    <p:cond delay="0"/>
                                  </p:stCondLst>
                                  <p:childTnLst>
                                    <p:set>
                                      <p:cBhvr>
                                        <p:cTn id="21" dur="1" fill="hold">
                                          <p:stCondLst>
                                            <p:cond delay="0"/>
                                          </p:stCondLst>
                                        </p:cTn>
                                        <p:tgtEl>
                                          <p:spTgt spid="22"/>
                                        </p:tgtEl>
                                        <p:attrNameLst>
                                          <p:attrName>style.visibility</p:attrName>
                                        </p:attrNameLst>
                                      </p:cBhvr>
                                      <p:to>
                                        <p:strVal val="visible"/>
                                      </p:to>
                                    </p:set>
                                    <p:anim calcmode="lin" valueType="num">
                                      <p:cBhvr>
                                        <p:cTn id="22" dur="500" fill="hold"/>
                                        <p:tgtEl>
                                          <p:spTgt spid="22"/>
                                        </p:tgtEl>
                                        <p:attrNameLst>
                                          <p:attrName>ppt_w</p:attrName>
                                        </p:attrNameLst>
                                      </p:cBhvr>
                                      <p:tavLst>
                                        <p:tav tm="0">
                                          <p:val>
                                            <p:fltVal val="0"/>
                                          </p:val>
                                        </p:tav>
                                        <p:tav tm="100000">
                                          <p:val>
                                            <p:strVal val="#ppt_w"/>
                                          </p:val>
                                        </p:tav>
                                      </p:tavLst>
                                    </p:anim>
                                    <p:anim calcmode="lin" valueType="num">
                                      <p:cBhvr>
                                        <p:cTn id="23" dur="500" fill="hold"/>
                                        <p:tgtEl>
                                          <p:spTgt spid="22"/>
                                        </p:tgtEl>
                                        <p:attrNameLst>
                                          <p:attrName>ppt_h</p:attrName>
                                        </p:attrNameLst>
                                      </p:cBhvr>
                                      <p:tavLst>
                                        <p:tav tm="0">
                                          <p:val>
                                            <p:fltVal val="0"/>
                                          </p:val>
                                        </p:tav>
                                        <p:tav tm="100000">
                                          <p:val>
                                            <p:strVal val="#ppt_h"/>
                                          </p:val>
                                        </p:tav>
                                      </p:tavLst>
                                    </p:anim>
                                    <p:animEffect transition="in" filter="fade">
                                      <p:cBhvr>
                                        <p:cTn id="24" dur="500"/>
                                        <p:tgtEl>
                                          <p:spTgt spid="22"/>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24"/>
                                        </p:tgtEl>
                                        <p:attrNameLst>
                                          <p:attrName>style.visibility</p:attrName>
                                        </p:attrNameLst>
                                      </p:cBhvr>
                                      <p:to>
                                        <p:strVal val="visible"/>
                                      </p:to>
                                    </p:set>
                                    <p:anim calcmode="lin" valueType="num">
                                      <p:cBhvr>
                                        <p:cTn id="27" dur="500" fill="hold"/>
                                        <p:tgtEl>
                                          <p:spTgt spid="24"/>
                                        </p:tgtEl>
                                        <p:attrNameLst>
                                          <p:attrName>ppt_w</p:attrName>
                                        </p:attrNameLst>
                                      </p:cBhvr>
                                      <p:tavLst>
                                        <p:tav tm="0">
                                          <p:val>
                                            <p:fltVal val="0"/>
                                          </p:val>
                                        </p:tav>
                                        <p:tav tm="100000">
                                          <p:val>
                                            <p:strVal val="#ppt_w"/>
                                          </p:val>
                                        </p:tav>
                                      </p:tavLst>
                                    </p:anim>
                                    <p:anim calcmode="lin" valueType="num">
                                      <p:cBhvr>
                                        <p:cTn id="28" dur="500" fill="hold"/>
                                        <p:tgtEl>
                                          <p:spTgt spid="24"/>
                                        </p:tgtEl>
                                        <p:attrNameLst>
                                          <p:attrName>ppt_h</p:attrName>
                                        </p:attrNameLst>
                                      </p:cBhvr>
                                      <p:tavLst>
                                        <p:tav tm="0">
                                          <p:val>
                                            <p:fltVal val="0"/>
                                          </p:val>
                                        </p:tav>
                                        <p:tav tm="100000">
                                          <p:val>
                                            <p:strVal val="#ppt_h"/>
                                          </p:val>
                                        </p:tav>
                                      </p:tavLst>
                                    </p:anim>
                                    <p:animEffect transition="in" filter="fade">
                                      <p:cBhvr>
                                        <p:cTn id="29" dur="500"/>
                                        <p:tgtEl>
                                          <p:spTgt spid="24"/>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25"/>
                                        </p:tgtEl>
                                        <p:attrNameLst>
                                          <p:attrName>style.visibility</p:attrName>
                                        </p:attrNameLst>
                                      </p:cBhvr>
                                      <p:to>
                                        <p:strVal val="visible"/>
                                      </p:to>
                                    </p:set>
                                    <p:anim calcmode="lin" valueType="num">
                                      <p:cBhvr>
                                        <p:cTn id="32" dur="500" fill="hold"/>
                                        <p:tgtEl>
                                          <p:spTgt spid="25"/>
                                        </p:tgtEl>
                                        <p:attrNameLst>
                                          <p:attrName>ppt_w</p:attrName>
                                        </p:attrNameLst>
                                      </p:cBhvr>
                                      <p:tavLst>
                                        <p:tav tm="0">
                                          <p:val>
                                            <p:fltVal val="0"/>
                                          </p:val>
                                        </p:tav>
                                        <p:tav tm="100000">
                                          <p:val>
                                            <p:strVal val="#ppt_w"/>
                                          </p:val>
                                        </p:tav>
                                      </p:tavLst>
                                    </p:anim>
                                    <p:anim calcmode="lin" valueType="num">
                                      <p:cBhvr>
                                        <p:cTn id="33" dur="500" fill="hold"/>
                                        <p:tgtEl>
                                          <p:spTgt spid="25"/>
                                        </p:tgtEl>
                                        <p:attrNameLst>
                                          <p:attrName>ppt_h</p:attrName>
                                        </p:attrNameLst>
                                      </p:cBhvr>
                                      <p:tavLst>
                                        <p:tav tm="0">
                                          <p:val>
                                            <p:fltVal val="0"/>
                                          </p:val>
                                        </p:tav>
                                        <p:tav tm="100000">
                                          <p:val>
                                            <p:strVal val="#ppt_h"/>
                                          </p:val>
                                        </p:tav>
                                      </p:tavLst>
                                    </p:anim>
                                    <p:animEffect transition="in" filter="fade">
                                      <p:cBhvr>
                                        <p:cTn id="34" dur="500"/>
                                        <p:tgtEl>
                                          <p:spTgt spid="25"/>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27"/>
                                        </p:tgtEl>
                                        <p:attrNameLst>
                                          <p:attrName>style.visibility</p:attrName>
                                        </p:attrNameLst>
                                      </p:cBhvr>
                                      <p:to>
                                        <p:strVal val="visible"/>
                                      </p:to>
                                    </p:set>
                                    <p:anim calcmode="lin" valueType="num">
                                      <p:cBhvr>
                                        <p:cTn id="37" dur="500" fill="hold"/>
                                        <p:tgtEl>
                                          <p:spTgt spid="27"/>
                                        </p:tgtEl>
                                        <p:attrNameLst>
                                          <p:attrName>ppt_w</p:attrName>
                                        </p:attrNameLst>
                                      </p:cBhvr>
                                      <p:tavLst>
                                        <p:tav tm="0">
                                          <p:val>
                                            <p:fltVal val="0"/>
                                          </p:val>
                                        </p:tav>
                                        <p:tav tm="100000">
                                          <p:val>
                                            <p:strVal val="#ppt_w"/>
                                          </p:val>
                                        </p:tav>
                                      </p:tavLst>
                                    </p:anim>
                                    <p:anim calcmode="lin" valueType="num">
                                      <p:cBhvr>
                                        <p:cTn id="38" dur="500" fill="hold"/>
                                        <p:tgtEl>
                                          <p:spTgt spid="27"/>
                                        </p:tgtEl>
                                        <p:attrNameLst>
                                          <p:attrName>ppt_h</p:attrName>
                                        </p:attrNameLst>
                                      </p:cBhvr>
                                      <p:tavLst>
                                        <p:tav tm="0">
                                          <p:val>
                                            <p:fltVal val="0"/>
                                          </p:val>
                                        </p:tav>
                                        <p:tav tm="100000">
                                          <p:val>
                                            <p:strVal val="#ppt_h"/>
                                          </p:val>
                                        </p:tav>
                                      </p:tavLst>
                                    </p:anim>
                                    <p:animEffect transition="in" filter="fade">
                                      <p:cBhvr>
                                        <p:cTn id="39" dur="500"/>
                                        <p:tgtEl>
                                          <p:spTgt spid="27"/>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28"/>
                                        </p:tgtEl>
                                        <p:attrNameLst>
                                          <p:attrName>style.visibility</p:attrName>
                                        </p:attrNameLst>
                                      </p:cBhvr>
                                      <p:to>
                                        <p:strVal val="visible"/>
                                      </p:to>
                                    </p:set>
                                    <p:anim calcmode="lin" valueType="num">
                                      <p:cBhvr>
                                        <p:cTn id="42" dur="500" fill="hold"/>
                                        <p:tgtEl>
                                          <p:spTgt spid="28"/>
                                        </p:tgtEl>
                                        <p:attrNameLst>
                                          <p:attrName>ppt_w</p:attrName>
                                        </p:attrNameLst>
                                      </p:cBhvr>
                                      <p:tavLst>
                                        <p:tav tm="0">
                                          <p:val>
                                            <p:fltVal val="0"/>
                                          </p:val>
                                        </p:tav>
                                        <p:tav tm="100000">
                                          <p:val>
                                            <p:strVal val="#ppt_w"/>
                                          </p:val>
                                        </p:tav>
                                      </p:tavLst>
                                    </p:anim>
                                    <p:anim calcmode="lin" valueType="num">
                                      <p:cBhvr>
                                        <p:cTn id="43" dur="500" fill="hold"/>
                                        <p:tgtEl>
                                          <p:spTgt spid="28"/>
                                        </p:tgtEl>
                                        <p:attrNameLst>
                                          <p:attrName>ppt_h</p:attrName>
                                        </p:attrNameLst>
                                      </p:cBhvr>
                                      <p:tavLst>
                                        <p:tav tm="0">
                                          <p:val>
                                            <p:fltVal val="0"/>
                                          </p:val>
                                        </p:tav>
                                        <p:tav tm="100000">
                                          <p:val>
                                            <p:strVal val="#ppt_h"/>
                                          </p:val>
                                        </p:tav>
                                      </p:tavLst>
                                    </p:anim>
                                    <p:animEffect transition="in" filter="fade">
                                      <p:cBhvr>
                                        <p:cTn id="44" dur="500"/>
                                        <p:tgtEl>
                                          <p:spTgt spid="28"/>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30"/>
                                        </p:tgtEl>
                                        <p:attrNameLst>
                                          <p:attrName>style.visibility</p:attrName>
                                        </p:attrNameLst>
                                      </p:cBhvr>
                                      <p:to>
                                        <p:strVal val="visible"/>
                                      </p:to>
                                    </p:set>
                                    <p:anim calcmode="lin" valueType="num">
                                      <p:cBhvr>
                                        <p:cTn id="47" dur="500" fill="hold"/>
                                        <p:tgtEl>
                                          <p:spTgt spid="30"/>
                                        </p:tgtEl>
                                        <p:attrNameLst>
                                          <p:attrName>ppt_w</p:attrName>
                                        </p:attrNameLst>
                                      </p:cBhvr>
                                      <p:tavLst>
                                        <p:tav tm="0">
                                          <p:val>
                                            <p:fltVal val="0"/>
                                          </p:val>
                                        </p:tav>
                                        <p:tav tm="100000">
                                          <p:val>
                                            <p:strVal val="#ppt_w"/>
                                          </p:val>
                                        </p:tav>
                                      </p:tavLst>
                                    </p:anim>
                                    <p:anim calcmode="lin" valueType="num">
                                      <p:cBhvr>
                                        <p:cTn id="48" dur="500" fill="hold"/>
                                        <p:tgtEl>
                                          <p:spTgt spid="30"/>
                                        </p:tgtEl>
                                        <p:attrNameLst>
                                          <p:attrName>ppt_h</p:attrName>
                                        </p:attrNameLst>
                                      </p:cBhvr>
                                      <p:tavLst>
                                        <p:tav tm="0">
                                          <p:val>
                                            <p:fltVal val="0"/>
                                          </p:val>
                                        </p:tav>
                                        <p:tav tm="100000">
                                          <p:val>
                                            <p:strVal val="#ppt_h"/>
                                          </p:val>
                                        </p:tav>
                                      </p:tavLst>
                                    </p:anim>
                                    <p:animEffect transition="in" filter="fade">
                                      <p:cBhvr>
                                        <p:cTn id="49" dur="500"/>
                                        <p:tgtEl>
                                          <p:spTgt spid="30"/>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9"/>
                                        </p:tgtEl>
                                        <p:attrNameLst>
                                          <p:attrName>style.visibility</p:attrName>
                                        </p:attrNameLst>
                                      </p:cBhvr>
                                      <p:to>
                                        <p:strVal val="visible"/>
                                      </p:to>
                                    </p:set>
                                    <p:anim calcmode="lin" valueType="num">
                                      <p:cBhvr>
                                        <p:cTn id="52" dur="500" fill="hold"/>
                                        <p:tgtEl>
                                          <p:spTgt spid="9"/>
                                        </p:tgtEl>
                                        <p:attrNameLst>
                                          <p:attrName>ppt_w</p:attrName>
                                        </p:attrNameLst>
                                      </p:cBhvr>
                                      <p:tavLst>
                                        <p:tav tm="0">
                                          <p:val>
                                            <p:fltVal val="0"/>
                                          </p:val>
                                        </p:tav>
                                        <p:tav tm="100000">
                                          <p:val>
                                            <p:strVal val="#ppt_w"/>
                                          </p:val>
                                        </p:tav>
                                      </p:tavLst>
                                    </p:anim>
                                    <p:anim calcmode="lin" valueType="num">
                                      <p:cBhvr>
                                        <p:cTn id="53" dur="500" fill="hold"/>
                                        <p:tgtEl>
                                          <p:spTgt spid="9"/>
                                        </p:tgtEl>
                                        <p:attrNameLst>
                                          <p:attrName>ppt_h</p:attrName>
                                        </p:attrNameLst>
                                      </p:cBhvr>
                                      <p:tavLst>
                                        <p:tav tm="0">
                                          <p:val>
                                            <p:fltVal val="0"/>
                                          </p:val>
                                        </p:tav>
                                        <p:tav tm="100000">
                                          <p:val>
                                            <p:strVal val="#ppt_h"/>
                                          </p:val>
                                        </p:tav>
                                      </p:tavLst>
                                    </p:anim>
                                    <p:animEffect transition="in" filter="fade">
                                      <p:cBhvr>
                                        <p:cTn id="54" dur="500"/>
                                        <p:tgtEl>
                                          <p:spTgt spid="9"/>
                                        </p:tgtEl>
                                      </p:cBhvr>
                                    </p:animEffect>
                                  </p:childTnLst>
                                </p:cTn>
                              </p:par>
                              <p:par>
                                <p:cTn id="55" presetID="53" presetClass="entr" presetSubtype="16" fill="hold" grpId="0" nodeType="withEffect">
                                  <p:stCondLst>
                                    <p:cond delay="0"/>
                                  </p:stCondLst>
                                  <p:childTnLst>
                                    <p:set>
                                      <p:cBhvr>
                                        <p:cTn id="56" dur="1" fill="hold">
                                          <p:stCondLst>
                                            <p:cond delay="0"/>
                                          </p:stCondLst>
                                        </p:cTn>
                                        <p:tgtEl>
                                          <p:spTgt spid="10"/>
                                        </p:tgtEl>
                                        <p:attrNameLst>
                                          <p:attrName>style.visibility</p:attrName>
                                        </p:attrNameLst>
                                      </p:cBhvr>
                                      <p:to>
                                        <p:strVal val="visible"/>
                                      </p:to>
                                    </p:set>
                                    <p:anim calcmode="lin" valueType="num">
                                      <p:cBhvr>
                                        <p:cTn id="57" dur="500" fill="hold"/>
                                        <p:tgtEl>
                                          <p:spTgt spid="10"/>
                                        </p:tgtEl>
                                        <p:attrNameLst>
                                          <p:attrName>ppt_w</p:attrName>
                                        </p:attrNameLst>
                                      </p:cBhvr>
                                      <p:tavLst>
                                        <p:tav tm="0">
                                          <p:val>
                                            <p:fltVal val="0"/>
                                          </p:val>
                                        </p:tav>
                                        <p:tav tm="100000">
                                          <p:val>
                                            <p:strVal val="#ppt_w"/>
                                          </p:val>
                                        </p:tav>
                                      </p:tavLst>
                                    </p:anim>
                                    <p:anim calcmode="lin" valueType="num">
                                      <p:cBhvr>
                                        <p:cTn id="58" dur="500" fill="hold"/>
                                        <p:tgtEl>
                                          <p:spTgt spid="10"/>
                                        </p:tgtEl>
                                        <p:attrNameLst>
                                          <p:attrName>ppt_h</p:attrName>
                                        </p:attrNameLst>
                                      </p:cBhvr>
                                      <p:tavLst>
                                        <p:tav tm="0">
                                          <p:val>
                                            <p:fltVal val="0"/>
                                          </p:val>
                                        </p:tav>
                                        <p:tav tm="100000">
                                          <p:val>
                                            <p:strVal val="#ppt_h"/>
                                          </p:val>
                                        </p:tav>
                                      </p:tavLst>
                                    </p:anim>
                                    <p:animEffect transition="in" filter="fade">
                                      <p:cBhvr>
                                        <p:cTn id="59" dur="500"/>
                                        <p:tgtEl>
                                          <p:spTgt spid="10"/>
                                        </p:tgtEl>
                                      </p:cBhvr>
                                    </p:animEffect>
                                  </p:childTnLst>
                                </p:cTn>
                              </p:par>
                              <p:par>
                                <p:cTn id="60" presetID="53" presetClass="entr" presetSubtype="16" fill="hold" grpId="0" nodeType="withEffect">
                                  <p:stCondLst>
                                    <p:cond delay="0"/>
                                  </p:stCondLst>
                                  <p:childTnLst>
                                    <p:set>
                                      <p:cBhvr>
                                        <p:cTn id="61" dur="1" fill="hold">
                                          <p:stCondLst>
                                            <p:cond delay="0"/>
                                          </p:stCondLst>
                                        </p:cTn>
                                        <p:tgtEl>
                                          <p:spTgt spid="11"/>
                                        </p:tgtEl>
                                        <p:attrNameLst>
                                          <p:attrName>style.visibility</p:attrName>
                                        </p:attrNameLst>
                                      </p:cBhvr>
                                      <p:to>
                                        <p:strVal val="visible"/>
                                      </p:to>
                                    </p:set>
                                    <p:anim calcmode="lin" valueType="num">
                                      <p:cBhvr>
                                        <p:cTn id="62" dur="500" fill="hold"/>
                                        <p:tgtEl>
                                          <p:spTgt spid="11"/>
                                        </p:tgtEl>
                                        <p:attrNameLst>
                                          <p:attrName>ppt_w</p:attrName>
                                        </p:attrNameLst>
                                      </p:cBhvr>
                                      <p:tavLst>
                                        <p:tav tm="0">
                                          <p:val>
                                            <p:fltVal val="0"/>
                                          </p:val>
                                        </p:tav>
                                        <p:tav tm="100000">
                                          <p:val>
                                            <p:strVal val="#ppt_w"/>
                                          </p:val>
                                        </p:tav>
                                      </p:tavLst>
                                    </p:anim>
                                    <p:anim calcmode="lin" valueType="num">
                                      <p:cBhvr>
                                        <p:cTn id="63" dur="500" fill="hold"/>
                                        <p:tgtEl>
                                          <p:spTgt spid="11"/>
                                        </p:tgtEl>
                                        <p:attrNameLst>
                                          <p:attrName>ppt_h</p:attrName>
                                        </p:attrNameLst>
                                      </p:cBhvr>
                                      <p:tavLst>
                                        <p:tav tm="0">
                                          <p:val>
                                            <p:fltVal val="0"/>
                                          </p:val>
                                        </p:tav>
                                        <p:tav tm="100000">
                                          <p:val>
                                            <p:strVal val="#ppt_h"/>
                                          </p:val>
                                        </p:tav>
                                      </p:tavLst>
                                    </p:anim>
                                    <p:animEffect transition="in" filter="fade">
                                      <p:cBhvr>
                                        <p:cTn id="64" dur="500"/>
                                        <p:tgtEl>
                                          <p:spTgt spid="11"/>
                                        </p:tgtEl>
                                      </p:cBhvr>
                                    </p:animEffect>
                                  </p:childTnLst>
                                </p:cTn>
                              </p:par>
                              <p:par>
                                <p:cTn id="65" presetID="53" presetClass="entr" presetSubtype="16" fill="hold" grpId="0" nodeType="withEffect">
                                  <p:stCondLst>
                                    <p:cond delay="0"/>
                                  </p:stCondLst>
                                  <p:childTnLst>
                                    <p:set>
                                      <p:cBhvr>
                                        <p:cTn id="66" dur="1" fill="hold">
                                          <p:stCondLst>
                                            <p:cond delay="0"/>
                                          </p:stCondLst>
                                        </p:cTn>
                                        <p:tgtEl>
                                          <p:spTgt spid="12"/>
                                        </p:tgtEl>
                                        <p:attrNameLst>
                                          <p:attrName>style.visibility</p:attrName>
                                        </p:attrNameLst>
                                      </p:cBhvr>
                                      <p:to>
                                        <p:strVal val="visible"/>
                                      </p:to>
                                    </p:set>
                                    <p:anim calcmode="lin" valueType="num">
                                      <p:cBhvr>
                                        <p:cTn id="67" dur="500" fill="hold"/>
                                        <p:tgtEl>
                                          <p:spTgt spid="12"/>
                                        </p:tgtEl>
                                        <p:attrNameLst>
                                          <p:attrName>ppt_w</p:attrName>
                                        </p:attrNameLst>
                                      </p:cBhvr>
                                      <p:tavLst>
                                        <p:tav tm="0">
                                          <p:val>
                                            <p:fltVal val="0"/>
                                          </p:val>
                                        </p:tav>
                                        <p:tav tm="100000">
                                          <p:val>
                                            <p:strVal val="#ppt_w"/>
                                          </p:val>
                                        </p:tav>
                                      </p:tavLst>
                                    </p:anim>
                                    <p:anim calcmode="lin" valueType="num">
                                      <p:cBhvr>
                                        <p:cTn id="68" dur="500" fill="hold"/>
                                        <p:tgtEl>
                                          <p:spTgt spid="12"/>
                                        </p:tgtEl>
                                        <p:attrNameLst>
                                          <p:attrName>ppt_h</p:attrName>
                                        </p:attrNameLst>
                                      </p:cBhvr>
                                      <p:tavLst>
                                        <p:tav tm="0">
                                          <p:val>
                                            <p:fltVal val="0"/>
                                          </p:val>
                                        </p:tav>
                                        <p:tav tm="100000">
                                          <p:val>
                                            <p:strVal val="#ppt_h"/>
                                          </p:val>
                                        </p:tav>
                                      </p:tavLst>
                                    </p:anim>
                                    <p:animEffect transition="in" filter="fade">
                                      <p:cBhvr>
                                        <p:cTn id="69" dur="500"/>
                                        <p:tgtEl>
                                          <p:spTgt spid="12"/>
                                        </p:tgtEl>
                                      </p:cBhvr>
                                    </p:animEffect>
                                  </p:childTnLst>
                                </p:cTn>
                              </p:par>
                              <p:par>
                                <p:cTn id="70" presetID="53" presetClass="entr" presetSubtype="16" fill="hold" grpId="0" nodeType="withEffect">
                                  <p:stCondLst>
                                    <p:cond delay="0"/>
                                  </p:stCondLst>
                                  <p:childTnLst>
                                    <p:set>
                                      <p:cBhvr>
                                        <p:cTn id="71" dur="1" fill="hold">
                                          <p:stCondLst>
                                            <p:cond delay="0"/>
                                          </p:stCondLst>
                                        </p:cTn>
                                        <p:tgtEl>
                                          <p:spTgt spid="13"/>
                                        </p:tgtEl>
                                        <p:attrNameLst>
                                          <p:attrName>style.visibility</p:attrName>
                                        </p:attrNameLst>
                                      </p:cBhvr>
                                      <p:to>
                                        <p:strVal val="visible"/>
                                      </p:to>
                                    </p:set>
                                    <p:anim calcmode="lin" valueType="num">
                                      <p:cBhvr>
                                        <p:cTn id="72" dur="500" fill="hold"/>
                                        <p:tgtEl>
                                          <p:spTgt spid="13"/>
                                        </p:tgtEl>
                                        <p:attrNameLst>
                                          <p:attrName>ppt_w</p:attrName>
                                        </p:attrNameLst>
                                      </p:cBhvr>
                                      <p:tavLst>
                                        <p:tav tm="0">
                                          <p:val>
                                            <p:fltVal val="0"/>
                                          </p:val>
                                        </p:tav>
                                        <p:tav tm="100000">
                                          <p:val>
                                            <p:strVal val="#ppt_w"/>
                                          </p:val>
                                        </p:tav>
                                      </p:tavLst>
                                    </p:anim>
                                    <p:anim calcmode="lin" valueType="num">
                                      <p:cBhvr>
                                        <p:cTn id="73" dur="500" fill="hold"/>
                                        <p:tgtEl>
                                          <p:spTgt spid="13"/>
                                        </p:tgtEl>
                                        <p:attrNameLst>
                                          <p:attrName>ppt_h</p:attrName>
                                        </p:attrNameLst>
                                      </p:cBhvr>
                                      <p:tavLst>
                                        <p:tav tm="0">
                                          <p:val>
                                            <p:fltVal val="0"/>
                                          </p:val>
                                        </p:tav>
                                        <p:tav tm="100000">
                                          <p:val>
                                            <p:strVal val="#ppt_h"/>
                                          </p:val>
                                        </p:tav>
                                      </p:tavLst>
                                    </p:anim>
                                    <p:animEffect transition="in" filter="fade">
                                      <p:cBhvr>
                                        <p:cTn id="74" dur="500"/>
                                        <p:tgtEl>
                                          <p:spTgt spid="13"/>
                                        </p:tgtEl>
                                      </p:cBhvr>
                                    </p:animEffect>
                                  </p:childTnLst>
                                </p:cTn>
                              </p:par>
                              <p:par>
                                <p:cTn id="75" presetID="53" presetClass="entr" presetSubtype="16" fill="hold" grpId="0" nodeType="withEffect">
                                  <p:stCondLst>
                                    <p:cond delay="0"/>
                                  </p:stCondLst>
                                  <p:childTnLst>
                                    <p:set>
                                      <p:cBhvr>
                                        <p:cTn id="76" dur="1" fill="hold">
                                          <p:stCondLst>
                                            <p:cond delay="0"/>
                                          </p:stCondLst>
                                        </p:cTn>
                                        <p:tgtEl>
                                          <p:spTgt spid="14"/>
                                        </p:tgtEl>
                                        <p:attrNameLst>
                                          <p:attrName>style.visibility</p:attrName>
                                        </p:attrNameLst>
                                      </p:cBhvr>
                                      <p:to>
                                        <p:strVal val="visible"/>
                                      </p:to>
                                    </p:set>
                                    <p:anim calcmode="lin" valueType="num">
                                      <p:cBhvr>
                                        <p:cTn id="77" dur="500" fill="hold"/>
                                        <p:tgtEl>
                                          <p:spTgt spid="14"/>
                                        </p:tgtEl>
                                        <p:attrNameLst>
                                          <p:attrName>ppt_w</p:attrName>
                                        </p:attrNameLst>
                                      </p:cBhvr>
                                      <p:tavLst>
                                        <p:tav tm="0">
                                          <p:val>
                                            <p:fltVal val="0"/>
                                          </p:val>
                                        </p:tav>
                                        <p:tav tm="100000">
                                          <p:val>
                                            <p:strVal val="#ppt_w"/>
                                          </p:val>
                                        </p:tav>
                                      </p:tavLst>
                                    </p:anim>
                                    <p:anim calcmode="lin" valueType="num">
                                      <p:cBhvr>
                                        <p:cTn id="78" dur="500" fill="hold"/>
                                        <p:tgtEl>
                                          <p:spTgt spid="14"/>
                                        </p:tgtEl>
                                        <p:attrNameLst>
                                          <p:attrName>ppt_h</p:attrName>
                                        </p:attrNameLst>
                                      </p:cBhvr>
                                      <p:tavLst>
                                        <p:tav tm="0">
                                          <p:val>
                                            <p:fltVal val="0"/>
                                          </p:val>
                                        </p:tav>
                                        <p:tav tm="100000">
                                          <p:val>
                                            <p:strVal val="#ppt_h"/>
                                          </p:val>
                                        </p:tav>
                                      </p:tavLst>
                                    </p:anim>
                                    <p:animEffect transition="in" filter="fade">
                                      <p:cBhvr>
                                        <p:cTn id="79" dur="500"/>
                                        <p:tgtEl>
                                          <p:spTgt spid="14"/>
                                        </p:tgtEl>
                                      </p:cBhvr>
                                    </p:animEffect>
                                  </p:childTnLst>
                                </p:cTn>
                              </p:par>
                              <p:par>
                                <p:cTn id="80" presetID="53" presetClass="entr" presetSubtype="16" fill="hold" grpId="0" nodeType="withEffect">
                                  <p:stCondLst>
                                    <p:cond delay="0"/>
                                  </p:stCondLst>
                                  <p:childTnLst>
                                    <p:set>
                                      <p:cBhvr>
                                        <p:cTn id="81" dur="1" fill="hold">
                                          <p:stCondLst>
                                            <p:cond delay="0"/>
                                          </p:stCondLst>
                                        </p:cTn>
                                        <p:tgtEl>
                                          <p:spTgt spid="16"/>
                                        </p:tgtEl>
                                        <p:attrNameLst>
                                          <p:attrName>style.visibility</p:attrName>
                                        </p:attrNameLst>
                                      </p:cBhvr>
                                      <p:to>
                                        <p:strVal val="visible"/>
                                      </p:to>
                                    </p:set>
                                    <p:anim calcmode="lin" valueType="num">
                                      <p:cBhvr>
                                        <p:cTn id="82" dur="500" fill="hold"/>
                                        <p:tgtEl>
                                          <p:spTgt spid="16"/>
                                        </p:tgtEl>
                                        <p:attrNameLst>
                                          <p:attrName>ppt_w</p:attrName>
                                        </p:attrNameLst>
                                      </p:cBhvr>
                                      <p:tavLst>
                                        <p:tav tm="0">
                                          <p:val>
                                            <p:fltVal val="0"/>
                                          </p:val>
                                        </p:tav>
                                        <p:tav tm="100000">
                                          <p:val>
                                            <p:strVal val="#ppt_w"/>
                                          </p:val>
                                        </p:tav>
                                      </p:tavLst>
                                    </p:anim>
                                    <p:anim calcmode="lin" valueType="num">
                                      <p:cBhvr>
                                        <p:cTn id="83" dur="500" fill="hold"/>
                                        <p:tgtEl>
                                          <p:spTgt spid="16"/>
                                        </p:tgtEl>
                                        <p:attrNameLst>
                                          <p:attrName>ppt_h</p:attrName>
                                        </p:attrNameLst>
                                      </p:cBhvr>
                                      <p:tavLst>
                                        <p:tav tm="0">
                                          <p:val>
                                            <p:fltVal val="0"/>
                                          </p:val>
                                        </p:tav>
                                        <p:tav tm="100000">
                                          <p:val>
                                            <p:strVal val="#ppt_h"/>
                                          </p:val>
                                        </p:tav>
                                      </p:tavLst>
                                    </p:anim>
                                    <p:animEffect transition="in" filter="fade">
                                      <p:cBhvr>
                                        <p:cTn id="84" dur="500"/>
                                        <p:tgtEl>
                                          <p:spTgt spid="16"/>
                                        </p:tgtEl>
                                      </p:cBhvr>
                                    </p:animEffect>
                                  </p:childTnLst>
                                </p:cTn>
                              </p:par>
                              <p:par>
                                <p:cTn id="85" presetID="53" presetClass="entr" presetSubtype="16" fill="hold" grpId="0" nodeType="withEffect">
                                  <p:stCondLst>
                                    <p:cond delay="0"/>
                                  </p:stCondLst>
                                  <p:childTnLst>
                                    <p:set>
                                      <p:cBhvr>
                                        <p:cTn id="86" dur="1" fill="hold">
                                          <p:stCondLst>
                                            <p:cond delay="0"/>
                                          </p:stCondLst>
                                        </p:cTn>
                                        <p:tgtEl>
                                          <p:spTgt spid="18"/>
                                        </p:tgtEl>
                                        <p:attrNameLst>
                                          <p:attrName>style.visibility</p:attrName>
                                        </p:attrNameLst>
                                      </p:cBhvr>
                                      <p:to>
                                        <p:strVal val="visible"/>
                                      </p:to>
                                    </p:set>
                                    <p:anim calcmode="lin" valueType="num">
                                      <p:cBhvr>
                                        <p:cTn id="87" dur="500" fill="hold"/>
                                        <p:tgtEl>
                                          <p:spTgt spid="18"/>
                                        </p:tgtEl>
                                        <p:attrNameLst>
                                          <p:attrName>ppt_w</p:attrName>
                                        </p:attrNameLst>
                                      </p:cBhvr>
                                      <p:tavLst>
                                        <p:tav tm="0">
                                          <p:val>
                                            <p:fltVal val="0"/>
                                          </p:val>
                                        </p:tav>
                                        <p:tav tm="100000">
                                          <p:val>
                                            <p:strVal val="#ppt_w"/>
                                          </p:val>
                                        </p:tav>
                                      </p:tavLst>
                                    </p:anim>
                                    <p:anim calcmode="lin" valueType="num">
                                      <p:cBhvr>
                                        <p:cTn id="88" dur="500" fill="hold"/>
                                        <p:tgtEl>
                                          <p:spTgt spid="18"/>
                                        </p:tgtEl>
                                        <p:attrNameLst>
                                          <p:attrName>ppt_h</p:attrName>
                                        </p:attrNameLst>
                                      </p:cBhvr>
                                      <p:tavLst>
                                        <p:tav tm="0">
                                          <p:val>
                                            <p:fltVal val="0"/>
                                          </p:val>
                                        </p:tav>
                                        <p:tav tm="100000">
                                          <p:val>
                                            <p:strVal val="#ppt_h"/>
                                          </p:val>
                                        </p:tav>
                                      </p:tavLst>
                                    </p:anim>
                                    <p:animEffect transition="in" filter="fade">
                                      <p:cBhvr>
                                        <p:cTn id="89" dur="500"/>
                                        <p:tgtEl>
                                          <p:spTgt spid="18"/>
                                        </p:tgtEl>
                                      </p:cBhvr>
                                    </p:animEffect>
                                  </p:childTnLst>
                                </p:cTn>
                              </p:par>
                              <p:par>
                                <p:cTn id="90" presetID="53" presetClass="entr" presetSubtype="16" fill="hold" grpId="0" nodeType="withEffect">
                                  <p:stCondLst>
                                    <p:cond delay="0"/>
                                  </p:stCondLst>
                                  <p:childTnLst>
                                    <p:set>
                                      <p:cBhvr>
                                        <p:cTn id="91" dur="1" fill="hold">
                                          <p:stCondLst>
                                            <p:cond delay="0"/>
                                          </p:stCondLst>
                                        </p:cTn>
                                        <p:tgtEl>
                                          <p:spTgt spid="19"/>
                                        </p:tgtEl>
                                        <p:attrNameLst>
                                          <p:attrName>style.visibility</p:attrName>
                                        </p:attrNameLst>
                                      </p:cBhvr>
                                      <p:to>
                                        <p:strVal val="visible"/>
                                      </p:to>
                                    </p:set>
                                    <p:anim calcmode="lin" valueType="num">
                                      <p:cBhvr>
                                        <p:cTn id="92" dur="500" fill="hold"/>
                                        <p:tgtEl>
                                          <p:spTgt spid="19"/>
                                        </p:tgtEl>
                                        <p:attrNameLst>
                                          <p:attrName>ppt_w</p:attrName>
                                        </p:attrNameLst>
                                      </p:cBhvr>
                                      <p:tavLst>
                                        <p:tav tm="0">
                                          <p:val>
                                            <p:fltVal val="0"/>
                                          </p:val>
                                        </p:tav>
                                        <p:tav tm="100000">
                                          <p:val>
                                            <p:strVal val="#ppt_w"/>
                                          </p:val>
                                        </p:tav>
                                      </p:tavLst>
                                    </p:anim>
                                    <p:anim calcmode="lin" valueType="num">
                                      <p:cBhvr>
                                        <p:cTn id="93" dur="500" fill="hold"/>
                                        <p:tgtEl>
                                          <p:spTgt spid="19"/>
                                        </p:tgtEl>
                                        <p:attrNameLst>
                                          <p:attrName>ppt_h</p:attrName>
                                        </p:attrNameLst>
                                      </p:cBhvr>
                                      <p:tavLst>
                                        <p:tav tm="0">
                                          <p:val>
                                            <p:fltVal val="0"/>
                                          </p:val>
                                        </p:tav>
                                        <p:tav tm="100000">
                                          <p:val>
                                            <p:strVal val="#ppt_h"/>
                                          </p:val>
                                        </p:tav>
                                      </p:tavLst>
                                    </p:anim>
                                    <p:animEffect transition="in" filter="fade">
                                      <p:cBhvr>
                                        <p:cTn id="94" dur="500"/>
                                        <p:tgtEl>
                                          <p:spTgt spid="19"/>
                                        </p:tgtEl>
                                      </p:cBhvr>
                                    </p:animEffect>
                                  </p:childTnLst>
                                </p:cTn>
                              </p:par>
                              <p:par>
                                <p:cTn id="95" presetID="53" presetClass="entr" presetSubtype="16" fill="hold" grpId="0" nodeType="withEffect">
                                  <p:stCondLst>
                                    <p:cond delay="0"/>
                                  </p:stCondLst>
                                  <p:childTnLst>
                                    <p:set>
                                      <p:cBhvr>
                                        <p:cTn id="96" dur="1" fill="hold">
                                          <p:stCondLst>
                                            <p:cond delay="0"/>
                                          </p:stCondLst>
                                        </p:cTn>
                                        <p:tgtEl>
                                          <p:spTgt spid="20"/>
                                        </p:tgtEl>
                                        <p:attrNameLst>
                                          <p:attrName>style.visibility</p:attrName>
                                        </p:attrNameLst>
                                      </p:cBhvr>
                                      <p:to>
                                        <p:strVal val="visible"/>
                                      </p:to>
                                    </p:set>
                                    <p:anim calcmode="lin" valueType="num">
                                      <p:cBhvr>
                                        <p:cTn id="97" dur="500" fill="hold"/>
                                        <p:tgtEl>
                                          <p:spTgt spid="20"/>
                                        </p:tgtEl>
                                        <p:attrNameLst>
                                          <p:attrName>ppt_w</p:attrName>
                                        </p:attrNameLst>
                                      </p:cBhvr>
                                      <p:tavLst>
                                        <p:tav tm="0">
                                          <p:val>
                                            <p:fltVal val="0"/>
                                          </p:val>
                                        </p:tav>
                                        <p:tav tm="100000">
                                          <p:val>
                                            <p:strVal val="#ppt_w"/>
                                          </p:val>
                                        </p:tav>
                                      </p:tavLst>
                                    </p:anim>
                                    <p:anim calcmode="lin" valueType="num">
                                      <p:cBhvr>
                                        <p:cTn id="98" dur="500" fill="hold"/>
                                        <p:tgtEl>
                                          <p:spTgt spid="20"/>
                                        </p:tgtEl>
                                        <p:attrNameLst>
                                          <p:attrName>ppt_h</p:attrName>
                                        </p:attrNameLst>
                                      </p:cBhvr>
                                      <p:tavLst>
                                        <p:tav tm="0">
                                          <p:val>
                                            <p:fltVal val="0"/>
                                          </p:val>
                                        </p:tav>
                                        <p:tav tm="100000">
                                          <p:val>
                                            <p:strVal val="#ppt_h"/>
                                          </p:val>
                                        </p:tav>
                                      </p:tavLst>
                                    </p:anim>
                                    <p:animEffect transition="in" filter="fade">
                                      <p:cBhvr>
                                        <p:cTn id="99" dur="500"/>
                                        <p:tgtEl>
                                          <p:spTgt spid="20"/>
                                        </p:tgtEl>
                                      </p:cBhvr>
                                    </p:animEffect>
                                  </p:childTnLst>
                                </p:cTn>
                              </p:par>
                              <p:par>
                                <p:cTn id="100" presetID="53" presetClass="entr" presetSubtype="16" fill="hold" grpId="0" nodeType="withEffect">
                                  <p:stCondLst>
                                    <p:cond delay="0"/>
                                  </p:stCondLst>
                                  <p:childTnLst>
                                    <p:set>
                                      <p:cBhvr>
                                        <p:cTn id="101" dur="1" fill="hold">
                                          <p:stCondLst>
                                            <p:cond delay="0"/>
                                          </p:stCondLst>
                                        </p:cTn>
                                        <p:tgtEl>
                                          <p:spTgt spid="21"/>
                                        </p:tgtEl>
                                        <p:attrNameLst>
                                          <p:attrName>style.visibility</p:attrName>
                                        </p:attrNameLst>
                                      </p:cBhvr>
                                      <p:to>
                                        <p:strVal val="visible"/>
                                      </p:to>
                                    </p:set>
                                    <p:anim calcmode="lin" valueType="num">
                                      <p:cBhvr>
                                        <p:cTn id="102" dur="500" fill="hold"/>
                                        <p:tgtEl>
                                          <p:spTgt spid="21"/>
                                        </p:tgtEl>
                                        <p:attrNameLst>
                                          <p:attrName>ppt_w</p:attrName>
                                        </p:attrNameLst>
                                      </p:cBhvr>
                                      <p:tavLst>
                                        <p:tav tm="0">
                                          <p:val>
                                            <p:fltVal val="0"/>
                                          </p:val>
                                        </p:tav>
                                        <p:tav tm="100000">
                                          <p:val>
                                            <p:strVal val="#ppt_w"/>
                                          </p:val>
                                        </p:tav>
                                      </p:tavLst>
                                    </p:anim>
                                    <p:anim calcmode="lin" valueType="num">
                                      <p:cBhvr>
                                        <p:cTn id="103" dur="500" fill="hold"/>
                                        <p:tgtEl>
                                          <p:spTgt spid="21"/>
                                        </p:tgtEl>
                                        <p:attrNameLst>
                                          <p:attrName>ppt_h</p:attrName>
                                        </p:attrNameLst>
                                      </p:cBhvr>
                                      <p:tavLst>
                                        <p:tav tm="0">
                                          <p:val>
                                            <p:fltVal val="0"/>
                                          </p:val>
                                        </p:tav>
                                        <p:tav tm="100000">
                                          <p:val>
                                            <p:strVal val="#ppt_h"/>
                                          </p:val>
                                        </p:tav>
                                      </p:tavLst>
                                    </p:anim>
                                    <p:animEffect transition="in" filter="fade">
                                      <p:cBhvr>
                                        <p:cTn id="104" dur="500"/>
                                        <p:tgtEl>
                                          <p:spTgt spid="21"/>
                                        </p:tgtEl>
                                      </p:cBhvr>
                                    </p:animEffect>
                                  </p:childTnLst>
                                </p:cTn>
                              </p:par>
                              <p:par>
                                <p:cTn id="105" presetID="53" presetClass="entr" presetSubtype="16" fill="hold" grpId="0" nodeType="withEffect">
                                  <p:stCondLst>
                                    <p:cond delay="0"/>
                                  </p:stCondLst>
                                  <p:childTnLst>
                                    <p:set>
                                      <p:cBhvr>
                                        <p:cTn id="106" dur="1" fill="hold">
                                          <p:stCondLst>
                                            <p:cond delay="0"/>
                                          </p:stCondLst>
                                        </p:cTn>
                                        <p:tgtEl>
                                          <p:spTgt spid="23"/>
                                        </p:tgtEl>
                                        <p:attrNameLst>
                                          <p:attrName>style.visibility</p:attrName>
                                        </p:attrNameLst>
                                      </p:cBhvr>
                                      <p:to>
                                        <p:strVal val="visible"/>
                                      </p:to>
                                    </p:set>
                                    <p:anim calcmode="lin" valueType="num">
                                      <p:cBhvr>
                                        <p:cTn id="107" dur="500" fill="hold"/>
                                        <p:tgtEl>
                                          <p:spTgt spid="23"/>
                                        </p:tgtEl>
                                        <p:attrNameLst>
                                          <p:attrName>ppt_w</p:attrName>
                                        </p:attrNameLst>
                                      </p:cBhvr>
                                      <p:tavLst>
                                        <p:tav tm="0">
                                          <p:val>
                                            <p:fltVal val="0"/>
                                          </p:val>
                                        </p:tav>
                                        <p:tav tm="100000">
                                          <p:val>
                                            <p:strVal val="#ppt_w"/>
                                          </p:val>
                                        </p:tav>
                                      </p:tavLst>
                                    </p:anim>
                                    <p:anim calcmode="lin" valueType="num">
                                      <p:cBhvr>
                                        <p:cTn id="108" dur="500" fill="hold"/>
                                        <p:tgtEl>
                                          <p:spTgt spid="23"/>
                                        </p:tgtEl>
                                        <p:attrNameLst>
                                          <p:attrName>ppt_h</p:attrName>
                                        </p:attrNameLst>
                                      </p:cBhvr>
                                      <p:tavLst>
                                        <p:tav tm="0">
                                          <p:val>
                                            <p:fltVal val="0"/>
                                          </p:val>
                                        </p:tav>
                                        <p:tav tm="100000">
                                          <p:val>
                                            <p:strVal val="#ppt_h"/>
                                          </p:val>
                                        </p:tav>
                                      </p:tavLst>
                                    </p:anim>
                                    <p:animEffect transition="in" filter="fade">
                                      <p:cBhvr>
                                        <p:cTn id="109"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4" grpId="0" animBg="1"/>
      <p:bldP spid="25" grpId="0" animBg="1"/>
      <p:bldP spid="27" grpId="0" animBg="1"/>
      <p:bldP spid="28" grpId="0" animBg="1"/>
      <p:bldP spid="30" grpId="0" animBg="1"/>
      <p:bldP spid="9" grpId="0" animBg="1"/>
      <p:bldP spid="10" grpId="0" animBg="1"/>
      <p:bldP spid="11" grpId="0" animBg="1"/>
      <p:bldP spid="12" grpId="0" animBg="1"/>
      <p:bldP spid="13" grpId="0" animBg="1"/>
      <p:bldP spid="14" grpId="0" animBg="1"/>
      <p:bldP spid="16" grpId="0"/>
      <p:bldP spid="18" grpId="0"/>
      <p:bldP spid="19" grpId="0"/>
      <p:bldP spid="20" grpId="0"/>
      <p:bldP spid="21" grpId="0"/>
      <p:bldP spid="23" grpId="0"/>
      <p:bldP spid="29" grpId="0"/>
      <p:bldP spid="31"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MH_Other_1"/>
          <p:cNvSpPr/>
          <p:nvPr>
            <p:custDataLst>
              <p:tags r:id="rId2"/>
            </p:custDataLst>
          </p:nvPr>
        </p:nvSpPr>
        <p:spPr bwMode="auto">
          <a:xfrm rot="319427">
            <a:off x="1446948" y="1968317"/>
            <a:ext cx="2742249" cy="2983942"/>
          </a:xfrm>
          <a:prstGeom prst="rect">
            <a:avLst/>
          </a:prstGeom>
          <a:solidFill>
            <a:srgbClr val="FFFFFF"/>
          </a:solidFill>
          <a:ln w="3175">
            <a:solidFill>
              <a:srgbClr val="D5D5D5"/>
            </a:solidFill>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1" hangingPunct="1">
              <a:spcBef>
                <a:spcPct val="0"/>
              </a:spcBef>
              <a:buFontTx/>
              <a:buNone/>
            </a:pPr>
            <a:endParaRPr lang="zh-CN" altLang="en-US">
              <a:solidFill>
                <a:srgbClr val="FFFFFF"/>
              </a:solidFill>
            </a:endParaRPr>
          </a:p>
        </p:txBody>
      </p:sp>
      <p:pic>
        <p:nvPicPr>
          <p:cNvPr id="18" name="图片占位符 17"/>
          <p:cNvPicPr>
            <a:picLocks noGrp="1" noChangeAspect="1"/>
          </p:cNvPicPr>
          <p:nvPr>
            <p:ph type="pic" sz="quarter" idx="10"/>
          </p:nvPr>
        </p:nvPicPr>
        <p:blipFill>
          <a:blip r:embed="rId8">
            <a:extLst>
              <a:ext uri="{28A0092B-C50C-407E-A947-70E740481C1C}">
                <a14:useLocalDpi xmlns:a14="http://schemas.microsoft.com/office/drawing/2010/main" val="0"/>
              </a:ext>
            </a:extLst>
          </a:blip>
          <a:srcRect l="17098" r="17098"/>
          <a:stretch>
            <a:fillRect/>
          </a:stretch>
        </p:blipFill>
        <p:spPr/>
      </p:pic>
      <p:sp>
        <p:nvSpPr>
          <p:cNvPr id="7" name="MH_Other_2"/>
          <p:cNvSpPr/>
          <p:nvPr>
            <p:custDataLst>
              <p:tags r:id="rId3"/>
            </p:custDataLst>
          </p:nvPr>
        </p:nvSpPr>
        <p:spPr bwMode="auto">
          <a:xfrm rot="608394">
            <a:off x="3278940" y="3892871"/>
            <a:ext cx="1982306" cy="2157021"/>
          </a:xfrm>
          <a:prstGeom prst="rect">
            <a:avLst/>
          </a:prstGeom>
          <a:solidFill>
            <a:srgbClr val="FFFFFF"/>
          </a:solidFill>
          <a:ln w="3175">
            <a:solidFill>
              <a:srgbClr val="D5D5D5"/>
            </a:solidFill>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1" hangingPunct="1"/>
            <a:endParaRPr lang="zh-CN" altLang="en-US">
              <a:solidFill>
                <a:srgbClr val="FFFFFF"/>
              </a:solidFill>
            </a:endParaRPr>
          </a:p>
        </p:txBody>
      </p:sp>
      <p:sp>
        <p:nvSpPr>
          <p:cNvPr id="10" name="MH_Other_3"/>
          <p:cNvSpPr/>
          <p:nvPr>
            <p:custDataLst>
              <p:tags r:id="rId4"/>
            </p:custDataLst>
          </p:nvPr>
        </p:nvSpPr>
        <p:spPr bwMode="auto">
          <a:xfrm rot="19965931">
            <a:off x="5510577" y="2239724"/>
            <a:ext cx="1526632" cy="1824784"/>
          </a:xfrm>
          <a:prstGeom prst="rect">
            <a:avLst/>
          </a:prstGeom>
          <a:solidFill>
            <a:srgbClr val="FFFFFF"/>
          </a:solidFill>
          <a:ln w="3175">
            <a:solidFill>
              <a:srgbClr val="D5D5D5"/>
            </a:solidFill>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1" hangingPunct="1"/>
            <a:endParaRPr lang="zh-CN" altLang="en-US">
              <a:solidFill>
                <a:srgbClr val="FFFFFF"/>
              </a:solidFill>
            </a:endParaRPr>
          </a:p>
        </p:txBody>
      </p:sp>
      <p:sp>
        <p:nvSpPr>
          <p:cNvPr id="13" name="MH_Other_4"/>
          <p:cNvSpPr/>
          <p:nvPr>
            <p:custDataLst>
              <p:tags r:id="rId5"/>
            </p:custDataLst>
          </p:nvPr>
        </p:nvSpPr>
        <p:spPr bwMode="auto">
          <a:xfrm rot="1616287">
            <a:off x="8157806" y="2001049"/>
            <a:ext cx="1737861" cy="2148145"/>
          </a:xfrm>
          <a:prstGeom prst="rect">
            <a:avLst/>
          </a:prstGeom>
          <a:solidFill>
            <a:srgbClr val="FFFFFF"/>
          </a:solidFill>
          <a:ln w="3175">
            <a:solidFill>
              <a:srgbClr val="D5D5D5"/>
            </a:solidFill>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eaLnBrk="1" hangingPunct="1"/>
            <a:endParaRPr lang="zh-CN" altLang="en-US">
              <a:solidFill>
                <a:srgbClr val="FFFFFF"/>
              </a:solidFill>
            </a:endParaRPr>
          </a:p>
        </p:txBody>
      </p:sp>
      <p:grpSp>
        <p:nvGrpSpPr>
          <p:cNvPr id="12" name="组合 11"/>
          <p:cNvGrpSpPr/>
          <p:nvPr/>
        </p:nvGrpSpPr>
        <p:grpSpPr>
          <a:xfrm>
            <a:off x="6096000" y="4660698"/>
            <a:ext cx="4775077" cy="962022"/>
            <a:chOff x="6685960" y="2819082"/>
            <a:chExt cx="4775077" cy="962022"/>
          </a:xfrm>
        </p:grpSpPr>
        <p:sp>
          <p:nvSpPr>
            <p:cNvPr id="15" name="矩形 14"/>
            <p:cNvSpPr/>
            <p:nvPr/>
          </p:nvSpPr>
          <p:spPr>
            <a:xfrm>
              <a:off x="6685960" y="3171706"/>
              <a:ext cx="4775077"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用户可以在投影仪或者计算机上进行演示也可以将演示文稿打印出来制作成胶片以便应用到更广泛的领域中</a:t>
              </a:r>
            </a:p>
          </p:txBody>
        </p:sp>
        <p:sp>
          <p:nvSpPr>
            <p:cNvPr id="17" name="矩形 16"/>
            <p:cNvSpPr/>
            <p:nvPr/>
          </p:nvSpPr>
          <p:spPr>
            <a:xfrm>
              <a:off x="6685961" y="2819082"/>
              <a:ext cx="2241974" cy="43640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000" b="1" dirty="0">
                  <a:solidFill>
                    <a:schemeClr val="accent1"/>
                  </a:solidFill>
                  <a:latin typeface="迷你简准圆" panose="03000509000000000000" pitchFamily="65" charset="-122"/>
                  <a:ea typeface="迷你简准圆" panose="03000509000000000000" pitchFamily="65" charset="-122"/>
                </a:rPr>
                <a:t>标题文字添加</a:t>
              </a:r>
            </a:p>
          </p:txBody>
        </p:sp>
      </p:grpSp>
      <p:pic>
        <p:nvPicPr>
          <p:cNvPr id="22" name="图片占位符 21"/>
          <p:cNvPicPr>
            <a:picLocks noGrp="1" noChangeAspect="1"/>
          </p:cNvPicPr>
          <p:nvPr>
            <p:ph type="pic" sz="quarter" idx="11"/>
          </p:nvPr>
        </p:nvPicPr>
        <p:blipFill>
          <a:blip r:embed="rId9" cstate="print">
            <a:extLst>
              <a:ext uri="{28A0092B-C50C-407E-A947-70E740481C1C}">
                <a14:useLocalDpi xmlns:a14="http://schemas.microsoft.com/office/drawing/2010/main" val="0"/>
              </a:ext>
            </a:extLst>
          </a:blip>
          <a:srcRect l="17048" r="17048"/>
          <a:stretch>
            <a:fillRect/>
          </a:stretch>
        </p:blipFill>
        <p:spPr/>
      </p:pic>
      <p:pic>
        <p:nvPicPr>
          <p:cNvPr id="23" name="图片占位符 22"/>
          <p:cNvPicPr>
            <a:picLocks noGrp="1" noChangeAspect="1"/>
          </p:cNvPicPr>
          <p:nvPr>
            <p:ph type="pic" sz="quarter" idx="12"/>
          </p:nvPr>
        </p:nvPicPr>
        <p:blipFill>
          <a:blip r:embed="rId10" cstate="print">
            <a:extLst>
              <a:ext uri="{28A0092B-C50C-407E-A947-70E740481C1C}">
                <a14:useLocalDpi xmlns:a14="http://schemas.microsoft.com/office/drawing/2010/main" val="0"/>
              </a:ext>
            </a:extLst>
          </a:blip>
          <a:srcRect l="18623" r="18623"/>
          <a:stretch>
            <a:fillRect/>
          </a:stretch>
        </p:blipFill>
        <p:spPr/>
      </p:pic>
      <p:pic>
        <p:nvPicPr>
          <p:cNvPr id="24" name="图片占位符 23"/>
          <p:cNvPicPr>
            <a:picLocks noGrp="1" noChangeAspect="1"/>
          </p:cNvPicPr>
          <p:nvPr>
            <p:ph type="pic" sz="quarter" idx="13"/>
          </p:nvPr>
        </p:nvPicPr>
        <p:blipFill>
          <a:blip r:embed="rId11" cstate="print">
            <a:extLst>
              <a:ext uri="{28A0092B-C50C-407E-A947-70E740481C1C}">
                <a14:useLocalDpi xmlns:a14="http://schemas.microsoft.com/office/drawing/2010/main" val="0"/>
              </a:ext>
            </a:extLst>
          </a:blip>
          <a:srcRect l="18187" r="18187"/>
          <a:stretch>
            <a:fillRect/>
          </a:stretch>
        </p:blipFill>
        <p:spPr/>
      </p:pic>
      <p:pic>
        <p:nvPicPr>
          <p:cNvPr id="19" name="图片 18"/>
          <p:cNvPicPr>
            <a:picLocks noChangeAspect="1"/>
          </p:cNvPicPr>
          <p:nvPr/>
        </p:nvPicPr>
        <p:blipFill>
          <a:blip r:embed="rId12"/>
          <a:stretch>
            <a:fillRect/>
          </a:stretch>
        </p:blipFill>
        <p:spPr>
          <a:xfrm>
            <a:off x="5308600" y="1029405"/>
            <a:ext cx="1574800" cy="579616"/>
          </a:xfrm>
          <a:prstGeom prst="rect">
            <a:avLst/>
          </a:prstGeom>
        </p:spPr>
      </p:pic>
      <p:sp>
        <p:nvSpPr>
          <p:cNvPr id="20" name="文本框 19"/>
          <p:cNvSpPr txBox="1"/>
          <p:nvPr/>
        </p:nvSpPr>
        <p:spPr>
          <a:xfrm>
            <a:off x="4482392" y="295797"/>
            <a:ext cx="3467616" cy="584775"/>
          </a:xfrm>
          <a:prstGeom prst="rect">
            <a:avLst/>
          </a:prstGeom>
          <a:noFill/>
        </p:spPr>
        <p:txBody>
          <a:bodyPr wrap="none" rtlCol="0">
            <a:spAutoFit/>
            <a:scene3d>
              <a:camera prst="orthographicFront"/>
              <a:lightRig rig="threePt" dir="t"/>
            </a:scene3d>
            <a:sp3d contourW="12700"/>
          </a:bodyPr>
          <a:lstStyle/>
          <a:p>
            <a:pPr algn="ctr"/>
            <a:r>
              <a:rPr lang="zh-CN" altLang="en-US" sz="3200" dirty="0" smtClean="0">
                <a:solidFill>
                  <a:schemeClr val="tx1">
                    <a:lumMod val="65000"/>
                    <a:lumOff val="35000"/>
                  </a:schemeClr>
                </a:solidFill>
                <a:latin typeface="迷你简准圆" panose="03000509000000000000" pitchFamily="65" charset="-122"/>
                <a:ea typeface="迷你简准圆" panose="03000509000000000000" pitchFamily="65" charset="-122"/>
              </a:rPr>
              <a:t>标题文字添加此处</a:t>
            </a:r>
            <a:endParaRPr lang="zh-CN" altLang="en-US" sz="3200" dirty="0">
              <a:solidFill>
                <a:schemeClr val="tx1">
                  <a:lumMod val="65000"/>
                  <a:lumOff val="35000"/>
                </a:schemeClr>
              </a:solidFill>
              <a:latin typeface="迷你简准圆" panose="03000509000000000000" pitchFamily="65" charset="-122"/>
              <a:ea typeface="迷你简准圆" panose="03000509000000000000" pitchFamily="65" charset="-122"/>
            </a:endParaRPr>
          </a:p>
        </p:txBody>
      </p:sp>
      <p:sp>
        <p:nvSpPr>
          <p:cNvPr id="21" name="文本框 20"/>
          <p:cNvSpPr txBox="1"/>
          <p:nvPr/>
        </p:nvSpPr>
        <p:spPr>
          <a:xfrm>
            <a:off x="4036957" y="767932"/>
            <a:ext cx="4358486" cy="286873"/>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1200" dirty="0">
                <a:solidFill>
                  <a:schemeClr val="bg1">
                    <a:lumMod val="75000"/>
                  </a:schemeClr>
                </a:solidFill>
                <a:latin typeface="+mj-ea"/>
                <a:ea typeface="+mj-ea"/>
              </a:rPr>
              <a:t>The user can demonstrate on a projector </a:t>
            </a:r>
            <a:r>
              <a:rPr lang="en-US" altLang="zh-CN" sz="1200" dirty="0" smtClean="0">
                <a:solidFill>
                  <a:schemeClr val="bg1">
                    <a:lumMod val="75000"/>
                  </a:schemeClr>
                </a:solidFill>
                <a:latin typeface="+mj-ea"/>
                <a:ea typeface="+mj-ea"/>
              </a:rPr>
              <a:t>or computer</a:t>
            </a:r>
            <a:endParaRPr lang="en-US" altLang="zh-CN" sz="1200" dirty="0">
              <a:solidFill>
                <a:schemeClr val="bg1">
                  <a:lumMod val="75000"/>
                </a:schemeClr>
              </a:solidFill>
              <a:latin typeface="+mj-ea"/>
              <a:ea typeface="+mj-ea"/>
            </a:endParaRPr>
          </a:p>
        </p:txBody>
      </p:sp>
    </p:spTree>
    <p:custDataLst>
      <p:tags r:id="rId1"/>
    </p:custDataLst>
    <p:extLst>
      <p:ext uri="{BB962C8B-B14F-4D97-AF65-F5344CB8AC3E}">
        <p14:creationId xmlns:p14="http://schemas.microsoft.com/office/powerpoint/2010/main" val="2911769991"/>
      </p:ext>
    </p:extLst>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p:tgtEl>
                                          <p:spTgt spid="20"/>
                                        </p:tgtEl>
                                        <p:attrNameLst>
                                          <p:attrName>ppt_y</p:attrName>
                                        </p:attrNameLst>
                                      </p:cBhvr>
                                      <p:tavLst>
                                        <p:tav tm="0">
                                          <p:val>
                                            <p:strVal val="#ppt_y+#ppt_h*1.125000"/>
                                          </p:val>
                                        </p:tav>
                                        <p:tav tm="100000">
                                          <p:val>
                                            <p:strVal val="#ppt_y"/>
                                          </p:val>
                                        </p:tav>
                                      </p:tavLst>
                                    </p:anim>
                                    <p:animEffect transition="in" filter="wipe(up)">
                                      <p:cBhvr>
                                        <p:cTn id="8" dur="500"/>
                                        <p:tgtEl>
                                          <p:spTgt spid="20"/>
                                        </p:tgtEl>
                                      </p:cBhvr>
                                    </p:animEffect>
                                  </p:childTnLst>
                                </p:cTn>
                              </p:par>
                              <p:par>
                                <p:cTn id="9" presetID="12" presetClass="entr" presetSubtype="1" fill="hold" grpId="0" nodeType="with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500"/>
                                        <p:tgtEl>
                                          <p:spTgt spid="21"/>
                                        </p:tgtEl>
                                        <p:attrNameLst>
                                          <p:attrName>ppt_y</p:attrName>
                                        </p:attrNameLst>
                                      </p:cBhvr>
                                      <p:tavLst>
                                        <p:tav tm="0">
                                          <p:val>
                                            <p:strVal val="#ppt_y-#ppt_h*1.125000"/>
                                          </p:val>
                                        </p:tav>
                                        <p:tav tm="100000">
                                          <p:val>
                                            <p:strVal val="#ppt_y"/>
                                          </p:val>
                                        </p:tav>
                                      </p:tavLst>
                                    </p:anim>
                                    <p:animEffect transition="in" filter="wipe(down)">
                                      <p:cBhvr>
                                        <p:cTn id="12" dur="500"/>
                                        <p:tgtEl>
                                          <p:spTgt spid="21"/>
                                        </p:tgtEl>
                                      </p:cBhvr>
                                    </p:animEffect>
                                  </p:childTnLst>
                                </p:cTn>
                              </p:par>
                            </p:childTnLst>
                          </p:cTn>
                        </p:par>
                        <p:par>
                          <p:cTn id="13" fill="hold">
                            <p:stCondLst>
                              <p:cond delay="500"/>
                            </p:stCondLst>
                            <p:childTnLst>
                              <p:par>
                                <p:cTn id="14" presetID="53" presetClass="entr" presetSubtype="16" fill="hold" nodeType="afterEffect">
                                  <p:stCondLst>
                                    <p:cond delay="0"/>
                                  </p:stCondLst>
                                  <p:childTnLst>
                                    <p:set>
                                      <p:cBhvr>
                                        <p:cTn id="15" dur="1" fill="hold">
                                          <p:stCondLst>
                                            <p:cond delay="0"/>
                                          </p:stCondLst>
                                        </p:cTn>
                                        <p:tgtEl>
                                          <p:spTgt spid="19"/>
                                        </p:tgtEl>
                                        <p:attrNameLst>
                                          <p:attrName>style.visibility</p:attrName>
                                        </p:attrNameLst>
                                      </p:cBhvr>
                                      <p:to>
                                        <p:strVal val="visible"/>
                                      </p:to>
                                    </p:set>
                                    <p:anim calcmode="lin" valueType="num">
                                      <p:cBhvr>
                                        <p:cTn id="16" dur="500" fill="hold"/>
                                        <p:tgtEl>
                                          <p:spTgt spid="19"/>
                                        </p:tgtEl>
                                        <p:attrNameLst>
                                          <p:attrName>ppt_w</p:attrName>
                                        </p:attrNameLst>
                                      </p:cBhvr>
                                      <p:tavLst>
                                        <p:tav tm="0">
                                          <p:val>
                                            <p:fltVal val="0"/>
                                          </p:val>
                                        </p:tav>
                                        <p:tav tm="100000">
                                          <p:val>
                                            <p:strVal val="#ppt_w"/>
                                          </p:val>
                                        </p:tav>
                                      </p:tavLst>
                                    </p:anim>
                                    <p:anim calcmode="lin" valueType="num">
                                      <p:cBhvr>
                                        <p:cTn id="17" dur="500" fill="hold"/>
                                        <p:tgtEl>
                                          <p:spTgt spid="19"/>
                                        </p:tgtEl>
                                        <p:attrNameLst>
                                          <p:attrName>ppt_h</p:attrName>
                                        </p:attrNameLst>
                                      </p:cBhvr>
                                      <p:tavLst>
                                        <p:tav tm="0">
                                          <p:val>
                                            <p:fltVal val="0"/>
                                          </p:val>
                                        </p:tav>
                                        <p:tav tm="100000">
                                          <p:val>
                                            <p:strVal val="#ppt_h"/>
                                          </p:val>
                                        </p:tav>
                                      </p:tavLst>
                                    </p:anim>
                                    <p:animEffect transition="in" filter="fade">
                                      <p:cBhvr>
                                        <p:cTn id="18" dur="500"/>
                                        <p:tgtEl>
                                          <p:spTgt spid="19"/>
                                        </p:tgtEl>
                                      </p:cBhvr>
                                    </p:animEffect>
                                  </p:childTnLst>
                                </p:cTn>
                              </p:par>
                            </p:childTnLst>
                          </p:cTn>
                        </p:par>
                        <p:par>
                          <p:cTn id="19" fill="hold">
                            <p:stCondLst>
                              <p:cond delay="1000"/>
                            </p:stCondLst>
                            <p:childTnLst>
                              <p:par>
                                <p:cTn id="20" presetID="31" presetClass="entr" presetSubtype="0" fill="hold" grpId="0" nodeType="afterEffect">
                                  <p:stCondLst>
                                    <p:cond delay="0"/>
                                  </p:stCondLst>
                                  <p:childTnLst>
                                    <p:set>
                                      <p:cBhvr>
                                        <p:cTn id="21" dur="1" fill="hold">
                                          <p:stCondLst>
                                            <p:cond delay="0"/>
                                          </p:stCondLst>
                                        </p:cTn>
                                        <p:tgtEl>
                                          <p:spTgt spid="3"/>
                                        </p:tgtEl>
                                        <p:attrNameLst>
                                          <p:attrName>style.visibility</p:attrName>
                                        </p:attrNameLst>
                                      </p:cBhvr>
                                      <p:to>
                                        <p:strVal val="visible"/>
                                      </p:to>
                                    </p:set>
                                    <p:anim calcmode="lin" valueType="num">
                                      <p:cBhvr>
                                        <p:cTn id="22" dur="1000" fill="hold"/>
                                        <p:tgtEl>
                                          <p:spTgt spid="3"/>
                                        </p:tgtEl>
                                        <p:attrNameLst>
                                          <p:attrName>ppt_w</p:attrName>
                                        </p:attrNameLst>
                                      </p:cBhvr>
                                      <p:tavLst>
                                        <p:tav tm="0">
                                          <p:val>
                                            <p:fltVal val="0"/>
                                          </p:val>
                                        </p:tav>
                                        <p:tav tm="100000">
                                          <p:val>
                                            <p:strVal val="#ppt_w"/>
                                          </p:val>
                                        </p:tav>
                                      </p:tavLst>
                                    </p:anim>
                                    <p:anim calcmode="lin" valueType="num">
                                      <p:cBhvr>
                                        <p:cTn id="23" dur="1000" fill="hold"/>
                                        <p:tgtEl>
                                          <p:spTgt spid="3"/>
                                        </p:tgtEl>
                                        <p:attrNameLst>
                                          <p:attrName>ppt_h</p:attrName>
                                        </p:attrNameLst>
                                      </p:cBhvr>
                                      <p:tavLst>
                                        <p:tav tm="0">
                                          <p:val>
                                            <p:fltVal val="0"/>
                                          </p:val>
                                        </p:tav>
                                        <p:tav tm="100000">
                                          <p:val>
                                            <p:strVal val="#ppt_h"/>
                                          </p:val>
                                        </p:tav>
                                      </p:tavLst>
                                    </p:anim>
                                    <p:anim calcmode="lin" valueType="num">
                                      <p:cBhvr>
                                        <p:cTn id="24" dur="1000" fill="hold"/>
                                        <p:tgtEl>
                                          <p:spTgt spid="3"/>
                                        </p:tgtEl>
                                        <p:attrNameLst>
                                          <p:attrName>style.rotation</p:attrName>
                                        </p:attrNameLst>
                                      </p:cBhvr>
                                      <p:tavLst>
                                        <p:tav tm="0">
                                          <p:val>
                                            <p:fltVal val="90"/>
                                          </p:val>
                                        </p:tav>
                                        <p:tav tm="100000">
                                          <p:val>
                                            <p:fltVal val="0"/>
                                          </p:val>
                                        </p:tav>
                                      </p:tavLst>
                                    </p:anim>
                                    <p:animEffect transition="in" filter="fade">
                                      <p:cBhvr>
                                        <p:cTn id="25" dur="1000"/>
                                        <p:tgtEl>
                                          <p:spTgt spid="3"/>
                                        </p:tgtEl>
                                      </p:cBhvr>
                                    </p:animEffect>
                                  </p:childTnLst>
                                </p:cTn>
                              </p:par>
                              <p:par>
                                <p:cTn id="26" presetID="31" presetClass="entr" presetSubtype="0" fill="hold" nodeType="withEffect">
                                  <p:stCondLst>
                                    <p:cond delay="0"/>
                                  </p:stCondLst>
                                  <p:childTnLst>
                                    <p:set>
                                      <p:cBhvr>
                                        <p:cTn id="27" dur="1" fill="hold">
                                          <p:stCondLst>
                                            <p:cond delay="0"/>
                                          </p:stCondLst>
                                        </p:cTn>
                                        <p:tgtEl>
                                          <p:spTgt spid="18"/>
                                        </p:tgtEl>
                                        <p:attrNameLst>
                                          <p:attrName>style.visibility</p:attrName>
                                        </p:attrNameLst>
                                      </p:cBhvr>
                                      <p:to>
                                        <p:strVal val="visible"/>
                                      </p:to>
                                    </p:set>
                                    <p:anim calcmode="lin" valueType="num">
                                      <p:cBhvr>
                                        <p:cTn id="28" dur="1000" fill="hold"/>
                                        <p:tgtEl>
                                          <p:spTgt spid="18"/>
                                        </p:tgtEl>
                                        <p:attrNameLst>
                                          <p:attrName>ppt_w</p:attrName>
                                        </p:attrNameLst>
                                      </p:cBhvr>
                                      <p:tavLst>
                                        <p:tav tm="0">
                                          <p:val>
                                            <p:fltVal val="0"/>
                                          </p:val>
                                        </p:tav>
                                        <p:tav tm="100000">
                                          <p:val>
                                            <p:strVal val="#ppt_w"/>
                                          </p:val>
                                        </p:tav>
                                      </p:tavLst>
                                    </p:anim>
                                    <p:anim calcmode="lin" valueType="num">
                                      <p:cBhvr>
                                        <p:cTn id="29" dur="1000" fill="hold"/>
                                        <p:tgtEl>
                                          <p:spTgt spid="18"/>
                                        </p:tgtEl>
                                        <p:attrNameLst>
                                          <p:attrName>ppt_h</p:attrName>
                                        </p:attrNameLst>
                                      </p:cBhvr>
                                      <p:tavLst>
                                        <p:tav tm="0">
                                          <p:val>
                                            <p:fltVal val="0"/>
                                          </p:val>
                                        </p:tav>
                                        <p:tav tm="100000">
                                          <p:val>
                                            <p:strVal val="#ppt_h"/>
                                          </p:val>
                                        </p:tav>
                                      </p:tavLst>
                                    </p:anim>
                                    <p:anim calcmode="lin" valueType="num">
                                      <p:cBhvr>
                                        <p:cTn id="30" dur="1000" fill="hold"/>
                                        <p:tgtEl>
                                          <p:spTgt spid="18"/>
                                        </p:tgtEl>
                                        <p:attrNameLst>
                                          <p:attrName>style.rotation</p:attrName>
                                        </p:attrNameLst>
                                      </p:cBhvr>
                                      <p:tavLst>
                                        <p:tav tm="0">
                                          <p:val>
                                            <p:fltVal val="90"/>
                                          </p:val>
                                        </p:tav>
                                        <p:tav tm="100000">
                                          <p:val>
                                            <p:fltVal val="0"/>
                                          </p:val>
                                        </p:tav>
                                      </p:tavLst>
                                    </p:anim>
                                    <p:animEffect transition="in" filter="fade">
                                      <p:cBhvr>
                                        <p:cTn id="31" dur="1000"/>
                                        <p:tgtEl>
                                          <p:spTgt spid="18"/>
                                        </p:tgtEl>
                                      </p:cBhvr>
                                    </p:animEffect>
                                  </p:childTnLst>
                                </p:cTn>
                              </p:par>
                              <p:par>
                                <p:cTn id="32" presetID="31" presetClass="entr" presetSubtype="0" fill="hold" grpId="0" nodeType="withEffect">
                                  <p:stCondLst>
                                    <p:cond delay="0"/>
                                  </p:stCondLst>
                                  <p:childTnLst>
                                    <p:set>
                                      <p:cBhvr>
                                        <p:cTn id="33" dur="1" fill="hold">
                                          <p:stCondLst>
                                            <p:cond delay="0"/>
                                          </p:stCondLst>
                                        </p:cTn>
                                        <p:tgtEl>
                                          <p:spTgt spid="7"/>
                                        </p:tgtEl>
                                        <p:attrNameLst>
                                          <p:attrName>style.visibility</p:attrName>
                                        </p:attrNameLst>
                                      </p:cBhvr>
                                      <p:to>
                                        <p:strVal val="visible"/>
                                      </p:to>
                                    </p:set>
                                    <p:anim calcmode="lin" valueType="num">
                                      <p:cBhvr>
                                        <p:cTn id="34" dur="1000" fill="hold"/>
                                        <p:tgtEl>
                                          <p:spTgt spid="7"/>
                                        </p:tgtEl>
                                        <p:attrNameLst>
                                          <p:attrName>ppt_w</p:attrName>
                                        </p:attrNameLst>
                                      </p:cBhvr>
                                      <p:tavLst>
                                        <p:tav tm="0">
                                          <p:val>
                                            <p:fltVal val="0"/>
                                          </p:val>
                                        </p:tav>
                                        <p:tav tm="100000">
                                          <p:val>
                                            <p:strVal val="#ppt_w"/>
                                          </p:val>
                                        </p:tav>
                                      </p:tavLst>
                                    </p:anim>
                                    <p:anim calcmode="lin" valueType="num">
                                      <p:cBhvr>
                                        <p:cTn id="35" dur="1000" fill="hold"/>
                                        <p:tgtEl>
                                          <p:spTgt spid="7"/>
                                        </p:tgtEl>
                                        <p:attrNameLst>
                                          <p:attrName>ppt_h</p:attrName>
                                        </p:attrNameLst>
                                      </p:cBhvr>
                                      <p:tavLst>
                                        <p:tav tm="0">
                                          <p:val>
                                            <p:fltVal val="0"/>
                                          </p:val>
                                        </p:tav>
                                        <p:tav tm="100000">
                                          <p:val>
                                            <p:strVal val="#ppt_h"/>
                                          </p:val>
                                        </p:tav>
                                      </p:tavLst>
                                    </p:anim>
                                    <p:anim calcmode="lin" valueType="num">
                                      <p:cBhvr>
                                        <p:cTn id="36" dur="1000" fill="hold"/>
                                        <p:tgtEl>
                                          <p:spTgt spid="7"/>
                                        </p:tgtEl>
                                        <p:attrNameLst>
                                          <p:attrName>style.rotation</p:attrName>
                                        </p:attrNameLst>
                                      </p:cBhvr>
                                      <p:tavLst>
                                        <p:tav tm="0">
                                          <p:val>
                                            <p:fltVal val="90"/>
                                          </p:val>
                                        </p:tav>
                                        <p:tav tm="100000">
                                          <p:val>
                                            <p:fltVal val="0"/>
                                          </p:val>
                                        </p:tav>
                                      </p:tavLst>
                                    </p:anim>
                                    <p:animEffect transition="in" filter="fade">
                                      <p:cBhvr>
                                        <p:cTn id="37" dur="1000"/>
                                        <p:tgtEl>
                                          <p:spTgt spid="7"/>
                                        </p:tgtEl>
                                      </p:cBhvr>
                                    </p:animEffect>
                                  </p:childTnLst>
                                </p:cTn>
                              </p:par>
                              <p:par>
                                <p:cTn id="38" presetID="31" presetClass="entr" presetSubtype="0" fill="hold" nodeType="withEffect">
                                  <p:stCondLst>
                                    <p:cond delay="0"/>
                                  </p:stCondLst>
                                  <p:childTnLst>
                                    <p:set>
                                      <p:cBhvr>
                                        <p:cTn id="39" dur="1" fill="hold">
                                          <p:stCondLst>
                                            <p:cond delay="0"/>
                                          </p:stCondLst>
                                        </p:cTn>
                                        <p:tgtEl>
                                          <p:spTgt spid="22"/>
                                        </p:tgtEl>
                                        <p:attrNameLst>
                                          <p:attrName>style.visibility</p:attrName>
                                        </p:attrNameLst>
                                      </p:cBhvr>
                                      <p:to>
                                        <p:strVal val="visible"/>
                                      </p:to>
                                    </p:set>
                                    <p:anim calcmode="lin" valueType="num">
                                      <p:cBhvr>
                                        <p:cTn id="40" dur="1000" fill="hold"/>
                                        <p:tgtEl>
                                          <p:spTgt spid="22"/>
                                        </p:tgtEl>
                                        <p:attrNameLst>
                                          <p:attrName>ppt_w</p:attrName>
                                        </p:attrNameLst>
                                      </p:cBhvr>
                                      <p:tavLst>
                                        <p:tav tm="0">
                                          <p:val>
                                            <p:fltVal val="0"/>
                                          </p:val>
                                        </p:tav>
                                        <p:tav tm="100000">
                                          <p:val>
                                            <p:strVal val="#ppt_w"/>
                                          </p:val>
                                        </p:tav>
                                      </p:tavLst>
                                    </p:anim>
                                    <p:anim calcmode="lin" valueType="num">
                                      <p:cBhvr>
                                        <p:cTn id="41" dur="1000" fill="hold"/>
                                        <p:tgtEl>
                                          <p:spTgt spid="22"/>
                                        </p:tgtEl>
                                        <p:attrNameLst>
                                          <p:attrName>ppt_h</p:attrName>
                                        </p:attrNameLst>
                                      </p:cBhvr>
                                      <p:tavLst>
                                        <p:tav tm="0">
                                          <p:val>
                                            <p:fltVal val="0"/>
                                          </p:val>
                                        </p:tav>
                                        <p:tav tm="100000">
                                          <p:val>
                                            <p:strVal val="#ppt_h"/>
                                          </p:val>
                                        </p:tav>
                                      </p:tavLst>
                                    </p:anim>
                                    <p:anim calcmode="lin" valueType="num">
                                      <p:cBhvr>
                                        <p:cTn id="42" dur="1000" fill="hold"/>
                                        <p:tgtEl>
                                          <p:spTgt spid="22"/>
                                        </p:tgtEl>
                                        <p:attrNameLst>
                                          <p:attrName>style.rotation</p:attrName>
                                        </p:attrNameLst>
                                      </p:cBhvr>
                                      <p:tavLst>
                                        <p:tav tm="0">
                                          <p:val>
                                            <p:fltVal val="90"/>
                                          </p:val>
                                        </p:tav>
                                        <p:tav tm="100000">
                                          <p:val>
                                            <p:fltVal val="0"/>
                                          </p:val>
                                        </p:tav>
                                      </p:tavLst>
                                    </p:anim>
                                    <p:animEffect transition="in" filter="fade">
                                      <p:cBhvr>
                                        <p:cTn id="43" dur="1000"/>
                                        <p:tgtEl>
                                          <p:spTgt spid="22"/>
                                        </p:tgtEl>
                                      </p:cBhvr>
                                    </p:animEffect>
                                  </p:childTnLst>
                                </p:cTn>
                              </p:par>
                              <p:par>
                                <p:cTn id="44" presetID="31" presetClass="entr" presetSubtype="0" fill="hold" grpId="0" nodeType="withEffect">
                                  <p:stCondLst>
                                    <p:cond delay="0"/>
                                  </p:stCondLst>
                                  <p:childTnLst>
                                    <p:set>
                                      <p:cBhvr>
                                        <p:cTn id="45" dur="1" fill="hold">
                                          <p:stCondLst>
                                            <p:cond delay="0"/>
                                          </p:stCondLst>
                                        </p:cTn>
                                        <p:tgtEl>
                                          <p:spTgt spid="10"/>
                                        </p:tgtEl>
                                        <p:attrNameLst>
                                          <p:attrName>style.visibility</p:attrName>
                                        </p:attrNameLst>
                                      </p:cBhvr>
                                      <p:to>
                                        <p:strVal val="visible"/>
                                      </p:to>
                                    </p:set>
                                    <p:anim calcmode="lin" valueType="num">
                                      <p:cBhvr>
                                        <p:cTn id="46" dur="1000" fill="hold"/>
                                        <p:tgtEl>
                                          <p:spTgt spid="10"/>
                                        </p:tgtEl>
                                        <p:attrNameLst>
                                          <p:attrName>ppt_w</p:attrName>
                                        </p:attrNameLst>
                                      </p:cBhvr>
                                      <p:tavLst>
                                        <p:tav tm="0">
                                          <p:val>
                                            <p:fltVal val="0"/>
                                          </p:val>
                                        </p:tav>
                                        <p:tav tm="100000">
                                          <p:val>
                                            <p:strVal val="#ppt_w"/>
                                          </p:val>
                                        </p:tav>
                                      </p:tavLst>
                                    </p:anim>
                                    <p:anim calcmode="lin" valueType="num">
                                      <p:cBhvr>
                                        <p:cTn id="47" dur="1000" fill="hold"/>
                                        <p:tgtEl>
                                          <p:spTgt spid="10"/>
                                        </p:tgtEl>
                                        <p:attrNameLst>
                                          <p:attrName>ppt_h</p:attrName>
                                        </p:attrNameLst>
                                      </p:cBhvr>
                                      <p:tavLst>
                                        <p:tav tm="0">
                                          <p:val>
                                            <p:fltVal val="0"/>
                                          </p:val>
                                        </p:tav>
                                        <p:tav tm="100000">
                                          <p:val>
                                            <p:strVal val="#ppt_h"/>
                                          </p:val>
                                        </p:tav>
                                      </p:tavLst>
                                    </p:anim>
                                    <p:anim calcmode="lin" valueType="num">
                                      <p:cBhvr>
                                        <p:cTn id="48" dur="1000" fill="hold"/>
                                        <p:tgtEl>
                                          <p:spTgt spid="10"/>
                                        </p:tgtEl>
                                        <p:attrNameLst>
                                          <p:attrName>style.rotation</p:attrName>
                                        </p:attrNameLst>
                                      </p:cBhvr>
                                      <p:tavLst>
                                        <p:tav tm="0">
                                          <p:val>
                                            <p:fltVal val="90"/>
                                          </p:val>
                                        </p:tav>
                                        <p:tav tm="100000">
                                          <p:val>
                                            <p:fltVal val="0"/>
                                          </p:val>
                                        </p:tav>
                                      </p:tavLst>
                                    </p:anim>
                                    <p:animEffect transition="in" filter="fade">
                                      <p:cBhvr>
                                        <p:cTn id="49" dur="1000"/>
                                        <p:tgtEl>
                                          <p:spTgt spid="10"/>
                                        </p:tgtEl>
                                      </p:cBhvr>
                                    </p:animEffect>
                                  </p:childTnLst>
                                </p:cTn>
                              </p:par>
                              <p:par>
                                <p:cTn id="50" presetID="31" presetClass="entr" presetSubtype="0" fill="hold" grpId="0" nodeType="withEffect">
                                  <p:stCondLst>
                                    <p:cond delay="0"/>
                                  </p:stCondLst>
                                  <p:childTnLst>
                                    <p:set>
                                      <p:cBhvr>
                                        <p:cTn id="51" dur="1" fill="hold">
                                          <p:stCondLst>
                                            <p:cond delay="0"/>
                                          </p:stCondLst>
                                        </p:cTn>
                                        <p:tgtEl>
                                          <p:spTgt spid="13"/>
                                        </p:tgtEl>
                                        <p:attrNameLst>
                                          <p:attrName>style.visibility</p:attrName>
                                        </p:attrNameLst>
                                      </p:cBhvr>
                                      <p:to>
                                        <p:strVal val="visible"/>
                                      </p:to>
                                    </p:set>
                                    <p:anim calcmode="lin" valueType="num">
                                      <p:cBhvr>
                                        <p:cTn id="52" dur="1000" fill="hold"/>
                                        <p:tgtEl>
                                          <p:spTgt spid="13"/>
                                        </p:tgtEl>
                                        <p:attrNameLst>
                                          <p:attrName>ppt_w</p:attrName>
                                        </p:attrNameLst>
                                      </p:cBhvr>
                                      <p:tavLst>
                                        <p:tav tm="0">
                                          <p:val>
                                            <p:fltVal val="0"/>
                                          </p:val>
                                        </p:tav>
                                        <p:tav tm="100000">
                                          <p:val>
                                            <p:strVal val="#ppt_w"/>
                                          </p:val>
                                        </p:tav>
                                      </p:tavLst>
                                    </p:anim>
                                    <p:anim calcmode="lin" valueType="num">
                                      <p:cBhvr>
                                        <p:cTn id="53" dur="1000" fill="hold"/>
                                        <p:tgtEl>
                                          <p:spTgt spid="13"/>
                                        </p:tgtEl>
                                        <p:attrNameLst>
                                          <p:attrName>ppt_h</p:attrName>
                                        </p:attrNameLst>
                                      </p:cBhvr>
                                      <p:tavLst>
                                        <p:tav tm="0">
                                          <p:val>
                                            <p:fltVal val="0"/>
                                          </p:val>
                                        </p:tav>
                                        <p:tav tm="100000">
                                          <p:val>
                                            <p:strVal val="#ppt_h"/>
                                          </p:val>
                                        </p:tav>
                                      </p:tavLst>
                                    </p:anim>
                                    <p:anim calcmode="lin" valueType="num">
                                      <p:cBhvr>
                                        <p:cTn id="54" dur="1000" fill="hold"/>
                                        <p:tgtEl>
                                          <p:spTgt spid="13"/>
                                        </p:tgtEl>
                                        <p:attrNameLst>
                                          <p:attrName>style.rotation</p:attrName>
                                        </p:attrNameLst>
                                      </p:cBhvr>
                                      <p:tavLst>
                                        <p:tav tm="0">
                                          <p:val>
                                            <p:fltVal val="90"/>
                                          </p:val>
                                        </p:tav>
                                        <p:tav tm="100000">
                                          <p:val>
                                            <p:fltVal val="0"/>
                                          </p:val>
                                        </p:tav>
                                      </p:tavLst>
                                    </p:anim>
                                    <p:animEffect transition="in" filter="fade">
                                      <p:cBhvr>
                                        <p:cTn id="55" dur="1000"/>
                                        <p:tgtEl>
                                          <p:spTgt spid="13"/>
                                        </p:tgtEl>
                                      </p:cBhvr>
                                    </p:animEffect>
                                  </p:childTnLst>
                                </p:cTn>
                              </p:par>
                              <p:par>
                                <p:cTn id="56" presetID="31" presetClass="entr" presetSubtype="0" fill="hold" nodeType="withEffect">
                                  <p:stCondLst>
                                    <p:cond delay="0"/>
                                  </p:stCondLst>
                                  <p:childTnLst>
                                    <p:set>
                                      <p:cBhvr>
                                        <p:cTn id="57" dur="1" fill="hold">
                                          <p:stCondLst>
                                            <p:cond delay="0"/>
                                          </p:stCondLst>
                                        </p:cTn>
                                        <p:tgtEl>
                                          <p:spTgt spid="23"/>
                                        </p:tgtEl>
                                        <p:attrNameLst>
                                          <p:attrName>style.visibility</p:attrName>
                                        </p:attrNameLst>
                                      </p:cBhvr>
                                      <p:to>
                                        <p:strVal val="visible"/>
                                      </p:to>
                                    </p:set>
                                    <p:anim calcmode="lin" valueType="num">
                                      <p:cBhvr>
                                        <p:cTn id="58" dur="1000" fill="hold"/>
                                        <p:tgtEl>
                                          <p:spTgt spid="23"/>
                                        </p:tgtEl>
                                        <p:attrNameLst>
                                          <p:attrName>ppt_w</p:attrName>
                                        </p:attrNameLst>
                                      </p:cBhvr>
                                      <p:tavLst>
                                        <p:tav tm="0">
                                          <p:val>
                                            <p:fltVal val="0"/>
                                          </p:val>
                                        </p:tav>
                                        <p:tav tm="100000">
                                          <p:val>
                                            <p:strVal val="#ppt_w"/>
                                          </p:val>
                                        </p:tav>
                                      </p:tavLst>
                                    </p:anim>
                                    <p:anim calcmode="lin" valueType="num">
                                      <p:cBhvr>
                                        <p:cTn id="59" dur="1000" fill="hold"/>
                                        <p:tgtEl>
                                          <p:spTgt spid="23"/>
                                        </p:tgtEl>
                                        <p:attrNameLst>
                                          <p:attrName>ppt_h</p:attrName>
                                        </p:attrNameLst>
                                      </p:cBhvr>
                                      <p:tavLst>
                                        <p:tav tm="0">
                                          <p:val>
                                            <p:fltVal val="0"/>
                                          </p:val>
                                        </p:tav>
                                        <p:tav tm="100000">
                                          <p:val>
                                            <p:strVal val="#ppt_h"/>
                                          </p:val>
                                        </p:tav>
                                      </p:tavLst>
                                    </p:anim>
                                    <p:anim calcmode="lin" valueType="num">
                                      <p:cBhvr>
                                        <p:cTn id="60" dur="1000" fill="hold"/>
                                        <p:tgtEl>
                                          <p:spTgt spid="23"/>
                                        </p:tgtEl>
                                        <p:attrNameLst>
                                          <p:attrName>style.rotation</p:attrName>
                                        </p:attrNameLst>
                                      </p:cBhvr>
                                      <p:tavLst>
                                        <p:tav tm="0">
                                          <p:val>
                                            <p:fltVal val="90"/>
                                          </p:val>
                                        </p:tav>
                                        <p:tav tm="100000">
                                          <p:val>
                                            <p:fltVal val="0"/>
                                          </p:val>
                                        </p:tav>
                                      </p:tavLst>
                                    </p:anim>
                                    <p:animEffect transition="in" filter="fade">
                                      <p:cBhvr>
                                        <p:cTn id="61" dur="1000"/>
                                        <p:tgtEl>
                                          <p:spTgt spid="23"/>
                                        </p:tgtEl>
                                      </p:cBhvr>
                                    </p:animEffect>
                                  </p:childTnLst>
                                </p:cTn>
                              </p:par>
                              <p:par>
                                <p:cTn id="62" presetID="31" presetClass="entr" presetSubtype="0" fill="hold" nodeType="withEffect">
                                  <p:stCondLst>
                                    <p:cond delay="0"/>
                                  </p:stCondLst>
                                  <p:childTnLst>
                                    <p:set>
                                      <p:cBhvr>
                                        <p:cTn id="63" dur="1" fill="hold">
                                          <p:stCondLst>
                                            <p:cond delay="0"/>
                                          </p:stCondLst>
                                        </p:cTn>
                                        <p:tgtEl>
                                          <p:spTgt spid="24"/>
                                        </p:tgtEl>
                                        <p:attrNameLst>
                                          <p:attrName>style.visibility</p:attrName>
                                        </p:attrNameLst>
                                      </p:cBhvr>
                                      <p:to>
                                        <p:strVal val="visible"/>
                                      </p:to>
                                    </p:set>
                                    <p:anim calcmode="lin" valueType="num">
                                      <p:cBhvr>
                                        <p:cTn id="64" dur="1000" fill="hold"/>
                                        <p:tgtEl>
                                          <p:spTgt spid="24"/>
                                        </p:tgtEl>
                                        <p:attrNameLst>
                                          <p:attrName>ppt_w</p:attrName>
                                        </p:attrNameLst>
                                      </p:cBhvr>
                                      <p:tavLst>
                                        <p:tav tm="0">
                                          <p:val>
                                            <p:fltVal val="0"/>
                                          </p:val>
                                        </p:tav>
                                        <p:tav tm="100000">
                                          <p:val>
                                            <p:strVal val="#ppt_w"/>
                                          </p:val>
                                        </p:tav>
                                      </p:tavLst>
                                    </p:anim>
                                    <p:anim calcmode="lin" valueType="num">
                                      <p:cBhvr>
                                        <p:cTn id="65" dur="1000" fill="hold"/>
                                        <p:tgtEl>
                                          <p:spTgt spid="24"/>
                                        </p:tgtEl>
                                        <p:attrNameLst>
                                          <p:attrName>ppt_h</p:attrName>
                                        </p:attrNameLst>
                                      </p:cBhvr>
                                      <p:tavLst>
                                        <p:tav tm="0">
                                          <p:val>
                                            <p:fltVal val="0"/>
                                          </p:val>
                                        </p:tav>
                                        <p:tav tm="100000">
                                          <p:val>
                                            <p:strVal val="#ppt_h"/>
                                          </p:val>
                                        </p:tav>
                                      </p:tavLst>
                                    </p:anim>
                                    <p:anim calcmode="lin" valueType="num">
                                      <p:cBhvr>
                                        <p:cTn id="66" dur="1000" fill="hold"/>
                                        <p:tgtEl>
                                          <p:spTgt spid="24"/>
                                        </p:tgtEl>
                                        <p:attrNameLst>
                                          <p:attrName>style.rotation</p:attrName>
                                        </p:attrNameLst>
                                      </p:cBhvr>
                                      <p:tavLst>
                                        <p:tav tm="0">
                                          <p:val>
                                            <p:fltVal val="90"/>
                                          </p:val>
                                        </p:tav>
                                        <p:tav tm="100000">
                                          <p:val>
                                            <p:fltVal val="0"/>
                                          </p:val>
                                        </p:tav>
                                      </p:tavLst>
                                    </p:anim>
                                    <p:animEffect transition="in" filter="fade">
                                      <p:cBhvr>
                                        <p:cTn id="67" dur="1000"/>
                                        <p:tgtEl>
                                          <p:spTgt spid="24"/>
                                        </p:tgtEl>
                                      </p:cBhvr>
                                    </p:animEffect>
                                  </p:childTnLst>
                                </p:cTn>
                              </p:par>
                            </p:childTnLst>
                          </p:cTn>
                        </p:par>
                        <p:par>
                          <p:cTn id="68" fill="hold">
                            <p:stCondLst>
                              <p:cond delay="2000"/>
                            </p:stCondLst>
                            <p:childTnLst>
                              <p:par>
                                <p:cTn id="69" presetID="2" presetClass="entr" presetSubtype="2" fill="hold" nodeType="afterEffect">
                                  <p:stCondLst>
                                    <p:cond delay="0"/>
                                  </p:stCondLst>
                                  <p:childTnLst>
                                    <p:set>
                                      <p:cBhvr>
                                        <p:cTn id="70" dur="1" fill="hold">
                                          <p:stCondLst>
                                            <p:cond delay="0"/>
                                          </p:stCondLst>
                                        </p:cTn>
                                        <p:tgtEl>
                                          <p:spTgt spid="12"/>
                                        </p:tgtEl>
                                        <p:attrNameLst>
                                          <p:attrName>style.visibility</p:attrName>
                                        </p:attrNameLst>
                                      </p:cBhvr>
                                      <p:to>
                                        <p:strVal val="visible"/>
                                      </p:to>
                                    </p:set>
                                    <p:anim calcmode="lin" valueType="num">
                                      <p:cBhvr additive="base">
                                        <p:cTn id="71" dur="500" fill="hold"/>
                                        <p:tgtEl>
                                          <p:spTgt spid="12"/>
                                        </p:tgtEl>
                                        <p:attrNameLst>
                                          <p:attrName>ppt_x</p:attrName>
                                        </p:attrNameLst>
                                      </p:cBhvr>
                                      <p:tavLst>
                                        <p:tav tm="0">
                                          <p:val>
                                            <p:strVal val="1+#ppt_w/2"/>
                                          </p:val>
                                        </p:tav>
                                        <p:tav tm="100000">
                                          <p:val>
                                            <p:strVal val="#ppt_x"/>
                                          </p:val>
                                        </p:tav>
                                      </p:tavLst>
                                    </p:anim>
                                    <p:anim calcmode="lin" valueType="num">
                                      <p:cBhvr additive="base">
                                        <p:cTn id="72"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7" grpId="0" animBg="1"/>
      <p:bldP spid="10" grpId="0" animBg="1"/>
      <p:bldP spid="13" grpId="0" animBg="1"/>
      <p:bldP spid="20" grpId="0"/>
      <p:bldP spid="21" grpId="0"/>
    </p:bld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5" name="组合 24"/>
          <p:cNvGrpSpPr/>
          <p:nvPr/>
        </p:nvGrpSpPr>
        <p:grpSpPr>
          <a:xfrm>
            <a:off x="1088574" y="1943782"/>
            <a:ext cx="2509246" cy="1938224"/>
            <a:chOff x="1088574" y="1943782"/>
            <a:chExt cx="2509246" cy="1938224"/>
          </a:xfrm>
        </p:grpSpPr>
        <p:sp>
          <p:nvSpPr>
            <p:cNvPr id="24" name="MH_SubTitle_1"/>
            <p:cNvSpPr/>
            <p:nvPr>
              <p:custDataLst>
                <p:tags r:id="rId4"/>
              </p:custDataLst>
            </p:nvPr>
          </p:nvSpPr>
          <p:spPr>
            <a:xfrm>
              <a:off x="1088574" y="1943782"/>
              <a:ext cx="2509246" cy="1938224"/>
            </a:xfrm>
            <a:prstGeom prst="rect">
              <a:avLst/>
            </a:prstGeom>
            <a:solidFill>
              <a:schemeClr val="accent1"/>
            </a:solidFill>
            <a:ln w="12700" cap="flat" cmpd="sng" algn="ctr">
              <a:noFill/>
              <a:prstDash val="solid"/>
              <a:miter lim="800000"/>
            </a:ln>
            <a:effectLst/>
          </p:spPr>
          <p:txBody>
            <a:bodyPr anchor="ctr">
              <a:normAutofit/>
            </a:bodyPr>
            <a:lstStyle/>
            <a:p>
              <a:pPr algn="ctr">
                <a:lnSpc>
                  <a:spcPct val="130000"/>
                </a:lnSpc>
                <a:defRPr/>
              </a:pPr>
              <a:endParaRPr lang="zh-CN" altLang="en-US" sz="1400" kern="0" dirty="0">
                <a:solidFill>
                  <a:srgbClr val="FFFFFF"/>
                </a:solidFill>
              </a:endParaRPr>
            </a:p>
          </p:txBody>
        </p:sp>
        <p:sp>
          <p:nvSpPr>
            <p:cNvPr id="14" name="矩形 13"/>
            <p:cNvSpPr/>
            <p:nvPr/>
          </p:nvSpPr>
          <p:spPr>
            <a:xfrm>
              <a:off x="1365373" y="2478929"/>
              <a:ext cx="2089027" cy="867930"/>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bg1"/>
                  </a:solidFill>
                  <a:latin typeface="迷你简准圆" panose="03000509000000000000" pitchFamily="65" charset="-122"/>
                  <a:ea typeface="迷你简准圆" panose="03000509000000000000" pitchFamily="65" charset="-122"/>
                </a:rPr>
                <a:t>用户可以在投影仪或者计算机上进行演示也可以将演示文稿打印</a:t>
              </a:r>
              <a:r>
                <a:rPr lang="zh-CN" altLang="en-US" sz="1400" dirty="0" smtClean="0">
                  <a:solidFill>
                    <a:schemeClr val="bg1"/>
                  </a:solidFill>
                  <a:latin typeface="迷你简准圆" panose="03000509000000000000" pitchFamily="65" charset="-122"/>
                  <a:ea typeface="迷你简准圆" panose="03000509000000000000" pitchFamily="65" charset="-122"/>
                </a:rPr>
                <a:t>出来</a:t>
              </a:r>
              <a:endParaRPr lang="zh-CN" altLang="en-US" sz="1400" dirty="0">
                <a:solidFill>
                  <a:schemeClr val="bg1"/>
                </a:solidFill>
                <a:latin typeface="迷你简准圆" panose="03000509000000000000" pitchFamily="65" charset="-122"/>
                <a:ea typeface="迷你简准圆" panose="03000509000000000000" pitchFamily="65" charset="-122"/>
              </a:endParaRPr>
            </a:p>
          </p:txBody>
        </p:sp>
      </p:grpSp>
      <p:grpSp>
        <p:nvGrpSpPr>
          <p:cNvPr id="27" name="组合 26"/>
          <p:cNvGrpSpPr/>
          <p:nvPr/>
        </p:nvGrpSpPr>
        <p:grpSpPr>
          <a:xfrm>
            <a:off x="8594184" y="1943782"/>
            <a:ext cx="2509246" cy="1938224"/>
            <a:chOff x="8594184" y="1943782"/>
            <a:chExt cx="2509246" cy="1938224"/>
          </a:xfrm>
        </p:grpSpPr>
        <p:sp>
          <p:nvSpPr>
            <p:cNvPr id="32" name="MH_SubTitle_2"/>
            <p:cNvSpPr/>
            <p:nvPr>
              <p:custDataLst>
                <p:tags r:id="rId3"/>
              </p:custDataLst>
            </p:nvPr>
          </p:nvSpPr>
          <p:spPr>
            <a:xfrm>
              <a:off x="8594184" y="1943782"/>
              <a:ext cx="2509246" cy="1938224"/>
            </a:xfrm>
            <a:prstGeom prst="rect">
              <a:avLst/>
            </a:prstGeom>
            <a:solidFill>
              <a:schemeClr val="accent2"/>
            </a:solidFill>
            <a:ln w="12700" cap="flat" cmpd="sng" algn="ctr">
              <a:noFill/>
              <a:prstDash val="solid"/>
              <a:miter lim="800000"/>
            </a:ln>
            <a:effectLst/>
          </p:spPr>
          <p:txBody>
            <a:bodyPr anchor="ctr">
              <a:normAutofit/>
            </a:bodyPr>
            <a:lstStyle/>
            <a:p>
              <a:pPr algn="ctr">
                <a:lnSpc>
                  <a:spcPct val="130000"/>
                </a:lnSpc>
                <a:defRPr/>
              </a:pPr>
              <a:endParaRPr lang="zh-CN" altLang="en-US" sz="1400" kern="0" dirty="0">
                <a:solidFill>
                  <a:srgbClr val="FFFFFF"/>
                </a:solidFill>
              </a:endParaRPr>
            </a:p>
          </p:txBody>
        </p:sp>
        <p:sp>
          <p:nvSpPr>
            <p:cNvPr id="16" name="矩形 15"/>
            <p:cNvSpPr/>
            <p:nvPr/>
          </p:nvSpPr>
          <p:spPr>
            <a:xfrm>
              <a:off x="8807612" y="2478929"/>
              <a:ext cx="2089027" cy="867930"/>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bg1"/>
                  </a:solidFill>
                  <a:latin typeface="迷你简准圆" panose="03000509000000000000" pitchFamily="65" charset="-122"/>
                  <a:ea typeface="迷你简准圆" panose="03000509000000000000" pitchFamily="65" charset="-122"/>
                </a:rPr>
                <a:t>用户可以在投影仪或者计算机上进行演示也可以将演示文稿打印</a:t>
              </a:r>
              <a:r>
                <a:rPr lang="zh-CN" altLang="en-US" sz="1400" dirty="0" smtClean="0">
                  <a:solidFill>
                    <a:schemeClr val="bg1"/>
                  </a:solidFill>
                  <a:latin typeface="迷你简准圆" panose="03000509000000000000" pitchFamily="65" charset="-122"/>
                  <a:ea typeface="迷你简准圆" panose="03000509000000000000" pitchFamily="65" charset="-122"/>
                </a:rPr>
                <a:t>出来</a:t>
              </a:r>
              <a:endParaRPr lang="zh-CN" altLang="en-US" sz="1400" dirty="0">
                <a:solidFill>
                  <a:schemeClr val="bg1"/>
                </a:solidFill>
                <a:latin typeface="迷你简准圆" panose="03000509000000000000" pitchFamily="65" charset="-122"/>
                <a:ea typeface="迷你简准圆" panose="03000509000000000000" pitchFamily="65" charset="-122"/>
              </a:endParaRPr>
            </a:p>
          </p:txBody>
        </p:sp>
      </p:grpSp>
      <p:grpSp>
        <p:nvGrpSpPr>
          <p:cNvPr id="26" name="组合 25"/>
          <p:cNvGrpSpPr/>
          <p:nvPr/>
        </p:nvGrpSpPr>
        <p:grpSpPr>
          <a:xfrm>
            <a:off x="6091576" y="3882006"/>
            <a:ext cx="2509246" cy="1938224"/>
            <a:chOff x="6091576" y="3882006"/>
            <a:chExt cx="2509246" cy="1938224"/>
          </a:xfrm>
        </p:grpSpPr>
        <p:sp>
          <p:nvSpPr>
            <p:cNvPr id="33" name="MH_SubTitle_3"/>
            <p:cNvSpPr/>
            <p:nvPr>
              <p:custDataLst>
                <p:tags r:id="rId2"/>
              </p:custDataLst>
            </p:nvPr>
          </p:nvSpPr>
          <p:spPr>
            <a:xfrm>
              <a:off x="6091576" y="3882006"/>
              <a:ext cx="2509246" cy="1938224"/>
            </a:xfrm>
            <a:prstGeom prst="rect">
              <a:avLst/>
            </a:prstGeom>
            <a:solidFill>
              <a:schemeClr val="accent3"/>
            </a:solidFill>
            <a:ln w="12700" cap="flat" cmpd="sng" algn="ctr">
              <a:noFill/>
              <a:prstDash val="solid"/>
              <a:miter lim="800000"/>
            </a:ln>
            <a:effectLst/>
          </p:spPr>
          <p:txBody>
            <a:bodyPr anchor="ctr">
              <a:normAutofit/>
            </a:bodyPr>
            <a:lstStyle/>
            <a:p>
              <a:pPr algn="ctr">
                <a:lnSpc>
                  <a:spcPct val="130000"/>
                </a:lnSpc>
                <a:defRPr/>
              </a:pPr>
              <a:endParaRPr lang="zh-CN" altLang="en-US" sz="1400" kern="0" dirty="0">
                <a:solidFill>
                  <a:srgbClr val="FFFFFF"/>
                </a:solidFill>
              </a:endParaRPr>
            </a:p>
          </p:txBody>
        </p:sp>
        <p:sp>
          <p:nvSpPr>
            <p:cNvPr id="17" name="矩形 16"/>
            <p:cNvSpPr/>
            <p:nvPr/>
          </p:nvSpPr>
          <p:spPr>
            <a:xfrm>
              <a:off x="6302792" y="4417153"/>
              <a:ext cx="2089027" cy="867930"/>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bg1"/>
                  </a:solidFill>
                  <a:latin typeface="迷你简准圆" panose="03000509000000000000" pitchFamily="65" charset="-122"/>
                  <a:ea typeface="迷你简准圆" panose="03000509000000000000" pitchFamily="65" charset="-122"/>
                </a:rPr>
                <a:t>用户可以在投影仪或者计算机上进行演示也可以将演示文稿打印</a:t>
              </a:r>
              <a:r>
                <a:rPr lang="zh-CN" altLang="en-US" sz="1400" dirty="0" smtClean="0">
                  <a:solidFill>
                    <a:schemeClr val="bg1"/>
                  </a:solidFill>
                  <a:latin typeface="迷你简准圆" panose="03000509000000000000" pitchFamily="65" charset="-122"/>
                  <a:ea typeface="迷你简准圆" panose="03000509000000000000" pitchFamily="65" charset="-122"/>
                </a:rPr>
                <a:t>出来</a:t>
              </a:r>
              <a:endParaRPr lang="zh-CN" altLang="en-US" sz="1400" dirty="0">
                <a:solidFill>
                  <a:schemeClr val="bg1"/>
                </a:solidFill>
                <a:latin typeface="迷你简准圆" panose="03000509000000000000" pitchFamily="65" charset="-122"/>
                <a:ea typeface="迷你简准圆" panose="03000509000000000000" pitchFamily="65" charset="-122"/>
              </a:endParaRPr>
            </a:p>
          </p:txBody>
        </p:sp>
      </p:grpSp>
      <p:pic>
        <p:nvPicPr>
          <p:cNvPr id="18" name="图片占位符 17"/>
          <p:cNvPicPr>
            <a:picLocks noGrp="1" noChangeAspect="1"/>
          </p:cNvPicPr>
          <p:nvPr>
            <p:ph type="pic" sz="quarter" idx="10"/>
          </p:nvPr>
        </p:nvPicPr>
        <p:blipFill>
          <a:blip r:embed="rId7" cstate="print">
            <a:extLst>
              <a:ext uri="{28A0092B-C50C-407E-A947-70E740481C1C}">
                <a14:useLocalDpi xmlns:a14="http://schemas.microsoft.com/office/drawing/2010/main" val="0"/>
              </a:ext>
            </a:extLst>
          </a:blip>
          <a:srcRect l="13583" r="13583"/>
          <a:stretch>
            <a:fillRect/>
          </a:stretch>
        </p:blipFill>
        <p:spPr/>
      </p:pic>
      <p:pic>
        <p:nvPicPr>
          <p:cNvPr id="19" name="图片占位符 18"/>
          <p:cNvPicPr>
            <a:picLocks noGrp="1" noChangeAspect="1"/>
          </p:cNvPicPr>
          <p:nvPr>
            <p:ph type="pic" sz="quarter" idx="11"/>
          </p:nvPr>
        </p:nvPicPr>
        <p:blipFill>
          <a:blip r:embed="rId8" cstate="print">
            <a:extLst>
              <a:ext uri="{28A0092B-C50C-407E-A947-70E740481C1C}">
                <a14:useLocalDpi xmlns:a14="http://schemas.microsoft.com/office/drawing/2010/main" val="0"/>
              </a:ext>
            </a:extLst>
          </a:blip>
          <a:srcRect l="6839" r="6839"/>
          <a:stretch>
            <a:fillRect/>
          </a:stretch>
        </p:blipFill>
        <p:spPr/>
      </p:pic>
      <p:pic>
        <p:nvPicPr>
          <p:cNvPr id="23" name="图片占位符 22"/>
          <p:cNvPicPr>
            <a:picLocks noGrp="1" noChangeAspect="1"/>
          </p:cNvPicPr>
          <p:nvPr>
            <p:ph type="pic" sz="quarter" idx="12"/>
          </p:nvPr>
        </p:nvPicPr>
        <p:blipFill>
          <a:blip r:embed="rId9" cstate="print">
            <a:extLst>
              <a:ext uri="{28A0092B-C50C-407E-A947-70E740481C1C}">
                <a14:useLocalDpi xmlns:a14="http://schemas.microsoft.com/office/drawing/2010/main" val="0"/>
              </a:ext>
            </a:extLst>
          </a:blip>
          <a:srcRect l="6933" r="6933"/>
          <a:stretch>
            <a:fillRect/>
          </a:stretch>
        </p:blipFill>
        <p:spPr/>
      </p:pic>
      <p:pic>
        <p:nvPicPr>
          <p:cNvPr id="21" name="图片占位符 20"/>
          <p:cNvPicPr>
            <a:picLocks noGrp="1" noChangeAspect="1"/>
          </p:cNvPicPr>
          <p:nvPr>
            <p:ph type="pic" sz="quarter" idx="13"/>
          </p:nvPr>
        </p:nvPicPr>
        <p:blipFill>
          <a:blip r:embed="rId10" cstate="print">
            <a:extLst>
              <a:ext uri="{28A0092B-C50C-407E-A947-70E740481C1C}">
                <a14:useLocalDpi xmlns:a14="http://schemas.microsoft.com/office/drawing/2010/main" val="0"/>
              </a:ext>
            </a:extLst>
          </a:blip>
          <a:srcRect l="15808" r="15808"/>
          <a:stretch>
            <a:fillRect/>
          </a:stretch>
        </p:blipFill>
        <p:spPr/>
      </p:pic>
      <p:pic>
        <p:nvPicPr>
          <p:cNvPr id="20" name="图片占位符 19"/>
          <p:cNvPicPr>
            <a:picLocks noGrp="1" noChangeAspect="1"/>
          </p:cNvPicPr>
          <p:nvPr>
            <p:ph type="pic" sz="quarter" idx="14"/>
          </p:nvPr>
        </p:nvPicPr>
        <p:blipFill>
          <a:blip r:embed="rId11" cstate="print">
            <a:extLst>
              <a:ext uri="{28A0092B-C50C-407E-A947-70E740481C1C}">
                <a14:useLocalDpi xmlns:a14="http://schemas.microsoft.com/office/drawing/2010/main" val="0"/>
              </a:ext>
            </a:extLst>
          </a:blip>
          <a:srcRect l="7001" r="7001"/>
          <a:stretch>
            <a:fillRect/>
          </a:stretch>
        </p:blipFill>
        <p:spPr/>
      </p:pic>
      <p:pic>
        <p:nvPicPr>
          <p:cNvPr id="28" name="图片 27"/>
          <p:cNvPicPr>
            <a:picLocks noChangeAspect="1"/>
          </p:cNvPicPr>
          <p:nvPr/>
        </p:nvPicPr>
        <p:blipFill>
          <a:blip r:embed="rId12"/>
          <a:stretch>
            <a:fillRect/>
          </a:stretch>
        </p:blipFill>
        <p:spPr>
          <a:xfrm>
            <a:off x="5308600" y="1029405"/>
            <a:ext cx="1574800" cy="579616"/>
          </a:xfrm>
          <a:prstGeom prst="rect">
            <a:avLst/>
          </a:prstGeom>
        </p:spPr>
      </p:pic>
      <p:sp>
        <p:nvSpPr>
          <p:cNvPr id="34" name="文本框 33"/>
          <p:cNvSpPr txBox="1"/>
          <p:nvPr/>
        </p:nvSpPr>
        <p:spPr>
          <a:xfrm>
            <a:off x="4482392" y="295797"/>
            <a:ext cx="3467616" cy="584775"/>
          </a:xfrm>
          <a:prstGeom prst="rect">
            <a:avLst/>
          </a:prstGeom>
          <a:noFill/>
        </p:spPr>
        <p:txBody>
          <a:bodyPr wrap="none" rtlCol="0">
            <a:spAutoFit/>
            <a:scene3d>
              <a:camera prst="orthographicFront"/>
              <a:lightRig rig="threePt" dir="t"/>
            </a:scene3d>
            <a:sp3d contourW="12700"/>
          </a:bodyPr>
          <a:lstStyle/>
          <a:p>
            <a:pPr algn="ctr"/>
            <a:r>
              <a:rPr lang="zh-CN" altLang="en-US" sz="3200" dirty="0" smtClean="0">
                <a:solidFill>
                  <a:schemeClr val="tx1">
                    <a:lumMod val="65000"/>
                    <a:lumOff val="35000"/>
                  </a:schemeClr>
                </a:solidFill>
                <a:latin typeface="迷你简准圆" panose="03000509000000000000" pitchFamily="65" charset="-122"/>
                <a:ea typeface="迷你简准圆" panose="03000509000000000000" pitchFamily="65" charset="-122"/>
              </a:rPr>
              <a:t>标题文字添加此处</a:t>
            </a:r>
            <a:endParaRPr lang="zh-CN" altLang="en-US" sz="3200" dirty="0">
              <a:solidFill>
                <a:schemeClr val="tx1">
                  <a:lumMod val="65000"/>
                  <a:lumOff val="35000"/>
                </a:schemeClr>
              </a:solidFill>
              <a:latin typeface="迷你简准圆" panose="03000509000000000000" pitchFamily="65" charset="-122"/>
              <a:ea typeface="迷你简准圆" panose="03000509000000000000" pitchFamily="65" charset="-122"/>
            </a:endParaRPr>
          </a:p>
        </p:txBody>
      </p:sp>
      <p:sp>
        <p:nvSpPr>
          <p:cNvPr id="35" name="文本框 34"/>
          <p:cNvSpPr txBox="1"/>
          <p:nvPr/>
        </p:nvSpPr>
        <p:spPr>
          <a:xfrm>
            <a:off x="4036957" y="767932"/>
            <a:ext cx="4358486" cy="286873"/>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1200" dirty="0">
                <a:solidFill>
                  <a:schemeClr val="bg1">
                    <a:lumMod val="75000"/>
                  </a:schemeClr>
                </a:solidFill>
                <a:latin typeface="+mj-ea"/>
                <a:ea typeface="+mj-ea"/>
              </a:rPr>
              <a:t>The user can demonstrate on a projector </a:t>
            </a:r>
            <a:r>
              <a:rPr lang="en-US" altLang="zh-CN" sz="1200" dirty="0" smtClean="0">
                <a:solidFill>
                  <a:schemeClr val="bg1">
                    <a:lumMod val="75000"/>
                  </a:schemeClr>
                </a:solidFill>
                <a:latin typeface="+mj-ea"/>
                <a:ea typeface="+mj-ea"/>
              </a:rPr>
              <a:t>or computer</a:t>
            </a:r>
            <a:endParaRPr lang="en-US" altLang="zh-CN" sz="1200" dirty="0">
              <a:solidFill>
                <a:schemeClr val="bg1">
                  <a:lumMod val="75000"/>
                </a:schemeClr>
              </a:solidFill>
              <a:latin typeface="+mj-ea"/>
              <a:ea typeface="+mj-ea"/>
            </a:endParaRPr>
          </a:p>
        </p:txBody>
      </p:sp>
    </p:spTree>
    <p:custDataLst>
      <p:tags r:id="rId1"/>
    </p:custDataLst>
    <p:extLst>
      <p:ext uri="{BB962C8B-B14F-4D97-AF65-F5344CB8AC3E}">
        <p14:creationId xmlns:p14="http://schemas.microsoft.com/office/powerpoint/2010/main" val="2510508550"/>
      </p:ext>
    </p:extLst>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additive="base">
                                        <p:cTn id="7" dur="500"/>
                                        <p:tgtEl>
                                          <p:spTgt spid="34"/>
                                        </p:tgtEl>
                                        <p:attrNameLst>
                                          <p:attrName>ppt_y</p:attrName>
                                        </p:attrNameLst>
                                      </p:cBhvr>
                                      <p:tavLst>
                                        <p:tav tm="0">
                                          <p:val>
                                            <p:strVal val="#ppt_y+#ppt_h*1.125000"/>
                                          </p:val>
                                        </p:tav>
                                        <p:tav tm="100000">
                                          <p:val>
                                            <p:strVal val="#ppt_y"/>
                                          </p:val>
                                        </p:tav>
                                      </p:tavLst>
                                    </p:anim>
                                    <p:animEffect transition="in" filter="wipe(up)">
                                      <p:cBhvr>
                                        <p:cTn id="8" dur="500"/>
                                        <p:tgtEl>
                                          <p:spTgt spid="34"/>
                                        </p:tgtEl>
                                      </p:cBhvr>
                                    </p:animEffect>
                                  </p:childTnLst>
                                </p:cTn>
                              </p:par>
                              <p:par>
                                <p:cTn id="9" presetID="12" presetClass="entr" presetSubtype="1" fill="hold" grpId="0" nodeType="withEffect">
                                  <p:stCondLst>
                                    <p:cond delay="0"/>
                                  </p:stCondLst>
                                  <p:childTnLst>
                                    <p:set>
                                      <p:cBhvr>
                                        <p:cTn id="10" dur="1" fill="hold">
                                          <p:stCondLst>
                                            <p:cond delay="0"/>
                                          </p:stCondLst>
                                        </p:cTn>
                                        <p:tgtEl>
                                          <p:spTgt spid="35"/>
                                        </p:tgtEl>
                                        <p:attrNameLst>
                                          <p:attrName>style.visibility</p:attrName>
                                        </p:attrNameLst>
                                      </p:cBhvr>
                                      <p:to>
                                        <p:strVal val="visible"/>
                                      </p:to>
                                    </p:set>
                                    <p:anim calcmode="lin" valueType="num">
                                      <p:cBhvr additive="base">
                                        <p:cTn id="11" dur="500"/>
                                        <p:tgtEl>
                                          <p:spTgt spid="35"/>
                                        </p:tgtEl>
                                        <p:attrNameLst>
                                          <p:attrName>ppt_y</p:attrName>
                                        </p:attrNameLst>
                                      </p:cBhvr>
                                      <p:tavLst>
                                        <p:tav tm="0">
                                          <p:val>
                                            <p:strVal val="#ppt_y-#ppt_h*1.125000"/>
                                          </p:val>
                                        </p:tav>
                                        <p:tav tm="100000">
                                          <p:val>
                                            <p:strVal val="#ppt_y"/>
                                          </p:val>
                                        </p:tav>
                                      </p:tavLst>
                                    </p:anim>
                                    <p:animEffect transition="in" filter="wipe(down)">
                                      <p:cBhvr>
                                        <p:cTn id="12" dur="500"/>
                                        <p:tgtEl>
                                          <p:spTgt spid="35"/>
                                        </p:tgtEl>
                                      </p:cBhvr>
                                    </p:animEffect>
                                  </p:childTnLst>
                                </p:cTn>
                              </p:par>
                            </p:childTnLst>
                          </p:cTn>
                        </p:par>
                        <p:par>
                          <p:cTn id="13" fill="hold">
                            <p:stCondLst>
                              <p:cond delay="500"/>
                            </p:stCondLst>
                            <p:childTnLst>
                              <p:par>
                                <p:cTn id="14" presetID="53" presetClass="entr" presetSubtype="16" fill="hold" nodeType="afterEffect">
                                  <p:stCondLst>
                                    <p:cond delay="0"/>
                                  </p:stCondLst>
                                  <p:childTnLst>
                                    <p:set>
                                      <p:cBhvr>
                                        <p:cTn id="15" dur="1" fill="hold">
                                          <p:stCondLst>
                                            <p:cond delay="0"/>
                                          </p:stCondLst>
                                        </p:cTn>
                                        <p:tgtEl>
                                          <p:spTgt spid="28"/>
                                        </p:tgtEl>
                                        <p:attrNameLst>
                                          <p:attrName>style.visibility</p:attrName>
                                        </p:attrNameLst>
                                      </p:cBhvr>
                                      <p:to>
                                        <p:strVal val="visible"/>
                                      </p:to>
                                    </p:set>
                                    <p:anim calcmode="lin" valueType="num">
                                      <p:cBhvr>
                                        <p:cTn id="16" dur="500" fill="hold"/>
                                        <p:tgtEl>
                                          <p:spTgt spid="28"/>
                                        </p:tgtEl>
                                        <p:attrNameLst>
                                          <p:attrName>ppt_w</p:attrName>
                                        </p:attrNameLst>
                                      </p:cBhvr>
                                      <p:tavLst>
                                        <p:tav tm="0">
                                          <p:val>
                                            <p:fltVal val="0"/>
                                          </p:val>
                                        </p:tav>
                                        <p:tav tm="100000">
                                          <p:val>
                                            <p:strVal val="#ppt_w"/>
                                          </p:val>
                                        </p:tav>
                                      </p:tavLst>
                                    </p:anim>
                                    <p:anim calcmode="lin" valueType="num">
                                      <p:cBhvr>
                                        <p:cTn id="17" dur="500" fill="hold"/>
                                        <p:tgtEl>
                                          <p:spTgt spid="28"/>
                                        </p:tgtEl>
                                        <p:attrNameLst>
                                          <p:attrName>ppt_h</p:attrName>
                                        </p:attrNameLst>
                                      </p:cBhvr>
                                      <p:tavLst>
                                        <p:tav tm="0">
                                          <p:val>
                                            <p:fltVal val="0"/>
                                          </p:val>
                                        </p:tav>
                                        <p:tav tm="100000">
                                          <p:val>
                                            <p:strVal val="#ppt_h"/>
                                          </p:val>
                                        </p:tav>
                                      </p:tavLst>
                                    </p:anim>
                                    <p:animEffect transition="in" filter="fade">
                                      <p:cBhvr>
                                        <p:cTn id="18" dur="500"/>
                                        <p:tgtEl>
                                          <p:spTgt spid="28"/>
                                        </p:tgtEl>
                                      </p:cBhvr>
                                    </p:animEffect>
                                  </p:childTnLst>
                                </p:cTn>
                              </p:par>
                            </p:childTnLst>
                          </p:cTn>
                        </p:par>
                        <p:par>
                          <p:cTn id="19" fill="hold">
                            <p:stCondLst>
                              <p:cond delay="1000"/>
                            </p:stCondLst>
                            <p:childTnLst>
                              <p:par>
                                <p:cTn id="20" presetID="53" presetClass="entr" presetSubtype="528" fill="hold" nodeType="afterEffect">
                                  <p:stCondLst>
                                    <p:cond delay="0"/>
                                  </p:stCondLst>
                                  <p:childTnLst>
                                    <p:set>
                                      <p:cBhvr>
                                        <p:cTn id="21" dur="1" fill="hold">
                                          <p:stCondLst>
                                            <p:cond delay="0"/>
                                          </p:stCondLst>
                                        </p:cTn>
                                        <p:tgtEl>
                                          <p:spTgt spid="25"/>
                                        </p:tgtEl>
                                        <p:attrNameLst>
                                          <p:attrName>style.visibility</p:attrName>
                                        </p:attrNameLst>
                                      </p:cBhvr>
                                      <p:to>
                                        <p:strVal val="visible"/>
                                      </p:to>
                                    </p:set>
                                    <p:anim calcmode="lin" valueType="num">
                                      <p:cBhvr>
                                        <p:cTn id="22" dur="500" fill="hold"/>
                                        <p:tgtEl>
                                          <p:spTgt spid="25"/>
                                        </p:tgtEl>
                                        <p:attrNameLst>
                                          <p:attrName>ppt_w</p:attrName>
                                        </p:attrNameLst>
                                      </p:cBhvr>
                                      <p:tavLst>
                                        <p:tav tm="0">
                                          <p:val>
                                            <p:fltVal val="0"/>
                                          </p:val>
                                        </p:tav>
                                        <p:tav tm="100000">
                                          <p:val>
                                            <p:strVal val="#ppt_w"/>
                                          </p:val>
                                        </p:tav>
                                      </p:tavLst>
                                    </p:anim>
                                    <p:anim calcmode="lin" valueType="num">
                                      <p:cBhvr>
                                        <p:cTn id="23" dur="500" fill="hold"/>
                                        <p:tgtEl>
                                          <p:spTgt spid="25"/>
                                        </p:tgtEl>
                                        <p:attrNameLst>
                                          <p:attrName>ppt_h</p:attrName>
                                        </p:attrNameLst>
                                      </p:cBhvr>
                                      <p:tavLst>
                                        <p:tav tm="0">
                                          <p:val>
                                            <p:fltVal val="0"/>
                                          </p:val>
                                        </p:tav>
                                        <p:tav tm="100000">
                                          <p:val>
                                            <p:strVal val="#ppt_h"/>
                                          </p:val>
                                        </p:tav>
                                      </p:tavLst>
                                    </p:anim>
                                    <p:animEffect transition="in" filter="fade">
                                      <p:cBhvr>
                                        <p:cTn id="24" dur="500"/>
                                        <p:tgtEl>
                                          <p:spTgt spid="25"/>
                                        </p:tgtEl>
                                      </p:cBhvr>
                                    </p:animEffect>
                                    <p:anim calcmode="lin" valueType="num">
                                      <p:cBhvr>
                                        <p:cTn id="25" dur="500" fill="hold"/>
                                        <p:tgtEl>
                                          <p:spTgt spid="25"/>
                                        </p:tgtEl>
                                        <p:attrNameLst>
                                          <p:attrName>ppt_x</p:attrName>
                                        </p:attrNameLst>
                                      </p:cBhvr>
                                      <p:tavLst>
                                        <p:tav tm="0">
                                          <p:val>
                                            <p:fltVal val="0.5"/>
                                          </p:val>
                                        </p:tav>
                                        <p:tav tm="100000">
                                          <p:val>
                                            <p:strVal val="#ppt_x"/>
                                          </p:val>
                                        </p:tav>
                                      </p:tavLst>
                                    </p:anim>
                                    <p:anim calcmode="lin" valueType="num">
                                      <p:cBhvr>
                                        <p:cTn id="26" dur="500" fill="hold"/>
                                        <p:tgtEl>
                                          <p:spTgt spid="25"/>
                                        </p:tgtEl>
                                        <p:attrNameLst>
                                          <p:attrName>ppt_y</p:attrName>
                                        </p:attrNameLst>
                                      </p:cBhvr>
                                      <p:tavLst>
                                        <p:tav tm="0">
                                          <p:val>
                                            <p:fltVal val="0.5"/>
                                          </p:val>
                                        </p:tav>
                                        <p:tav tm="100000">
                                          <p:val>
                                            <p:strVal val="#ppt_y"/>
                                          </p:val>
                                        </p:tav>
                                      </p:tavLst>
                                    </p:anim>
                                  </p:childTnLst>
                                </p:cTn>
                              </p:par>
                            </p:childTnLst>
                          </p:cTn>
                        </p:par>
                        <p:par>
                          <p:cTn id="27" fill="hold">
                            <p:stCondLst>
                              <p:cond delay="1500"/>
                            </p:stCondLst>
                            <p:childTnLst>
                              <p:par>
                                <p:cTn id="28" presetID="53" presetClass="entr" presetSubtype="528" fill="hold" nodeType="afterEffect">
                                  <p:stCondLst>
                                    <p:cond delay="0"/>
                                  </p:stCondLst>
                                  <p:childTnLst>
                                    <p:set>
                                      <p:cBhvr>
                                        <p:cTn id="29" dur="1" fill="hold">
                                          <p:stCondLst>
                                            <p:cond delay="0"/>
                                          </p:stCondLst>
                                        </p:cTn>
                                        <p:tgtEl>
                                          <p:spTgt spid="18"/>
                                        </p:tgtEl>
                                        <p:attrNameLst>
                                          <p:attrName>style.visibility</p:attrName>
                                        </p:attrNameLst>
                                      </p:cBhvr>
                                      <p:to>
                                        <p:strVal val="visible"/>
                                      </p:to>
                                    </p:set>
                                    <p:anim calcmode="lin" valueType="num">
                                      <p:cBhvr>
                                        <p:cTn id="30" dur="500" fill="hold"/>
                                        <p:tgtEl>
                                          <p:spTgt spid="18"/>
                                        </p:tgtEl>
                                        <p:attrNameLst>
                                          <p:attrName>ppt_w</p:attrName>
                                        </p:attrNameLst>
                                      </p:cBhvr>
                                      <p:tavLst>
                                        <p:tav tm="0">
                                          <p:val>
                                            <p:fltVal val="0"/>
                                          </p:val>
                                        </p:tav>
                                        <p:tav tm="100000">
                                          <p:val>
                                            <p:strVal val="#ppt_w"/>
                                          </p:val>
                                        </p:tav>
                                      </p:tavLst>
                                    </p:anim>
                                    <p:anim calcmode="lin" valueType="num">
                                      <p:cBhvr>
                                        <p:cTn id="31" dur="500" fill="hold"/>
                                        <p:tgtEl>
                                          <p:spTgt spid="18"/>
                                        </p:tgtEl>
                                        <p:attrNameLst>
                                          <p:attrName>ppt_h</p:attrName>
                                        </p:attrNameLst>
                                      </p:cBhvr>
                                      <p:tavLst>
                                        <p:tav tm="0">
                                          <p:val>
                                            <p:fltVal val="0"/>
                                          </p:val>
                                        </p:tav>
                                        <p:tav tm="100000">
                                          <p:val>
                                            <p:strVal val="#ppt_h"/>
                                          </p:val>
                                        </p:tav>
                                      </p:tavLst>
                                    </p:anim>
                                    <p:animEffect transition="in" filter="fade">
                                      <p:cBhvr>
                                        <p:cTn id="32" dur="500"/>
                                        <p:tgtEl>
                                          <p:spTgt spid="18"/>
                                        </p:tgtEl>
                                      </p:cBhvr>
                                    </p:animEffect>
                                    <p:anim calcmode="lin" valueType="num">
                                      <p:cBhvr>
                                        <p:cTn id="33" dur="500" fill="hold"/>
                                        <p:tgtEl>
                                          <p:spTgt spid="18"/>
                                        </p:tgtEl>
                                        <p:attrNameLst>
                                          <p:attrName>ppt_x</p:attrName>
                                        </p:attrNameLst>
                                      </p:cBhvr>
                                      <p:tavLst>
                                        <p:tav tm="0">
                                          <p:val>
                                            <p:fltVal val="0.5"/>
                                          </p:val>
                                        </p:tav>
                                        <p:tav tm="100000">
                                          <p:val>
                                            <p:strVal val="#ppt_x"/>
                                          </p:val>
                                        </p:tav>
                                      </p:tavLst>
                                    </p:anim>
                                    <p:anim calcmode="lin" valueType="num">
                                      <p:cBhvr>
                                        <p:cTn id="34" dur="500" fill="hold"/>
                                        <p:tgtEl>
                                          <p:spTgt spid="18"/>
                                        </p:tgtEl>
                                        <p:attrNameLst>
                                          <p:attrName>ppt_y</p:attrName>
                                        </p:attrNameLst>
                                      </p:cBhvr>
                                      <p:tavLst>
                                        <p:tav tm="0">
                                          <p:val>
                                            <p:fltVal val="0.5"/>
                                          </p:val>
                                        </p:tav>
                                        <p:tav tm="100000">
                                          <p:val>
                                            <p:strVal val="#ppt_y"/>
                                          </p:val>
                                        </p:tav>
                                      </p:tavLst>
                                    </p:anim>
                                  </p:childTnLst>
                                </p:cTn>
                              </p:par>
                            </p:childTnLst>
                          </p:cTn>
                        </p:par>
                        <p:par>
                          <p:cTn id="35" fill="hold">
                            <p:stCondLst>
                              <p:cond delay="2000"/>
                            </p:stCondLst>
                            <p:childTnLst>
                              <p:par>
                                <p:cTn id="36" presetID="53" presetClass="entr" presetSubtype="528" fill="hold" nodeType="afterEffect">
                                  <p:stCondLst>
                                    <p:cond delay="0"/>
                                  </p:stCondLst>
                                  <p:childTnLst>
                                    <p:set>
                                      <p:cBhvr>
                                        <p:cTn id="37" dur="1" fill="hold">
                                          <p:stCondLst>
                                            <p:cond delay="0"/>
                                          </p:stCondLst>
                                        </p:cTn>
                                        <p:tgtEl>
                                          <p:spTgt spid="19"/>
                                        </p:tgtEl>
                                        <p:attrNameLst>
                                          <p:attrName>style.visibility</p:attrName>
                                        </p:attrNameLst>
                                      </p:cBhvr>
                                      <p:to>
                                        <p:strVal val="visible"/>
                                      </p:to>
                                    </p:set>
                                    <p:anim calcmode="lin" valueType="num">
                                      <p:cBhvr>
                                        <p:cTn id="38" dur="500" fill="hold"/>
                                        <p:tgtEl>
                                          <p:spTgt spid="19"/>
                                        </p:tgtEl>
                                        <p:attrNameLst>
                                          <p:attrName>ppt_w</p:attrName>
                                        </p:attrNameLst>
                                      </p:cBhvr>
                                      <p:tavLst>
                                        <p:tav tm="0">
                                          <p:val>
                                            <p:fltVal val="0"/>
                                          </p:val>
                                        </p:tav>
                                        <p:tav tm="100000">
                                          <p:val>
                                            <p:strVal val="#ppt_w"/>
                                          </p:val>
                                        </p:tav>
                                      </p:tavLst>
                                    </p:anim>
                                    <p:anim calcmode="lin" valueType="num">
                                      <p:cBhvr>
                                        <p:cTn id="39" dur="500" fill="hold"/>
                                        <p:tgtEl>
                                          <p:spTgt spid="19"/>
                                        </p:tgtEl>
                                        <p:attrNameLst>
                                          <p:attrName>ppt_h</p:attrName>
                                        </p:attrNameLst>
                                      </p:cBhvr>
                                      <p:tavLst>
                                        <p:tav tm="0">
                                          <p:val>
                                            <p:fltVal val="0"/>
                                          </p:val>
                                        </p:tav>
                                        <p:tav tm="100000">
                                          <p:val>
                                            <p:strVal val="#ppt_h"/>
                                          </p:val>
                                        </p:tav>
                                      </p:tavLst>
                                    </p:anim>
                                    <p:animEffect transition="in" filter="fade">
                                      <p:cBhvr>
                                        <p:cTn id="40" dur="500"/>
                                        <p:tgtEl>
                                          <p:spTgt spid="19"/>
                                        </p:tgtEl>
                                      </p:cBhvr>
                                    </p:animEffect>
                                    <p:anim calcmode="lin" valueType="num">
                                      <p:cBhvr>
                                        <p:cTn id="41" dur="500" fill="hold"/>
                                        <p:tgtEl>
                                          <p:spTgt spid="19"/>
                                        </p:tgtEl>
                                        <p:attrNameLst>
                                          <p:attrName>ppt_x</p:attrName>
                                        </p:attrNameLst>
                                      </p:cBhvr>
                                      <p:tavLst>
                                        <p:tav tm="0">
                                          <p:val>
                                            <p:fltVal val="0.5"/>
                                          </p:val>
                                        </p:tav>
                                        <p:tav tm="100000">
                                          <p:val>
                                            <p:strVal val="#ppt_x"/>
                                          </p:val>
                                        </p:tav>
                                      </p:tavLst>
                                    </p:anim>
                                    <p:anim calcmode="lin" valueType="num">
                                      <p:cBhvr>
                                        <p:cTn id="42" dur="500" fill="hold"/>
                                        <p:tgtEl>
                                          <p:spTgt spid="19"/>
                                        </p:tgtEl>
                                        <p:attrNameLst>
                                          <p:attrName>ppt_y</p:attrName>
                                        </p:attrNameLst>
                                      </p:cBhvr>
                                      <p:tavLst>
                                        <p:tav tm="0">
                                          <p:val>
                                            <p:fltVal val="0.5"/>
                                          </p:val>
                                        </p:tav>
                                        <p:tav tm="100000">
                                          <p:val>
                                            <p:strVal val="#ppt_y"/>
                                          </p:val>
                                        </p:tav>
                                      </p:tavLst>
                                    </p:anim>
                                  </p:childTnLst>
                                </p:cTn>
                              </p:par>
                            </p:childTnLst>
                          </p:cTn>
                        </p:par>
                        <p:par>
                          <p:cTn id="43" fill="hold">
                            <p:stCondLst>
                              <p:cond delay="2500"/>
                            </p:stCondLst>
                            <p:childTnLst>
                              <p:par>
                                <p:cTn id="44" presetID="53" presetClass="entr" presetSubtype="528" fill="hold" nodeType="afterEffect">
                                  <p:stCondLst>
                                    <p:cond delay="0"/>
                                  </p:stCondLst>
                                  <p:childTnLst>
                                    <p:set>
                                      <p:cBhvr>
                                        <p:cTn id="45" dur="1" fill="hold">
                                          <p:stCondLst>
                                            <p:cond delay="0"/>
                                          </p:stCondLst>
                                        </p:cTn>
                                        <p:tgtEl>
                                          <p:spTgt spid="27"/>
                                        </p:tgtEl>
                                        <p:attrNameLst>
                                          <p:attrName>style.visibility</p:attrName>
                                        </p:attrNameLst>
                                      </p:cBhvr>
                                      <p:to>
                                        <p:strVal val="visible"/>
                                      </p:to>
                                    </p:set>
                                    <p:anim calcmode="lin" valueType="num">
                                      <p:cBhvr>
                                        <p:cTn id="46" dur="500" fill="hold"/>
                                        <p:tgtEl>
                                          <p:spTgt spid="27"/>
                                        </p:tgtEl>
                                        <p:attrNameLst>
                                          <p:attrName>ppt_w</p:attrName>
                                        </p:attrNameLst>
                                      </p:cBhvr>
                                      <p:tavLst>
                                        <p:tav tm="0">
                                          <p:val>
                                            <p:fltVal val="0"/>
                                          </p:val>
                                        </p:tav>
                                        <p:tav tm="100000">
                                          <p:val>
                                            <p:strVal val="#ppt_w"/>
                                          </p:val>
                                        </p:tav>
                                      </p:tavLst>
                                    </p:anim>
                                    <p:anim calcmode="lin" valueType="num">
                                      <p:cBhvr>
                                        <p:cTn id="47" dur="500" fill="hold"/>
                                        <p:tgtEl>
                                          <p:spTgt spid="27"/>
                                        </p:tgtEl>
                                        <p:attrNameLst>
                                          <p:attrName>ppt_h</p:attrName>
                                        </p:attrNameLst>
                                      </p:cBhvr>
                                      <p:tavLst>
                                        <p:tav tm="0">
                                          <p:val>
                                            <p:fltVal val="0"/>
                                          </p:val>
                                        </p:tav>
                                        <p:tav tm="100000">
                                          <p:val>
                                            <p:strVal val="#ppt_h"/>
                                          </p:val>
                                        </p:tav>
                                      </p:tavLst>
                                    </p:anim>
                                    <p:animEffect transition="in" filter="fade">
                                      <p:cBhvr>
                                        <p:cTn id="48" dur="500"/>
                                        <p:tgtEl>
                                          <p:spTgt spid="27"/>
                                        </p:tgtEl>
                                      </p:cBhvr>
                                    </p:animEffect>
                                    <p:anim calcmode="lin" valueType="num">
                                      <p:cBhvr>
                                        <p:cTn id="49" dur="500" fill="hold"/>
                                        <p:tgtEl>
                                          <p:spTgt spid="27"/>
                                        </p:tgtEl>
                                        <p:attrNameLst>
                                          <p:attrName>ppt_x</p:attrName>
                                        </p:attrNameLst>
                                      </p:cBhvr>
                                      <p:tavLst>
                                        <p:tav tm="0">
                                          <p:val>
                                            <p:fltVal val="0.5"/>
                                          </p:val>
                                        </p:tav>
                                        <p:tav tm="100000">
                                          <p:val>
                                            <p:strVal val="#ppt_x"/>
                                          </p:val>
                                        </p:tav>
                                      </p:tavLst>
                                    </p:anim>
                                    <p:anim calcmode="lin" valueType="num">
                                      <p:cBhvr>
                                        <p:cTn id="50" dur="500" fill="hold"/>
                                        <p:tgtEl>
                                          <p:spTgt spid="27"/>
                                        </p:tgtEl>
                                        <p:attrNameLst>
                                          <p:attrName>ppt_y</p:attrName>
                                        </p:attrNameLst>
                                      </p:cBhvr>
                                      <p:tavLst>
                                        <p:tav tm="0">
                                          <p:val>
                                            <p:fltVal val="0.5"/>
                                          </p:val>
                                        </p:tav>
                                        <p:tav tm="100000">
                                          <p:val>
                                            <p:strVal val="#ppt_y"/>
                                          </p:val>
                                        </p:tav>
                                      </p:tavLst>
                                    </p:anim>
                                  </p:childTnLst>
                                </p:cTn>
                              </p:par>
                            </p:childTnLst>
                          </p:cTn>
                        </p:par>
                        <p:par>
                          <p:cTn id="51" fill="hold">
                            <p:stCondLst>
                              <p:cond delay="3000"/>
                            </p:stCondLst>
                            <p:childTnLst>
                              <p:par>
                                <p:cTn id="52" presetID="53" presetClass="entr" presetSubtype="528" fill="hold" nodeType="afterEffect">
                                  <p:stCondLst>
                                    <p:cond delay="0"/>
                                  </p:stCondLst>
                                  <p:childTnLst>
                                    <p:set>
                                      <p:cBhvr>
                                        <p:cTn id="53" dur="1" fill="hold">
                                          <p:stCondLst>
                                            <p:cond delay="0"/>
                                          </p:stCondLst>
                                        </p:cTn>
                                        <p:tgtEl>
                                          <p:spTgt spid="20"/>
                                        </p:tgtEl>
                                        <p:attrNameLst>
                                          <p:attrName>style.visibility</p:attrName>
                                        </p:attrNameLst>
                                      </p:cBhvr>
                                      <p:to>
                                        <p:strVal val="visible"/>
                                      </p:to>
                                    </p:set>
                                    <p:anim calcmode="lin" valueType="num">
                                      <p:cBhvr>
                                        <p:cTn id="54" dur="500" fill="hold"/>
                                        <p:tgtEl>
                                          <p:spTgt spid="20"/>
                                        </p:tgtEl>
                                        <p:attrNameLst>
                                          <p:attrName>ppt_w</p:attrName>
                                        </p:attrNameLst>
                                      </p:cBhvr>
                                      <p:tavLst>
                                        <p:tav tm="0">
                                          <p:val>
                                            <p:fltVal val="0"/>
                                          </p:val>
                                        </p:tav>
                                        <p:tav tm="100000">
                                          <p:val>
                                            <p:strVal val="#ppt_w"/>
                                          </p:val>
                                        </p:tav>
                                      </p:tavLst>
                                    </p:anim>
                                    <p:anim calcmode="lin" valueType="num">
                                      <p:cBhvr>
                                        <p:cTn id="55" dur="500" fill="hold"/>
                                        <p:tgtEl>
                                          <p:spTgt spid="20"/>
                                        </p:tgtEl>
                                        <p:attrNameLst>
                                          <p:attrName>ppt_h</p:attrName>
                                        </p:attrNameLst>
                                      </p:cBhvr>
                                      <p:tavLst>
                                        <p:tav tm="0">
                                          <p:val>
                                            <p:fltVal val="0"/>
                                          </p:val>
                                        </p:tav>
                                        <p:tav tm="100000">
                                          <p:val>
                                            <p:strVal val="#ppt_h"/>
                                          </p:val>
                                        </p:tav>
                                      </p:tavLst>
                                    </p:anim>
                                    <p:animEffect transition="in" filter="fade">
                                      <p:cBhvr>
                                        <p:cTn id="56" dur="500"/>
                                        <p:tgtEl>
                                          <p:spTgt spid="20"/>
                                        </p:tgtEl>
                                      </p:cBhvr>
                                    </p:animEffect>
                                    <p:anim calcmode="lin" valueType="num">
                                      <p:cBhvr>
                                        <p:cTn id="57" dur="500" fill="hold"/>
                                        <p:tgtEl>
                                          <p:spTgt spid="20"/>
                                        </p:tgtEl>
                                        <p:attrNameLst>
                                          <p:attrName>ppt_x</p:attrName>
                                        </p:attrNameLst>
                                      </p:cBhvr>
                                      <p:tavLst>
                                        <p:tav tm="0">
                                          <p:val>
                                            <p:fltVal val="0.5"/>
                                          </p:val>
                                        </p:tav>
                                        <p:tav tm="100000">
                                          <p:val>
                                            <p:strVal val="#ppt_x"/>
                                          </p:val>
                                        </p:tav>
                                      </p:tavLst>
                                    </p:anim>
                                    <p:anim calcmode="lin" valueType="num">
                                      <p:cBhvr>
                                        <p:cTn id="58" dur="500" fill="hold"/>
                                        <p:tgtEl>
                                          <p:spTgt spid="20"/>
                                        </p:tgtEl>
                                        <p:attrNameLst>
                                          <p:attrName>ppt_y</p:attrName>
                                        </p:attrNameLst>
                                      </p:cBhvr>
                                      <p:tavLst>
                                        <p:tav tm="0">
                                          <p:val>
                                            <p:fltVal val="0.5"/>
                                          </p:val>
                                        </p:tav>
                                        <p:tav tm="100000">
                                          <p:val>
                                            <p:strVal val="#ppt_y"/>
                                          </p:val>
                                        </p:tav>
                                      </p:tavLst>
                                    </p:anim>
                                  </p:childTnLst>
                                </p:cTn>
                              </p:par>
                            </p:childTnLst>
                          </p:cTn>
                        </p:par>
                        <p:par>
                          <p:cTn id="59" fill="hold">
                            <p:stCondLst>
                              <p:cond delay="3500"/>
                            </p:stCondLst>
                            <p:childTnLst>
                              <p:par>
                                <p:cTn id="60" presetID="53" presetClass="entr" presetSubtype="528" fill="hold" nodeType="afterEffect">
                                  <p:stCondLst>
                                    <p:cond delay="0"/>
                                  </p:stCondLst>
                                  <p:childTnLst>
                                    <p:set>
                                      <p:cBhvr>
                                        <p:cTn id="61" dur="1" fill="hold">
                                          <p:stCondLst>
                                            <p:cond delay="0"/>
                                          </p:stCondLst>
                                        </p:cTn>
                                        <p:tgtEl>
                                          <p:spTgt spid="21"/>
                                        </p:tgtEl>
                                        <p:attrNameLst>
                                          <p:attrName>style.visibility</p:attrName>
                                        </p:attrNameLst>
                                      </p:cBhvr>
                                      <p:to>
                                        <p:strVal val="visible"/>
                                      </p:to>
                                    </p:set>
                                    <p:anim calcmode="lin" valueType="num">
                                      <p:cBhvr>
                                        <p:cTn id="62" dur="500" fill="hold"/>
                                        <p:tgtEl>
                                          <p:spTgt spid="21"/>
                                        </p:tgtEl>
                                        <p:attrNameLst>
                                          <p:attrName>ppt_w</p:attrName>
                                        </p:attrNameLst>
                                      </p:cBhvr>
                                      <p:tavLst>
                                        <p:tav tm="0">
                                          <p:val>
                                            <p:fltVal val="0"/>
                                          </p:val>
                                        </p:tav>
                                        <p:tav tm="100000">
                                          <p:val>
                                            <p:strVal val="#ppt_w"/>
                                          </p:val>
                                        </p:tav>
                                      </p:tavLst>
                                    </p:anim>
                                    <p:anim calcmode="lin" valueType="num">
                                      <p:cBhvr>
                                        <p:cTn id="63" dur="500" fill="hold"/>
                                        <p:tgtEl>
                                          <p:spTgt spid="21"/>
                                        </p:tgtEl>
                                        <p:attrNameLst>
                                          <p:attrName>ppt_h</p:attrName>
                                        </p:attrNameLst>
                                      </p:cBhvr>
                                      <p:tavLst>
                                        <p:tav tm="0">
                                          <p:val>
                                            <p:fltVal val="0"/>
                                          </p:val>
                                        </p:tav>
                                        <p:tav tm="100000">
                                          <p:val>
                                            <p:strVal val="#ppt_h"/>
                                          </p:val>
                                        </p:tav>
                                      </p:tavLst>
                                    </p:anim>
                                    <p:animEffect transition="in" filter="fade">
                                      <p:cBhvr>
                                        <p:cTn id="64" dur="500"/>
                                        <p:tgtEl>
                                          <p:spTgt spid="21"/>
                                        </p:tgtEl>
                                      </p:cBhvr>
                                    </p:animEffect>
                                    <p:anim calcmode="lin" valueType="num">
                                      <p:cBhvr>
                                        <p:cTn id="65" dur="500" fill="hold"/>
                                        <p:tgtEl>
                                          <p:spTgt spid="21"/>
                                        </p:tgtEl>
                                        <p:attrNameLst>
                                          <p:attrName>ppt_x</p:attrName>
                                        </p:attrNameLst>
                                      </p:cBhvr>
                                      <p:tavLst>
                                        <p:tav tm="0">
                                          <p:val>
                                            <p:fltVal val="0.5"/>
                                          </p:val>
                                        </p:tav>
                                        <p:tav tm="100000">
                                          <p:val>
                                            <p:strVal val="#ppt_x"/>
                                          </p:val>
                                        </p:tav>
                                      </p:tavLst>
                                    </p:anim>
                                    <p:anim calcmode="lin" valueType="num">
                                      <p:cBhvr>
                                        <p:cTn id="66" dur="500" fill="hold"/>
                                        <p:tgtEl>
                                          <p:spTgt spid="21"/>
                                        </p:tgtEl>
                                        <p:attrNameLst>
                                          <p:attrName>ppt_y</p:attrName>
                                        </p:attrNameLst>
                                      </p:cBhvr>
                                      <p:tavLst>
                                        <p:tav tm="0">
                                          <p:val>
                                            <p:fltVal val="0.5"/>
                                          </p:val>
                                        </p:tav>
                                        <p:tav tm="100000">
                                          <p:val>
                                            <p:strVal val="#ppt_y"/>
                                          </p:val>
                                        </p:tav>
                                      </p:tavLst>
                                    </p:anim>
                                  </p:childTnLst>
                                </p:cTn>
                              </p:par>
                            </p:childTnLst>
                          </p:cTn>
                        </p:par>
                        <p:par>
                          <p:cTn id="67" fill="hold">
                            <p:stCondLst>
                              <p:cond delay="4000"/>
                            </p:stCondLst>
                            <p:childTnLst>
                              <p:par>
                                <p:cTn id="68" presetID="53" presetClass="entr" presetSubtype="528" fill="hold" nodeType="afterEffect">
                                  <p:stCondLst>
                                    <p:cond delay="0"/>
                                  </p:stCondLst>
                                  <p:childTnLst>
                                    <p:set>
                                      <p:cBhvr>
                                        <p:cTn id="69" dur="1" fill="hold">
                                          <p:stCondLst>
                                            <p:cond delay="0"/>
                                          </p:stCondLst>
                                        </p:cTn>
                                        <p:tgtEl>
                                          <p:spTgt spid="26"/>
                                        </p:tgtEl>
                                        <p:attrNameLst>
                                          <p:attrName>style.visibility</p:attrName>
                                        </p:attrNameLst>
                                      </p:cBhvr>
                                      <p:to>
                                        <p:strVal val="visible"/>
                                      </p:to>
                                    </p:set>
                                    <p:anim calcmode="lin" valueType="num">
                                      <p:cBhvr>
                                        <p:cTn id="70" dur="500" fill="hold"/>
                                        <p:tgtEl>
                                          <p:spTgt spid="26"/>
                                        </p:tgtEl>
                                        <p:attrNameLst>
                                          <p:attrName>ppt_w</p:attrName>
                                        </p:attrNameLst>
                                      </p:cBhvr>
                                      <p:tavLst>
                                        <p:tav tm="0">
                                          <p:val>
                                            <p:fltVal val="0"/>
                                          </p:val>
                                        </p:tav>
                                        <p:tav tm="100000">
                                          <p:val>
                                            <p:strVal val="#ppt_w"/>
                                          </p:val>
                                        </p:tav>
                                      </p:tavLst>
                                    </p:anim>
                                    <p:anim calcmode="lin" valueType="num">
                                      <p:cBhvr>
                                        <p:cTn id="71" dur="500" fill="hold"/>
                                        <p:tgtEl>
                                          <p:spTgt spid="26"/>
                                        </p:tgtEl>
                                        <p:attrNameLst>
                                          <p:attrName>ppt_h</p:attrName>
                                        </p:attrNameLst>
                                      </p:cBhvr>
                                      <p:tavLst>
                                        <p:tav tm="0">
                                          <p:val>
                                            <p:fltVal val="0"/>
                                          </p:val>
                                        </p:tav>
                                        <p:tav tm="100000">
                                          <p:val>
                                            <p:strVal val="#ppt_h"/>
                                          </p:val>
                                        </p:tav>
                                      </p:tavLst>
                                    </p:anim>
                                    <p:animEffect transition="in" filter="fade">
                                      <p:cBhvr>
                                        <p:cTn id="72" dur="500"/>
                                        <p:tgtEl>
                                          <p:spTgt spid="26"/>
                                        </p:tgtEl>
                                      </p:cBhvr>
                                    </p:animEffect>
                                    <p:anim calcmode="lin" valueType="num">
                                      <p:cBhvr>
                                        <p:cTn id="73" dur="500" fill="hold"/>
                                        <p:tgtEl>
                                          <p:spTgt spid="26"/>
                                        </p:tgtEl>
                                        <p:attrNameLst>
                                          <p:attrName>ppt_x</p:attrName>
                                        </p:attrNameLst>
                                      </p:cBhvr>
                                      <p:tavLst>
                                        <p:tav tm="0">
                                          <p:val>
                                            <p:fltVal val="0.5"/>
                                          </p:val>
                                        </p:tav>
                                        <p:tav tm="100000">
                                          <p:val>
                                            <p:strVal val="#ppt_x"/>
                                          </p:val>
                                        </p:tav>
                                      </p:tavLst>
                                    </p:anim>
                                    <p:anim calcmode="lin" valueType="num">
                                      <p:cBhvr>
                                        <p:cTn id="74" dur="500" fill="hold"/>
                                        <p:tgtEl>
                                          <p:spTgt spid="26"/>
                                        </p:tgtEl>
                                        <p:attrNameLst>
                                          <p:attrName>ppt_y</p:attrName>
                                        </p:attrNameLst>
                                      </p:cBhvr>
                                      <p:tavLst>
                                        <p:tav tm="0">
                                          <p:val>
                                            <p:fltVal val="0.5"/>
                                          </p:val>
                                        </p:tav>
                                        <p:tav tm="100000">
                                          <p:val>
                                            <p:strVal val="#ppt_y"/>
                                          </p:val>
                                        </p:tav>
                                      </p:tavLst>
                                    </p:anim>
                                  </p:childTnLst>
                                </p:cTn>
                              </p:par>
                            </p:childTnLst>
                          </p:cTn>
                        </p:par>
                        <p:par>
                          <p:cTn id="75" fill="hold">
                            <p:stCondLst>
                              <p:cond delay="4500"/>
                            </p:stCondLst>
                            <p:childTnLst>
                              <p:par>
                                <p:cTn id="76" presetID="53" presetClass="entr" presetSubtype="528" fill="hold" nodeType="afterEffect">
                                  <p:stCondLst>
                                    <p:cond delay="0"/>
                                  </p:stCondLst>
                                  <p:childTnLst>
                                    <p:set>
                                      <p:cBhvr>
                                        <p:cTn id="77" dur="1" fill="hold">
                                          <p:stCondLst>
                                            <p:cond delay="0"/>
                                          </p:stCondLst>
                                        </p:cTn>
                                        <p:tgtEl>
                                          <p:spTgt spid="23"/>
                                        </p:tgtEl>
                                        <p:attrNameLst>
                                          <p:attrName>style.visibility</p:attrName>
                                        </p:attrNameLst>
                                      </p:cBhvr>
                                      <p:to>
                                        <p:strVal val="visible"/>
                                      </p:to>
                                    </p:set>
                                    <p:anim calcmode="lin" valueType="num">
                                      <p:cBhvr>
                                        <p:cTn id="78" dur="500" fill="hold"/>
                                        <p:tgtEl>
                                          <p:spTgt spid="23"/>
                                        </p:tgtEl>
                                        <p:attrNameLst>
                                          <p:attrName>ppt_w</p:attrName>
                                        </p:attrNameLst>
                                      </p:cBhvr>
                                      <p:tavLst>
                                        <p:tav tm="0">
                                          <p:val>
                                            <p:fltVal val="0"/>
                                          </p:val>
                                        </p:tav>
                                        <p:tav tm="100000">
                                          <p:val>
                                            <p:strVal val="#ppt_w"/>
                                          </p:val>
                                        </p:tav>
                                      </p:tavLst>
                                    </p:anim>
                                    <p:anim calcmode="lin" valueType="num">
                                      <p:cBhvr>
                                        <p:cTn id="79" dur="500" fill="hold"/>
                                        <p:tgtEl>
                                          <p:spTgt spid="23"/>
                                        </p:tgtEl>
                                        <p:attrNameLst>
                                          <p:attrName>ppt_h</p:attrName>
                                        </p:attrNameLst>
                                      </p:cBhvr>
                                      <p:tavLst>
                                        <p:tav tm="0">
                                          <p:val>
                                            <p:fltVal val="0"/>
                                          </p:val>
                                        </p:tav>
                                        <p:tav tm="100000">
                                          <p:val>
                                            <p:strVal val="#ppt_h"/>
                                          </p:val>
                                        </p:tav>
                                      </p:tavLst>
                                    </p:anim>
                                    <p:animEffect transition="in" filter="fade">
                                      <p:cBhvr>
                                        <p:cTn id="80" dur="500"/>
                                        <p:tgtEl>
                                          <p:spTgt spid="23"/>
                                        </p:tgtEl>
                                      </p:cBhvr>
                                    </p:animEffect>
                                    <p:anim calcmode="lin" valueType="num">
                                      <p:cBhvr>
                                        <p:cTn id="81" dur="500" fill="hold"/>
                                        <p:tgtEl>
                                          <p:spTgt spid="23"/>
                                        </p:tgtEl>
                                        <p:attrNameLst>
                                          <p:attrName>ppt_x</p:attrName>
                                        </p:attrNameLst>
                                      </p:cBhvr>
                                      <p:tavLst>
                                        <p:tav tm="0">
                                          <p:val>
                                            <p:fltVal val="0.5"/>
                                          </p:val>
                                        </p:tav>
                                        <p:tav tm="100000">
                                          <p:val>
                                            <p:strVal val="#ppt_x"/>
                                          </p:val>
                                        </p:tav>
                                      </p:tavLst>
                                    </p:anim>
                                    <p:anim calcmode="lin" valueType="num">
                                      <p:cBhvr>
                                        <p:cTn id="82" dur="500" fill="hold"/>
                                        <p:tgtEl>
                                          <p:spTgt spid="23"/>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5" grpId="0"/>
    </p:bld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3077" name="MH_Other_2"/>
          <p:cNvCxnSpPr>
            <a:cxnSpLocks noChangeShapeType="1"/>
          </p:cNvCxnSpPr>
          <p:nvPr>
            <p:custDataLst>
              <p:tags r:id="rId2"/>
            </p:custDataLst>
          </p:nvPr>
        </p:nvCxnSpPr>
        <p:spPr bwMode="auto">
          <a:xfrm>
            <a:off x="6096000" y="1962944"/>
            <a:ext cx="0" cy="3795712"/>
          </a:xfrm>
          <a:prstGeom prst="line">
            <a:avLst/>
          </a:prstGeom>
          <a:noFill/>
          <a:ln w="9525">
            <a:solidFill>
              <a:srgbClr val="D7D7D7"/>
            </a:solidFill>
            <a:round/>
            <a:headEnd/>
            <a:tailEnd/>
          </a:ln>
          <a:extLst>
            <a:ext uri="{909E8E84-426E-40DD-AFC4-6F175D3DCCD1}">
              <a14:hiddenFill xmlns:a14="http://schemas.microsoft.com/office/drawing/2010/main">
                <a:noFill/>
              </a14:hiddenFill>
            </a:ext>
          </a:extLst>
        </p:spPr>
      </p:cxnSp>
      <p:grpSp>
        <p:nvGrpSpPr>
          <p:cNvPr id="10" name="组合 9"/>
          <p:cNvGrpSpPr/>
          <p:nvPr/>
        </p:nvGrpSpPr>
        <p:grpSpPr>
          <a:xfrm>
            <a:off x="1277257" y="4700266"/>
            <a:ext cx="4150305" cy="962022"/>
            <a:chOff x="6685960" y="2819082"/>
            <a:chExt cx="4150305" cy="962022"/>
          </a:xfrm>
        </p:grpSpPr>
        <p:sp>
          <p:nvSpPr>
            <p:cNvPr id="11" name="矩形 10"/>
            <p:cNvSpPr/>
            <p:nvPr/>
          </p:nvSpPr>
          <p:spPr>
            <a:xfrm>
              <a:off x="6685960" y="3171706"/>
              <a:ext cx="4150305"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a:t>
              </a:r>
              <a:r>
                <a:rPr lang="zh-CN" altLang="en-US" sz="1400" dirty="0" smtClean="0">
                  <a:solidFill>
                    <a:schemeClr val="tx1">
                      <a:lumMod val="50000"/>
                      <a:lumOff val="50000"/>
                    </a:schemeClr>
                  </a:solidFill>
                  <a:latin typeface="迷你简准圆" panose="03000509000000000000" pitchFamily="65" charset="-122"/>
                  <a:ea typeface="迷你简准圆" panose="03000509000000000000" pitchFamily="65" charset="-122"/>
                </a:rPr>
                <a:t>制作用</a:t>
              </a:r>
              <a:r>
                <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rPr>
                <a:t>到更广泛的领域中</a:t>
              </a:r>
            </a:p>
          </p:txBody>
        </p:sp>
        <p:sp>
          <p:nvSpPr>
            <p:cNvPr id="12" name="矩形 11"/>
            <p:cNvSpPr/>
            <p:nvPr/>
          </p:nvSpPr>
          <p:spPr>
            <a:xfrm>
              <a:off x="6685961" y="2819082"/>
              <a:ext cx="2241974" cy="43640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000" b="1" dirty="0">
                  <a:solidFill>
                    <a:schemeClr val="tx1">
                      <a:lumMod val="75000"/>
                      <a:lumOff val="25000"/>
                    </a:schemeClr>
                  </a:solidFill>
                  <a:latin typeface="迷你简准圆" panose="03000509000000000000" pitchFamily="65" charset="-122"/>
                  <a:ea typeface="迷你简准圆" panose="03000509000000000000" pitchFamily="65" charset="-122"/>
                </a:rPr>
                <a:t>标题文字添加</a:t>
              </a:r>
            </a:p>
          </p:txBody>
        </p:sp>
      </p:grpSp>
      <p:grpSp>
        <p:nvGrpSpPr>
          <p:cNvPr id="13" name="组合 12"/>
          <p:cNvGrpSpPr/>
          <p:nvPr/>
        </p:nvGrpSpPr>
        <p:grpSpPr>
          <a:xfrm>
            <a:off x="6764437" y="4700266"/>
            <a:ext cx="4150305" cy="962022"/>
            <a:chOff x="6685960" y="2819082"/>
            <a:chExt cx="4150305" cy="962022"/>
          </a:xfrm>
        </p:grpSpPr>
        <p:sp>
          <p:nvSpPr>
            <p:cNvPr id="14" name="矩形 13"/>
            <p:cNvSpPr/>
            <p:nvPr/>
          </p:nvSpPr>
          <p:spPr>
            <a:xfrm>
              <a:off x="6685960" y="3171706"/>
              <a:ext cx="4150305"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a:t>
              </a:r>
              <a:r>
                <a:rPr lang="zh-CN" altLang="en-US" sz="1400" dirty="0" smtClean="0">
                  <a:solidFill>
                    <a:schemeClr val="tx1">
                      <a:lumMod val="50000"/>
                      <a:lumOff val="50000"/>
                    </a:schemeClr>
                  </a:solidFill>
                  <a:latin typeface="迷你简准圆" panose="03000509000000000000" pitchFamily="65" charset="-122"/>
                  <a:ea typeface="迷你简准圆" panose="03000509000000000000" pitchFamily="65" charset="-122"/>
                </a:rPr>
                <a:t>制作用</a:t>
              </a:r>
              <a:r>
                <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rPr>
                <a:t>到更广泛的领域中</a:t>
              </a:r>
            </a:p>
          </p:txBody>
        </p:sp>
        <p:sp>
          <p:nvSpPr>
            <p:cNvPr id="15" name="矩形 14"/>
            <p:cNvSpPr/>
            <p:nvPr/>
          </p:nvSpPr>
          <p:spPr>
            <a:xfrm>
              <a:off x="6685961" y="2819082"/>
              <a:ext cx="2241974" cy="43640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000" b="1" dirty="0">
                  <a:solidFill>
                    <a:schemeClr val="tx1">
                      <a:lumMod val="75000"/>
                      <a:lumOff val="25000"/>
                    </a:schemeClr>
                  </a:solidFill>
                  <a:latin typeface="迷你简准圆" panose="03000509000000000000" pitchFamily="65" charset="-122"/>
                  <a:ea typeface="迷你简准圆" panose="03000509000000000000" pitchFamily="65" charset="-122"/>
                </a:rPr>
                <a:t>标题文字添加</a:t>
              </a:r>
            </a:p>
          </p:txBody>
        </p:sp>
      </p:grpSp>
      <p:pic>
        <p:nvPicPr>
          <p:cNvPr id="5" name="图片占位符 4"/>
          <p:cNvPicPr>
            <a:picLocks noGrp="1" noChangeAspect="1"/>
          </p:cNvPicPr>
          <p:nvPr>
            <p:ph type="pic" sz="quarter" idx="10"/>
          </p:nvPr>
        </p:nvPicPr>
        <p:blipFill>
          <a:blip r:embed="rId5">
            <a:extLst>
              <a:ext uri="{28A0092B-C50C-407E-A947-70E740481C1C}">
                <a14:useLocalDpi xmlns:a14="http://schemas.microsoft.com/office/drawing/2010/main" val="0"/>
              </a:ext>
            </a:extLst>
          </a:blip>
          <a:srcRect t="6016" b="6016"/>
          <a:stretch>
            <a:fillRect/>
          </a:stretch>
        </p:blipFill>
        <p:spPr/>
      </p:pic>
      <p:pic>
        <p:nvPicPr>
          <p:cNvPr id="6" name="图片占位符 5"/>
          <p:cNvPicPr>
            <a:picLocks noGrp="1" noChangeAspect="1"/>
          </p:cNvPicPr>
          <p:nvPr>
            <p:ph type="pic" sz="quarter" idx="11"/>
          </p:nvPr>
        </p:nvPicPr>
        <p:blipFill>
          <a:blip r:embed="rId6">
            <a:extLst>
              <a:ext uri="{28A0092B-C50C-407E-A947-70E740481C1C}">
                <a14:useLocalDpi xmlns:a14="http://schemas.microsoft.com/office/drawing/2010/main" val="0"/>
              </a:ext>
            </a:extLst>
          </a:blip>
          <a:srcRect t="6016" b="6016"/>
          <a:stretch>
            <a:fillRect/>
          </a:stretch>
        </p:blipFill>
        <p:spPr/>
      </p:pic>
      <p:pic>
        <p:nvPicPr>
          <p:cNvPr id="18" name="图片 17"/>
          <p:cNvPicPr>
            <a:picLocks noChangeAspect="1"/>
          </p:cNvPicPr>
          <p:nvPr/>
        </p:nvPicPr>
        <p:blipFill>
          <a:blip r:embed="rId7"/>
          <a:stretch>
            <a:fillRect/>
          </a:stretch>
        </p:blipFill>
        <p:spPr>
          <a:xfrm>
            <a:off x="5308600" y="1029405"/>
            <a:ext cx="1574800" cy="579616"/>
          </a:xfrm>
          <a:prstGeom prst="rect">
            <a:avLst/>
          </a:prstGeom>
        </p:spPr>
      </p:pic>
      <p:sp>
        <p:nvSpPr>
          <p:cNvPr id="19" name="文本框 18"/>
          <p:cNvSpPr txBox="1"/>
          <p:nvPr/>
        </p:nvSpPr>
        <p:spPr>
          <a:xfrm>
            <a:off x="4482392" y="295797"/>
            <a:ext cx="3467616" cy="584775"/>
          </a:xfrm>
          <a:prstGeom prst="rect">
            <a:avLst/>
          </a:prstGeom>
          <a:noFill/>
        </p:spPr>
        <p:txBody>
          <a:bodyPr wrap="none" rtlCol="0">
            <a:spAutoFit/>
            <a:scene3d>
              <a:camera prst="orthographicFront"/>
              <a:lightRig rig="threePt" dir="t"/>
            </a:scene3d>
            <a:sp3d contourW="12700"/>
          </a:bodyPr>
          <a:lstStyle/>
          <a:p>
            <a:pPr algn="ctr"/>
            <a:r>
              <a:rPr lang="zh-CN" altLang="en-US" sz="3200" dirty="0" smtClean="0">
                <a:solidFill>
                  <a:schemeClr val="tx1">
                    <a:lumMod val="65000"/>
                    <a:lumOff val="35000"/>
                  </a:schemeClr>
                </a:solidFill>
                <a:latin typeface="迷你简准圆" panose="03000509000000000000" pitchFamily="65" charset="-122"/>
                <a:ea typeface="迷你简准圆" panose="03000509000000000000" pitchFamily="65" charset="-122"/>
              </a:rPr>
              <a:t>标题文字添加此处</a:t>
            </a:r>
            <a:endParaRPr lang="zh-CN" altLang="en-US" sz="3200" dirty="0">
              <a:solidFill>
                <a:schemeClr val="tx1">
                  <a:lumMod val="65000"/>
                  <a:lumOff val="35000"/>
                </a:schemeClr>
              </a:solidFill>
              <a:latin typeface="迷你简准圆" panose="03000509000000000000" pitchFamily="65" charset="-122"/>
              <a:ea typeface="迷你简准圆" panose="03000509000000000000" pitchFamily="65" charset="-122"/>
            </a:endParaRPr>
          </a:p>
        </p:txBody>
      </p:sp>
      <p:sp>
        <p:nvSpPr>
          <p:cNvPr id="20" name="文本框 19"/>
          <p:cNvSpPr txBox="1"/>
          <p:nvPr/>
        </p:nvSpPr>
        <p:spPr>
          <a:xfrm>
            <a:off x="4036957" y="767932"/>
            <a:ext cx="4358486" cy="286873"/>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1200" dirty="0">
                <a:solidFill>
                  <a:schemeClr val="bg1">
                    <a:lumMod val="75000"/>
                  </a:schemeClr>
                </a:solidFill>
                <a:latin typeface="+mj-ea"/>
                <a:ea typeface="+mj-ea"/>
              </a:rPr>
              <a:t>The user can demonstrate on a projector </a:t>
            </a:r>
            <a:r>
              <a:rPr lang="en-US" altLang="zh-CN" sz="1200" dirty="0" smtClean="0">
                <a:solidFill>
                  <a:schemeClr val="bg1">
                    <a:lumMod val="75000"/>
                  </a:schemeClr>
                </a:solidFill>
                <a:latin typeface="+mj-ea"/>
                <a:ea typeface="+mj-ea"/>
              </a:rPr>
              <a:t>or computer</a:t>
            </a:r>
            <a:endParaRPr lang="en-US" altLang="zh-CN" sz="1200" dirty="0">
              <a:solidFill>
                <a:schemeClr val="bg1">
                  <a:lumMod val="75000"/>
                </a:schemeClr>
              </a:solidFill>
              <a:latin typeface="+mj-ea"/>
              <a:ea typeface="+mj-ea"/>
            </a:endParaRPr>
          </a:p>
        </p:txBody>
      </p:sp>
    </p:spTree>
    <p:custDataLst>
      <p:tags r:id="rId1"/>
    </p:custDataLst>
    <p:extLst>
      <p:ext uri="{BB962C8B-B14F-4D97-AF65-F5344CB8AC3E}">
        <p14:creationId xmlns:p14="http://schemas.microsoft.com/office/powerpoint/2010/main" val="2421522935"/>
      </p:ext>
    </p:extLst>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p:tgtEl>
                                          <p:spTgt spid="19"/>
                                        </p:tgtEl>
                                        <p:attrNameLst>
                                          <p:attrName>ppt_y</p:attrName>
                                        </p:attrNameLst>
                                      </p:cBhvr>
                                      <p:tavLst>
                                        <p:tav tm="0">
                                          <p:val>
                                            <p:strVal val="#ppt_y+#ppt_h*1.125000"/>
                                          </p:val>
                                        </p:tav>
                                        <p:tav tm="100000">
                                          <p:val>
                                            <p:strVal val="#ppt_y"/>
                                          </p:val>
                                        </p:tav>
                                      </p:tavLst>
                                    </p:anim>
                                    <p:animEffect transition="in" filter="wipe(up)">
                                      <p:cBhvr>
                                        <p:cTn id="8" dur="500"/>
                                        <p:tgtEl>
                                          <p:spTgt spid="19"/>
                                        </p:tgtEl>
                                      </p:cBhvr>
                                    </p:animEffect>
                                  </p:childTnLst>
                                </p:cTn>
                              </p:par>
                              <p:par>
                                <p:cTn id="9" presetID="12" presetClass="entr" presetSubtype="1" fill="hold" grpId="0" nodeType="withEffect">
                                  <p:stCondLst>
                                    <p:cond delay="0"/>
                                  </p:stCondLst>
                                  <p:childTnLst>
                                    <p:set>
                                      <p:cBhvr>
                                        <p:cTn id="10" dur="1" fill="hold">
                                          <p:stCondLst>
                                            <p:cond delay="0"/>
                                          </p:stCondLst>
                                        </p:cTn>
                                        <p:tgtEl>
                                          <p:spTgt spid="20"/>
                                        </p:tgtEl>
                                        <p:attrNameLst>
                                          <p:attrName>style.visibility</p:attrName>
                                        </p:attrNameLst>
                                      </p:cBhvr>
                                      <p:to>
                                        <p:strVal val="visible"/>
                                      </p:to>
                                    </p:set>
                                    <p:anim calcmode="lin" valueType="num">
                                      <p:cBhvr additive="base">
                                        <p:cTn id="11" dur="500"/>
                                        <p:tgtEl>
                                          <p:spTgt spid="20"/>
                                        </p:tgtEl>
                                        <p:attrNameLst>
                                          <p:attrName>ppt_y</p:attrName>
                                        </p:attrNameLst>
                                      </p:cBhvr>
                                      <p:tavLst>
                                        <p:tav tm="0">
                                          <p:val>
                                            <p:strVal val="#ppt_y-#ppt_h*1.125000"/>
                                          </p:val>
                                        </p:tav>
                                        <p:tav tm="100000">
                                          <p:val>
                                            <p:strVal val="#ppt_y"/>
                                          </p:val>
                                        </p:tav>
                                      </p:tavLst>
                                    </p:anim>
                                    <p:animEffect transition="in" filter="wipe(down)">
                                      <p:cBhvr>
                                        <p:cTn id="12" dur="500"/>
                                        <p:tgtEl>
                                          <p:spTgt spid="20"/>
                                        </p:tgtEl>
                                      </p:cBhvr>
                                    </p:animEffect>
                                  </p:childTnLst>
                                </p:cTn>
                              </p:par>
                            </p:childTnLst>
                          </p:cTn>
                        </p:par>
                        <p:par>
                          <p:cTn id="13" fill="hold">
                            <p:stCondLst>
                              <p:cond delay="500"/>
                            </p:stCondLst>
                            <p:childTnLst>
                              <p:par>
                                <p:cTn id="14" presetID="53" presetClass="entr" presetSubtype="16" fill="hold" nodeType="afterEffect">
                                  <p:stCondLst>
                                    <p:cond delay="0"/>
                                  </p:stCondLst>
                                  <p:childTnLst>
                                    <p:set>
                                      <p:cBhvr>
                                        <p:cTn id="15" dur="1" fill="hold">
                                          <p:stCondLst>
                                            <p:cond delay="0"/>
                                          </p:stCondLst>
                                        </p:cTn>
                                        <p:tgtEl>
                                          <p:spTgt spid="18"/>
                                        </p:tgtEl>
                                        <p:attrNameLst>
                                          <p:attrName>style.visibility</p:attrName>
                                        </p:attrNameLst>
                                      </p:cBhvr>
                                      <p:to>
                                        <p:strVal val="visible"/>
                                      </p:to>
                                    </p:set>
                                    <p:anim calcmode="lin" valueType="num">
                                      <p:cBhvr>
                                        <p:cTn id="16" dur="500" fill="hold"/>
                                        <p:tgtEl>
                                          <p:spTgt spid="18"/>
                                        </p:tgtEl>
                                        <p:attrNameLst>
                                          <p:attrName>ppt_w</p:attrName>
                                        </p:attrNameLst>
                                      </p:cBhvr>
                                      <p:tavLst>
                                        <p:tav tm="0">
                                          <p:val>
                                            <p:fltVal val="0"/>
                                          </p:val>
                                        </p:tav>
                                        <p:tav tm="100000">
                                          <p:val>
                                            <p:strVal val="#ppt_w"/>
                                          </p:val>
                                        </p:tav>
                                      </p:tavLst>
                                    </p:anim>
                                    <p:anim calcmode="lin" valueType="num">
                                      <p:cBhvr>
                                        <p:cTn id="17" dur="500" fill="hold"/>
                                        <p:tgtEl>
                                          <p:spTgt spid="18"/>
                                        </p:tgtEl>
                                        <p:attrNameLst>
                                          <p:attrName>ppt_h</p:attrName>
                                        </p:attrNameLst>
                                      </p:cBhvr>
                                      <p:tavLst>
                                        <p:tav tm="0">
                                          <p:val>
                                            <p:fltVal val="0"/>
                                          </p:val>
                                        </p:tav>
                                        <p:tav tm="100000">
                                          <p:val>
                                            <p:strVal val="#ppt_h"/>
                                          </p:val>
                                        </p:tav>
                                      </p:tavLst>
                                    </p:anim>
                                    <p:animEffect transition="in" filter="fade">
                                      <p:cBhvr>
                                        <p:cTn id="18" dur="500"/>
                                        <p:tgtEl>
                                          <p:spTgt spid="18"/>
                                        </p:tgtEl>
                                      </p:cBhvr>
                                    </p:animEffect>
                                  </p:childTnLst>
                                </p:cTn>
                              </p:par>
                            </p:childTnLst>
                          </p:cTn>
                        </p:par>
                        <p:par>
                          <p:cTn id="19" fill="hold">
                            <p:stCondLst>
                              <p:cond delay="1000"/>
                            </p:stCondLst>
                            <p:childTnLst>
                              <p:par>
                                <p:cTn id="20" presetID="2" presetClass="entr" presetSubtype="2" fill="hold" nodeType="after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additive="base">
                                        <p:cTn id="22" dur="500" fill="hold"/>
                                        <p:tgtEl>
                                          <p:spTgt spid="5"/>
                                        </p:tgtEl>
                                        <p:attrNameLst>
                                          <p:attrName>ppt_x</p:attrName>
                                        </p:attrNameLst>
                                      </p:cBhvr>
                                      <p:tavLst>
                                        <p:tav tm="0">
                                          <p:val>
                                            <p:strVal val="1+#ppt_w/2"/>
                                          </p:val>
                                        </p:tav>
                                        <p:tav tm="100000">
                                          <p:val>
                                            <p:strVal val="#ppt_x"/>
                                          </p:val>
                                        </p:tav>
                                      </p:tavLst>
                                    </p:anim>
                                    <p:anim calcmode="lin" valueType="num">
                                      <p:cBhvr additive="base">
                                        <p:cTn id="23" dur="500" fill="hold"/>
                                        <p:tgtEl>
                                          <p:spTgt spid="5"/>
                                        </p:tgtEl>
                                        <p:attrNameLst>
                                          <p:attrName>ppt_y</p:attrName>
                                        </p:attrNameLst>
                                      </p:cBhvr>
                                      <p:tavLst>
                                        <p:tav tm="0">
                                          <p:val>
                                            <p:strVal val="#ppt_y"/>
                                          </p:val>
                                        </p:tav>
                                        <p:tav tm="100000">
                                          <p:val>
                                            <p:strVal val="#ppt_y"/>
                                          </p:val>
                                        </p:tav>
                                      </p:tavLst>
                                    </p:anim>
                                  </p:childTnLst>
                                </p:cTn>
                              </p:par>
                              <p:par>
                                <p:cTn id="24" presetID="2" presetClass="entr" presetSubtype="8" fill="hold" nodeType="withEffect">
                                  <p:stCondLst>
                                    <p:cond delay="0"/>
                                  </p:stCondLst>
                                  <p:childTnLst>
                                    <p:set>
                                      <p:cBhvr>
                                        <p:cTn id="25" dur="1" fill="hold">
                                          <p:stCondLst>
                                            <p:cond delay="0"/>
                                          </p:stCondLst>
                                        </p:cTn>
                                        <p:tgtEl>
                                          <p:spTgt spid="6"/>
                                        </p:tgtEl>
                                        <p:attrNameLst>
                                          <p:attrName>style.visibility</p:attrName>
                                        </p:attrNameLst>
                                      </p:cBhvr>
                                      <p:to>
                                        <p:strVal val="visible"/>
                                      </p:to>
                                    </p:set>
                                    <p:anim calcmode="lin" valueType="num">
                                      <p:cBhvr additive="base">
                                        <p:cTn id="26" dur="500" fill="hold"/>
                                        <p:tgtEl>
                                          <p:spTgt spid="6"/>
                                        </p:tgtEl>
                                        <p:attrNameLst>
                                          <p:attrName>ppt_x</p:attrName>
                                        </p:attrNameLst>
                                      </p:cBhvr>
                                      <p:tavLst>
                                        <p:tav tm="0">
                                          <p:val>
                                            <p:strVal val="0-#ppt_w/2"/>
                                          </p:val>
                                        </p:tav>
                                        <p:tav tm="100000">
                                          <p:val>
                                            <p:strVal val="#ppt_x"/>
                                          </p:val>
                                        </p:tav>
                                      </p:tavLst>
                                    </p:anim>
                                    <p:anim calcmode="lin" valueType="num">
                                      <p:cBhvr additive="base">
                                        <p:cTn id="27" dur="500" fill="hold"/>
                                        <p:tgtEl>
                                          <p:spTgt spid="6"/>
                                        </p:tgtEl>
                                        <p:attrNameLst>
                                          <p:attrName>ppt_y</p:attrName>
                                        </p:attrNameLst>
                                      </p:cBhvr>
                                      <p:tavLst>
                                        <p:tav tm="0">
                                          <p:val>
                                            <p:strVal val="#ppt_y"/>
                                          </p:val>
                                        </p:tav>
                                        <p:tav tm="100000">
                                          <p:val>
                                            <p:strVal val="#ppt_y"/>
                                          </p:val>
                                        </p:tav>
                                      </p:tavLst>
                                    </p:anim>
                                  </p:childTnLst>
                                </p:cTn>
                              </p:par>
                            </p:childTnLst>
                          </p:cTn>
                        </p:par>
                        <p:par>
                          <p:cTn id="28" fill="hold">
                            <p:stCondLst>
                              <p:cond delay="1500"/>
                            </p:stCondLst>
                            <p:childTnLst>
                              <p:par>
                                <p:cTn id="29" presetID="22" presetClass="entr" presetSubtype="1" fill="hold" nodeType="afterEffect">
                                  <p:stCondLst>
                                    <p:cond delay="0"/>
                                  </p:stCondLst>
                                  <p:childTnLst>
                                    <p:set>
                                      <p:cBhvr>
                                        <p:cTn id="30" dur="1" fill="hold">
                                          <p:stCondLst>
                                            <p:cond delay="0"/>
                                          </p:stCondLst>
                                        </p:cTn>
                                        <p:tgtEl>
                                          <p:spTgt spid="3077"/>
                                        </p:tgtEl>
                                        <p:attrNameLst>
                                          <p:attrName>style.visibility</p:attrName>
                                        </p:attrNameLst>
                                      </p:cBhvr>
                                      <p:to>
                                        <p:strVal val="visible"/>
                                      </p:to>
                                    </p:set>
                                    <p:animEffect transition="in" filter="wipe(up)">
                                      <p:cBhvr>
                                        <p:cTn id="31" dur="500"/>
                                        <p:tgtEl>
                                          <p:spTgt spid="3077"/>
                                        </p:tgtEl>
                                      </p:cBhvr>
                                    </p:animEffect>
                                  </p:childTnLst>
                                </p:cTn>
                              </p:par>
                            </p:childTnLst>
                          </p:cTn>
                        </p:par>
                        <p:par>
                          <p:cTn id="32" fill="hold">
                            <p:stCondLst>
                              <p:cond delay="2000"/>
                            </p:stCondLst>
                            <p:childTnLst>
                              <p:par>
                                <p:cTn id="33" presetID="14" presetClass="entr" presetSubtype="10" fill="hold" nodeType="after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randombar(horizontal)">
                                      <p:cBhvr>
                                        <p:cTn id="35" dur="500"/>
                                        <p:tgtEl>
                                          <p:spTgt spid="10"/>
                                        </p:tgtEl>
                                      </p:cBhvr>
                                    </p:animEffect>
                                  </p:childTnLst>
                                </p:cTn>
                              </p:par>
                              <p:par>
                                <p:cTn id="36" presetID="14" presetClass="entr" presetSubtype="10" fill="hold" nodeType="withEffect">
                                  <p:stCondLst>
                                    <p:cond delay="0"/>
                                  </p:stCondLst>
                                  <p:childTnLst>
                                    <p:set>
                                      <p:cBhvr>
                                        <p:cTn id="37" dur="1" fill="hold">
                                          <p:stCondLst>
                                            <p:cond delay="0"/>
                                          </p:stCondLst>
                                        </p:cTn>
                                        <p:tgtEl>
                                          <p:spTgt spid="13"/>
                                        </p:tgtEl>
                                        <p:attrNameLst>
                                          <p:attrName>style.visibility</p:attrName>
                                        </p:attrNameLst>
                                      </p:cBhvr>
                                      <p:to>
                                        <p:strVal val="visible"/>
                                      </p:to>
                                    </p:set>
                                    <p:animEffect transition="in" filter="randombar(horizontal)">
                                      <p:cBhvr>
                                        <p:cTn id="38"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8" name="组合 17"/>
          <p:cNvGrpSpPr/>
          <p:nvPr/>
        </p:nvGrpSpPr>
        <p:grpSpPr>
          <a:xfrm>
            <a:off x="4485591" y="3225963"/>
            <a:ext cx="3218414" cy="1335598"/>
            <a:chOff x="4485591" y="3225963"/>
            <a:chExt cx="3218414" cy="1335598"/>
          </a:xfrm>
        </p:grpSpPr>
        <p:sp>
          <p:nvSpPr>
            <p:cNvPr id="5125" name="MH_Other_1"/>
            <p:cNvSpPr>
              <a:spLocks noChangeArrowheads="1"/>
            </p:cNvSpPr>
            <p:nvPr>
              <p:custDataLst>
                <p:tags r:id="rId3"/>
              </p:custDataLst>
            </p:nvPr>
          </p:nvSpPr>
          <p:spPr bwMode="auto">
            <a:xfrm>
              <a:off x="4485591" y="3225963"/>
              <a:ext cx="3218414" cy="1335598"/>
            </a:xfrm>
            <a:prstGeom prst="rect">
              <a:avLst/>
            </a:prstGeom>
            <a:solidFill>
              <a:schemeClr val="accent1"/>
            </a:solidFill>
            <a:ln>
              <a:noFill/>
            </a:ln>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defRPr/>
              </a:pPr>
              <a:endParaRPr lang="zh-CN" altLang="en-US" sz="1800">
                <a:solidFill>
                  <a:srgbClr val="FFFFFF"/>
                </a:solidFill>
                <a:latin typeface="+mn-lt"/>
                <a:ea typeface="+mn-ea"/>
              </a:endParaRPr>
            </a:p>
          </p:txBody>
        </p:sp>
        <p:sp>
          <p:nvSpPr>
            <p:cNvPr id="14" name="矩形 13"/>
            <p:cNvSpPr/>
            <p:nvPr/>
          </p:nvSpPr>
          <p:spPr>
            <a:xfrm>
              <a:off x="4659122" y="3426835"/>
              <a:ext cx="2873755" cy="867930"/>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bg1"/>
                  </a:solidFill>
                  <a:latin typeface="迷你简准圆" panose="03000509000000000000" pitchFamily="65" charset="-122"/>
                  <a:ea typeface="迷你简准圆" panose="03000509000000000000" pitchFamily="65" charset="-122"/>
                </a:rPr>
                <a:t>用户可以在投影仪或者计算机</a:t>
              </a:r>
              <a:r>
                <a:rPr lang="zh-CN" altLang="en-US" sz="1400" dirty="0" smtClean="0">
                  <a:solidFill>
                    <a:schemeClr val="bg1"/>
                  </a:solidFill>
                  <a:latin typeface="迷你简准圆" panose="03000509000000000000" pitchFamily="65" charset="-122"/>
                  <a:ea typeface="迷你简准圆" panose="03000509000000000000" pitchFamily="65" charset="-122"/>
                </a:rPr>
                <a:t>上进示</a:t>
              </a:r>
              <a:r>
                <a:rPr lang="zh-CN" altLang="en-US" sz="1400" dirty="0">
                  <a:solidFill>
                    <a:schemeClr val="bg1"/>
                  </a:solidFill>
                  <a:latin typeface="迷你简准圆" panose="03000509000000000000" pitchFamily="65" charset="-122"/>
                  <a:ea typeface="迷你简准圆" panose="03000509000000000000" pitchFamily="65" charset="-122"/>
                </a:rPr>
                <a:t>文稿打印出来制作成胶片以便应用到更广泛的领域中</a:t>
              </a:r>
            </a:p>
          </p:txBody>
        </p:sp>
      </p:grpSp>
      <p:grpSp>
        <p:nvGrpSpPr>
          <p:cNvPr id="19" name="组合 18"/>
          <p:cNvGrpSpPr/>
          <p:nvPr/>
        </p:nvGrpSpPr>
        <p:grpSpPr>
          <a:xfrm>
            <a:off x="1175771" y="4618118"/>
            <a:ext cx="3216009" cy="1337049"/>
            <a:chOff x="1175771" y="4618118"/>
            <a:chExt cx="3216009" cy="1337049"/>
          </a:xfrm>
        </p:grpSpPr>
        <p:sp>
          <p:nvSpPr>
            <p:cNvPr id="12" name="MH_Text_1"/>
            <p:cNvSpPr>
              <a:spLocks noChangeArrowheads="1"/>
            </p:cNvSpPr>
            <p:nvPr>
              <p:custDataLst>
                <p:tags r:id="rId2"/>
              </p:custDataLst>
            </p:nvPr>
          </p:nvSpPr>
          <p:spPr bwMode="auto">
            <a:xfrm>
              <a:off x="1175771" y="4618118"/>
              <a:ext cx="3216009" cy="1337049"/>
            </a:xfrm>
            <a:prstGeom prst="rect">
              <a:avLst/>
            </a:prstGeom>
            <a:solidFill>
              <a:schemeClr val="accent2"/>
            </a:solidFill>
            <a:ln>
              <a:noFill/>
            </a:ln>
          </p:spPr>
          <p:txBody>
            <a:bodyPr lIns="144000" tIns="72000" rIns="144000" bIns="72000" anchor="ctr">
              <a:norm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just">
                <a:lnSpc>
                  <a:spcPct val="120000"/>
                </a:lnSpc>
                <a:spcBef>
                  <a:spcPts val="600"/>
                </a:spcBef>
                <a:spcAft>
                  <a:spcPts val="600"/>
                </a:spcAft>
                <a:buClr>
                  <a:srgbClr val="A6A6A6"/>
                </a:buClr>
                <a:buSzPct val="80000"/>
                <a:buNone/>
                <a:defRPr/>
              </a:pPr>
              <a:endParaRPr lang="zh-CN" altLang="en-US" sz="1400" dirty="0">
                <a:solidFill>
                  <a:srgbClr val="FFFFFF"/>
                </a:solidFill>
                <a:latin typeface="+mn-lt"/>
                <a:ea typeface="+mn-ea"/>
              </a:endParaRPr>
            </a:p>
          </p:txBody>
        </p:sp>
        <p:sp>
          <p:nvSpPr>
            <p:cNvPr id="16" name="矩形 15"/>
            <p:cNvSpPr/>
            <p:nvPr/>
          </p:nvSpPr>
          <p:spPr>
            <a:xfrm>
              <a:off x="1345696" y="4852677"/>
              <a:ext cx="2873755" cy="867930"/>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bg1"/>
                  </a:solidFill>
                  <a:latin typeface="迷你简准圆" panose="03000509000000000000" pitchFamily="65" charset="-122"/>
                  <a:ea typeface="迷你简准圆" panose="03000509000000000000" pitchFamily="65" charset="-122"/>
                </a:rPr>
                <a:t>用户可以在投影仪或者计算机</a:t>
              </a:r>
              <a:r>
                <a:rPr lang="zh-CN" altLang="en-US" sz="1400" dirty="0" smtClean="0">
                  <a:solidFill>
                    <a:schemeClr val="bg1"/>
                  </a:solidFill>
                  <a:latin typeface="迷你简准圆" panose="03000509000000000000" pitchFamily="65" charset="-122"/>
                  <a:ea typeface="迷你简准圆" panose="03000509000000000000" pitchFamily="65" charset="-122"/>
                </a:rPr>
                <a:t>上进示</a:t>
              </a:r>
              <a:r>
                <a:rPr lang="zh-CN" altLang="en-US" sz="1400" dirty="0">
                  <a:solidFill>
                    <a:schemeClr val="bg1"/>
                  </a:solidFill>
                  <a:latin typeface="迷你简准圆" panose="03000509000000000000" pitchFamily="65" charset="-122"/>
                  <a:ea typeface="迷你简准圆" panose="03000509000000000000" pitchFamily="65" charset="-122"/>
                </a:rPr>
                <a:t>文稿打印出来制作成胶片以便应用到更广泛的领域中</a:t>
              </a:r>
            </a:p>
          </p:txBody>
        </p:sp>
      </p:grpSp>
      <p:pic>
        <p:nvPicPr>
          <p:cNvPr id="8" name="图片占位符 7"/>
          <p:cNvPicPr>
            <a:picLocks noGrp="1" noChangeAspect="1"/>
          </p:cNvPicPr>
          <p:nvPr>
            <p:ph type="pic" sz="quarter" idx="10"/>
          </p:nvPr>
        </p:nvPicPr>
        <p:blipFill>
          <a:blip r:embed="rId6" cstate="print">
            <a:extLst>
              <a:ext uri="{28A0092B-C50C-407E-A947-70E740481C1C}">
                <a14:useLocalDpi xmlns:a14="http://schemas.microsoft.com/office/drawing/2010/main" val="0"/>
              </a:ext>
            </a:extLst>
          </a:blip>
          <a:srcRect l="10617" r="10617"/>
          <a:stretch>
            <a:fillRect/>
          </a:stretch>
        </p:blipFill>
        <p:spPr/>
      </p:pic>
      <p:pic>
        <p:nvPicPr>
          <p:cNvPr id="9" name="图片占位符 8"/>
          <p:cNvPicPr>
            <a:picLocks noGrp="1" noChangeAspect="1"/>
          </p:cNvPicPr>
          <p:nvPr>
            <p:ph type="pic" sz="quarter" idx="11"/>
          </p:nvPr>
        </p:nvPicPr>
        <p:blipFill>
          <a:blip r:embed="rId7" cstate="print">
            <a:extLst>
              <a:ext uri="{28A0092B-C50C-407E-A947-70E740481C1C}">
                <a14:useLocalDpi xmlns:a14="http://schemas.microsoft.com/office/drawing/2010/main" val="0"/>
              </a:ext>
            </a:extLst>
          </a:blip>
          <a:srcRect t="18846" b="18846"/>
          <a:stretch>
            <a:fillRect/>
          </a:stretch>
        </p:blipFill>
        <p:spPr/>
      </p:pic>
      <p:pic>
        <p:nvPicPr>
          <p:cNvPr id="10" name="图片占位符 9"/>
          <p:cNvPicPr>
            <a:picLocks noGrp="1" noChangeAspect="1"/>
          </p:cNvPicPr>
          <p:nvPr>
            <p:ph type="pic" sz="quarter" idx="12"/>
          </p:nvPr>
        </p:nvPicPr>
        <p:blipFill>
          <a:blip r:embed="rId8" cstate="print">
            <a:extLst>
              <a:ext uri="{28A0092B-C50C-407E-A947-70E740481C1C}">
                <a14:useLocalDpi xmlns:a14="http://schemas.microsoft.com/office/drawing/2010/main" val="0"/>
              </a:ext>
            </a:extLst>
          </a:blip>
          <a:srcRect t="13076" b="13076"/>
          <a:stretch>
            <a:fillRect/>
          </a:stretch>
        </p:blipFill>
        <p:spPr/>
      </p:pic>
      <p:pic>
        <p:nvPicPr>
          <p:cNvPr id="17" name="图片占位符 16"/>
          <p:cNvPicPr>
            <a:picLocks noGrp="1" noChangeAspect="1"/>
          </p:cNvPicPr>
          <p:nvPr>
            <p:ph type="pic" sz="quarter" idx="13"/>
          </p:nvPr>
        </p:nvPicPr>
        <p:blipFill>
          <a:blip r:embed="rId9">
            <a:extLst>
              <a:ext uri="{28A0092B-C50C-407E-A947-70E740481C1C}">
                <a14:useLocalDpi xmlns:a14="http://schemas.microsoft.com/office/drawing/2010/main" val="0"/>
              </a:ext>
            </a:extLst>
          </a:blip>
          <a:srcRect l="11001" r="11001"/>
          <a:stretch>
            <a:fillRect/>
          </a:stretch>
        </p:blipFill>
        <p:spPr/>
      </p:pic>
      <p:pic>
        <p:nvPicPr>
          <p:cNvPr id="11" name="图片占位符 10"/>
          <p:cNvPicPr>
            <a:picLocks noGrp="1" noChangeAspect="1"/>
          </p:cNvPicPr>
          <p:nvPr>
            <p:ph type="pic" sz="quarter" idx="14"/>
          </p:nvPr>
        </p:nvPicPr>
        <p:blipFill>
          <a:blip r:embed="rId10" cstate="print">
            <a:extLst>
              <a:ext uri="{28A0092B-C50C-407E-A947-70E740481C1C}">
                <a14:useLocalDpi xmlns:a14="http://schemas.microsoft.com/office/drawing/2010/main" val="0"/>
              </a:ext>
            </a:extLst>
          </a:blip>
          <a:srcRect t="16263" b="16263"/>
          <a:stretch>
            <a:fillRect/>
          </a:stretch>
        </p:blipFill>
        <p:spPr/>
      </p:pic>
      <p:pic>
        <p:nvPicPr>
          <p:cNvPr id="22" name="图片 21"/>
          <p:cNvPicPr>
            <a:picLocks noChangeAspect="1"/>
          </p:cNvPicPr>
          <p:nvPr/>
        </p:nvPicPr>
        <p:blipFill>
          <a:blip r:embed="rId11"/>
          <a:stretch>
            <a:fillRect/>
          </a:stretch>
        </p:blipFill>
        <p:spPr>
          <a:xfrm>
            <a:off x="5308600" y="1029405"/>
            <a:ext cx="1574800" cy="579616"/>
          </a:xfrm>
          <a:prstGeom prst="rect">
            <a:avLst/>
          </a:prstGeom>
        </p:spPr>
      </p:pic>
      <p:sp>
        <p:nvSpPr>
          <p:cNvPr id="23" name="文本框 22"/>
          <p:cNvSpPr txBox="1"/>
          <p:nvPr/>
        </p:nvSpPr>
        <p:spPr>
          <a:xfrm>
            <a:off x="4482392" y="295797"/>
            <a:ext cx="3467616" cy="584775"/>
          </a:xfrm>
          <a:prstGeom prst="rect">
            <a:avLst/>
          </a:prstGeom>
          <a:noFill/>
        </p:spPr>
        <p:txBody>
          <a:bodyPr wrap="none" rtlCol="0">
            <a:spAutoFit/>
            <a:scene3d>
              <a:camera prst="orthographicFront"/>
              <a:lightRig rig="threePt" dir="t"/>
            </a:scene3d>
            <a:sp3d contourW="12700"/>
          </a:bodyPr>
          <a:lstStyle/>
          <a:p>
            <a:pPr algn="ctr"/>
            <a:r>
              <a:rPr lang="zh-CN" altLang="en-US" sz="3200" dirty="0" smtClean="0">
                <a:solidFill>
                  <a:schemeClr val="tx1">
                    <a:lumMod val="65000"/>
                    <a:lumOff val="35000"/>
                  </a:schemeClr>
                </a:solidFill>
                <a:latin typeface="迷你简准圆" panose="03000509000000000000" pitchFamily="65" charset="-122"/>
                <a:ea typeface="迷你简准圆" panose="03000509000000000000" pitchFamily="65" charset="-122"/>
              </a:rPr>
              <a:t>标题文字添加此处</a:t>
            </a:r>
            <a:endParaRPr lang="zh-CN" altLang="en-US" sz="3200" dirty="0">
              <a:solidFill>
                <a:schemeClr val="tx1">
                  <a:lumMod val="65000"/>
                  <a:lumOff val="35000"/>
                </a:schemeClr>
              </a:solidFill>
              <a:latin typeface="迷你简准圆" panose="03000509000000000000" pitchFamily="65" charset="-122"/>
              <a:ea typeface="迷你简准圆" panose="03000509000000000000" pitchFamily="65" charset="-122"/>
            </a:endParaRPr>
          </a:p>
        </p:txBody>
      </p:sp>
      <p:sp>
        <p:nvSpPr>
          <p:cNvPr id="24" name="文本框 23"/>
          <p:cNvSpPr txBox="1"/>
          <p:nvPr/>
        </p:nvSpPr>
        <p:spPr>
          <a:xfrm>
            <a:off x="4036957" y="767932"/>
            <a:ext cx="4358486" cy="286873"/>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1200" dirty="0">
                <a:solidFill>
                  <a:schemeClr val="bg1">
                    <a:lumMod val="75000"/>
                  </a:schemeClr>
                </a:solidFill>
                <a:latin typeface="+mj-ea"/>
                <a:ea typeface="+mj-ea"/>
              </a:rPr>
              <a:t>The user can demonstrate on a projector </a:t>
            </a:r>
            <a:r>
              <a:rPr lang="en-US" altLang="zh-CN" sz="1200" dirty="0" smtClean="0">
                <a:solidFill>
                  <a:schemeClr val="bg1">
                    <a:lumMod val="75000"/>
                  </a:schemeClr>
                </a:solidFill>
                <a:latin typeface="+mj-ea"/>
                <a:ea typeface="+mj-ea"/>
              </a:rPr>
              <a:t>or computer</a:t>
            </a:r>
            <a:endParaRPr lang="en-US" altLang="zh-CN" sz="1200" dirty="0">
              <a:solidFill>
                <a:schemeClr val="bg1">
                  <a:lumMod val="75000"/>
                </a:schemeClr>
              </a:solidFill>
              <a:latin typeface="+mj-ea"/>
              <a:ea typeface="+mj-ea"/>
            </a:endParaRPr>
          </a:p>
        </p:txBody>
      </p:sp>
    </p:spTree>
    <p:custDataLst>
      <p:tags r:id="rId1"/>
    </p:custDataLst>
    <p:extLst>
      <p:ext uri="{BB962C8B-B14F-4D97-AF65-F5344CB8AC3E}">
        <p14:creationId xmlns:p14="http://schemas.microsoft.com/office/powerpoint/2010/main" val="2047192634"/>
      </p:ext>
    </p:extLst>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p:tgtEl>
                                          <p:spTgt spid="23"/>
                                        </p:tgtEl>
                                        <p:attrNameLst>
                                          <p:attrName>ppt_y</p:attrName>
                                        </p:attrNameLst>
                                      </p:cBhvr>
                                      <p:tavLst>
                                        <p:tav tm="0">
                                          <p:val>
                                            <p:strVal val="#ppt_y+#ppt_h*1.125000"/>
                                          </p:val>
                                        </p:tav>
                                        <p:tav tm="100000">
                                          <p:val>
                                            <p:strVal val="#ppt_y"/>
                                          </p:val>
                                        </p:tav>
                                      </p:tavLst>
                                    </p:anim>
                                    <p:animEffect transition="in" filter="wipe(up)">
                                      <p:cBhvr>
                                        <p:cTn id="8" dur="500"/>
                                        <p:tgtEl>
                                          <p:spTgt spid="23"/>
                                        </p:tgtEl>
                                      </p:cBhvr>
                                    </p:animEffect>
                                  </p:childTnLst>
                                </p:cTn>
                              </p:par>
                              <p:par>
                                <p:cTn id="9" presetID="12" presetClass="entr" presetSubtype="1" fill="hold" grpId="0" nodeType="withEffect">
                                  <p:stCondLst>
                                    <p:cond delay="0"/>
                                  </p:stCondLst>
                                  <p:childTnLst>
                                    <p:set>
                                      <p:cBhvr>
                                        <p:cTn id="10" dur="1" fill="hold">
                                          <p:stCondLst>
                                            <p:cond delay="0"/>
                                          </p:stCondLst>
                                        </p:cTn>
                                        <p:tgtEl>
                                          <p:spTgt spid="24"/>
                                        </p:tgtEl>
                                        <p:attrNameLst>
                                          <p:attrName>style.visibility</p:attrName>
                                        </p:attrNameLst>
                                      </p:cBhvr>
                                      <p:to>
                                        <p:strVal val="visible"/>
                                      </p:to>
                                    </p:set>
                                    <p:anim calcmode="lin" valueType="num">
                                      <p:cBhvr additive="base">
                                        <p:cTn id="11" dur="500"/>
                                        <p:tgtEl>
                                          <p:spTgt spid="24"/>
                                        </p:tgtEl>
                                        <p:attrNameLst>
                                          <p:attrName>ppt_y</p:attrName>
                                        </p:attrNameLst>
                                      </p:cBhvr>
                                      <p:tavLst>
                                        <p:tav tm="0">
                                          <p:val>
                                            <p:strVal val="#ppt_y-#ppt_h*1.125000"/>
                                          </p:val>
                                        </p:tav>
                                        <p:tav tm="100000">
                                          <p:val>
                                            <p:strVal val="#ppt_y"/>
                                          </p:val>
                                        </p:tav>
                                      </p:tavLst>
                                    </p:anim>
                                    <p:animEffect transition="in" filter="wipe(down)">
                                      <p:cBhvr>
                                        <p:cTn id="12" dur="500"/>
                                        <p:tgtEl>
                                          <p:spTgt spid="24"/>
                                        </p:tgtEl>
                                      </p:cBhvr>
                                    </p:animEffect>
                                  </p:childTnLst>
                                </p:cTn>
                              </p:par>
                            </p:childTnLst>
                          </p:cTn>
                        </p:par>
                        <p:par>
                          <p:cTn id="13" fill="hold">
                            <p:stCondLst>
                              <p:cond delay="500"/>
                            </p:stCondLst>
                            <p:childTnLst>
                              <p:par>
                                <p:cTn id="14" presetID="53" presetClass="entr" presetSubtype="16" fill="hold" nodeType="afterEffect">
                                  <p:stCondLst>
                                    <p:cond delay="0"/>
                                  </p:stCondLst>
                                  <p:childTnLst>
                                    <p:set>
                                      <p:cBhvr>
                                        <p:cTn id="15" dur="1" fill="hold">
                                          <p:stCondLst>
                                            <p:cond delay="0"/>
                                          </p:stCondLst>
                                        </p:cTn>
                                        <p:tgtEl>
                                          <p:spTgt spid="22"/>
                                        </p:tgtEl>
                                        <p:attrNameLst>
                                          <p:attrName>style.visibility</p:attrName>
                                        </p:attrNameLst>
                                      </p:cBhvr>
                                      <p:to>
                                        <p:strVal val="visible"/>
                                      </p:to>
                                    </p:set>
                                    <p:anim calcmode="lin" valueType="num">
                                      <p:cBhvr>
                                        <p:cTn id="16" dur="500" fill="hold"/>
                                        <p:tgtEl>
                                          <p:spTgt spid="22"/>
                                        </p:tgtEl>
                                        <p:attrNameLst>
                                          <p:attrName>ppt_w</p:attrName>
                                        </p:attrNameLst>
                                      </p:cBhvr>
                                      <p:tavLst>
                                        <p:tav tm="0">
                                          <p:val>
                                            <p:fltVal val="0"/>
                                          </p:val>
                                        </p:tav>
                                        <p:tav tm="100000">
                                          <p:val>
                                            <p:strVal val="#ppt_w"/>
                                          </p:val>
                                        </p:tav>
                                      </p:tavLst>
                                    </p:anim>
                                    <p:anim calcmode="lin" valueType="num">
                                      <p:cBhvr>
                                        <p:cTn id="17" dur="500" fill="hold"/>
                                        <p:tgtEl>
                                          <p:spTgt spid="22"/>
                                        </p:tgtEl>
                                        <p:attrNameLst>
                                          <p:attrName>ppt_h</p:attrName>
                                        </p:attrNameLst>
                                      </p:cBhvr>
                                      <p:tavLst>
                                        <p:tav tm="0">
                                          <p:val>
                                            <p:fltVal val="0"/>
                                          </p:val>
                                        </p:tav>
                                        <p:tav tm="100000">
                                          <p:val>
                                            <p:strVal val="#ppt_h"/>
                                          </p:val>
                                        </p:tav>
                                      </p:tavLst>
                                    </p:anim>
                                    <p:animEffect transition="in" filter="fade">
                                      <p:cBhvr>
                                        <p:cTn id="18" dur="500"/>
                                        <p:tgtEl>
                                          <p:spTgt spid="22"/>
                                        </p:tgtEl>
                                      </p:cBhvr>
                                    </p:animEffect>
                                  </p:childTnLst>
                                </p:cTn>
                              </p:par>
                            </p:childTnLst>
                          </p:cTn>
                        </p:par>
                        <p:par>
                          <p:cTn id="19" fill="hold">
                            <p:stCondLst>
                              <p:cond delay="1000"/>
                            </p:stCondLst>
                            <p:childTnLst>
                              <p:par>
                                <p:cTn id="20" presetID="14" presetClass="entr" presetSubtype="10" fill="hold" nodeType="after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randombar(horizontal)">
                                      <p:cBhvr>
                                        <p:cTn id="22" dur="500"/>
                                        <p:tgtEl>
                                          <p:spTgt spid="8"/>
                                        </p:tgtEl>
                                      </p:cBhvr>
                                    </p:animEffect>
                                  </p:childTnLst>
                                </p:cTn>
                              </p:par>
                            </p:childTnLst>
                          </p:cTn>
                        </p:par>
                        <p:par>
                          <p:cTn id="23" fill="hold">
                            <p:stCondLst>
                              <p:cond delay="1500"/>
                            </p:stCondLst>
                            <p:childTnLst>
                              <p:par>
                                <p:cTn id="24" presetID="14" presetClass="entr" presetSubtype="10" fill="hold" nodeType="afterEffect">
                                  <p:stCondLst>
                                    <p:cond delay="0"/>
                                  </p:stCondLst>
                                  <p:childTnLst>
                                    <p:set>
                                      <p:cBhvr>
                                        <p:cTn id="25" dur="1" fill="hold">
                                          <p:stCondLst>
                                            <p:cond delay="0"/>
                                          </p:stCondLst>
                                        </p:cTn>
                                        <p:tgtEl>
                                          <p:spTgt spid="17"/>
                                        </p:tgtEl>
                                        <p:attrNameLst>
                                          <p:attrName>style.visibility</p:attrName>
                                        </p:attrNameLst>
                                      </p:cBhvr>
                                      <p:to>
                                        <p:strVal val="visible"/>
                                      </p:to>
                                    </p:set>
                                    <p:animEffect transition="in" filter="randombar(horizontal)">
                                      <p:cBhvr>
                                        <p:cTn id="26" dur="500"/>
                                        <p:tgtEl>
                                          <p:spTgt spid="17"/>
                                        </p:tgtEl>
                                      </p:cBhvr>
                                    </p:animEffect>
                                  </p:childTnLst>
                                </p:cTn>
                              </p:par>
                            </p:childTnLst>
                          </p:cTn>
                        </p:par>
                        <p:par>
                          <p:cTn id="27" fill="hold">
                            <p:stCondLst>
                              <p:cond delay="2000"/>
                            </p:stCondLst>
                            <p:childTnLst>
                              <p:par>
                                <p:cTn id="28" presetID="14" presetClass="entr" presetSubtype="10" fill="hold" nodeType="after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randombar(horizontal)">
                                      <p:cBhvr>
                                        <p:cTn id="30" dur="500"/>
                                        <p:tgtEl>
                                          <p:spTgt spid="10"/>
                                        </p:tgtEl>
                                      </p:cBhvr>
                                    </p:animEffect>
                                  </p:childTnLst>
                                </p:cTn>
                              </p:par>
                            </p:childTnLst>
                          </p:cTn>
                        </p:par>
                        <p:par>
                          <p:cTn id="31" fill="hold">
                            <p:stCondLst>
                              <p:cond delay="2500"/>
                            </p:stCondLst>
                            <p:childTnLst>
                              <p:par>
                                <p:cTn id="32" presetID="14" presetClass="entr" presetSubtype="10" fill="hold" nodeType="after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randombar(horizontal)">
                                      <p:cBhvr>
                                        <p:cTn id="34" dur="500"/>
                                        <p:tgtEl>
                                          <p:spTgt spid="9"/>
                                        </p:tgtEl>
                                      </p:cBhvr>
                                    </p:animEffect>
                                  </p:childTnLst>
                                </p:cTn>
                              </p:par>
                            </p:childTnLst>
                          </p:cTn>
                        </p:par>
                        <p:par>
                          <p:cTn id="35" fill="hold">
                            <p:stCondLst>
                              <p:cond delay="3000"/>
                            </p:stCondLst>
                            <p:childTnLst>
                              <p:par>
                                <p:cTn id="36" presetID="14" presetClass="entr" presetSubtype="10" fill="hold" nodeType="after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randombar(horizontal)">
                                      <p:cBhvr>
                                        <p:cTn id="38" dur="500"/>
                                        <p:tgtEl>
                                          <p:spTgt spid="11"/>
                                        </p:tgtEl>
                                      </p:cBhvr>
                                    </p:animEffect>
                                  </p:childTnLst>
                                </p:cTn>
                              </p:par>
                            </p:childTnLst>
                          </p:cTn>
                        </p:par>
                        <p:par>
                          <p:cTn id="39" fill="hold">
                            <p:stCondLst>
                              <p:cond delay="3500"/>
                            </p:stCondLst>
                            <p:childTnLst>
                              <p:par>
                                <p:cTn id="40" presetID="14" presetClass="entr" presetSubtype="10" fill="hold" nodeType="afterEffect">
                                  <p:stCondLst>
                                    <p:cond delay="0"/>
                                  </p:stCondLst>
                                  <p:childTnLst>
                                    <p:set>
                                      <p:cBhvr>
                                        <p:cTn id="41" dur="1" fill="hold">
                                          <p:stCondLst>
                                            <p:cond delay="0"/>
                                          </p:stCondLst>
                                        </p:cTn>
                                        <p:tgtEl>
                                          <p:spTgt spid="19"/>
                                        </p:tgtEl>
                                        <p:attrNameLst>
                                          <p:attrName>style.visibility</p:attrName>
                                        </p:attrNameLst>
                                      </p:cBhvr>
                                      <p:to>
                                        <p:strVal val="visible"/>
                                      </p:to>
                                    </p:set>
                                    <p:animEffect transition="in" filter="randombar(horizontal)">
                                      <p:cBhvr>
                                        <p:cTn id="42" dur="500"/>
                                        <p:tgtEl>
                                          <p:spTgt spid="19"/>
                                        </p:tgtEl>
                                      </p:cBhvr>
                                    </p:animEffect>
                                  </p:childTnLst>
                                </p:cTn>
                              </p:par>
                            </p:childTnLst>
                          </p:cTn>
                        </p:par>
                        <p:par>
                          <p:cTn id="43" fill="hold">
                            <p:stCondLst>
                              <p:cond delay="4000"/>
                            </p:stCondLst>
                            <p:childTnLst>
                              <p:par>
                                <p:cTn id="44" presetID="14" presetClass="entr" presetSubtype="10" fill="hold" nodeType="afterEffect">
                                  <p:stCondLst>
                                    <p:cond delay="0"/>
                                  </p:stCondLst>
                                  <p:childTnLst>
                                    <p:set>
                                      <p:cBhvr>
                                        <p:cTn id="45" dur="1" fill="hold">
                                          <p:stCondLst>
                                            <p:cond delay="0"/>
                                          </p:stCondLst>
                                        </p:cTn>
                                        <p:tgtEl>
                                          <p:spTgt spid="18"/>
                                        </p:tgtEl>
                                        <p:attrNameLst>
                                          <p:attrName>style.visibility</p:attrName>
                                        </p:attrNameLst>
                                      </p:cBhvr>
                                      <p:to>
                                        <p:strVal val="visible"/>
                                      </p:to>
                                    </p:set>
                                    <p:animEffect transition="in" filter="randombar(horizontal)">
                                      <p:cBhvr>
                                        <p:cTn id="46"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nvSpPr>
        <p:spPr>
          <a:xfrm>
            <a:off x="4618673" y="2304997"/>
            <a:ext cx="2954655" cy="646331"/>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3600" dirty="0" smtClean="0">
                <a:solidFill>
                  <a:schemeClr val="accent1"/>
                </a:solidFill>
                <a:latin typeface="迷你简准圆" panose="03000509000000000000" pitchFamily="65" charset="-122"/>
                <a:ea typeface="迷你简准圆" panose="03000509000000000000" pitchFamily="65" charset="-122"/>
              </a:rPr>
              <a:t>感谢您的观看</a:t>
            </a:r>
            <a:endParaRPr kumimoji="0" lang="zh-CN" altLang="en-US" sz="3600" b="0" i="0" u="none" strike="noStrike" kern="1200" cap="none" spc="0" normalizeH="0" baseline="0" noProof="0" dirty="0">
              <a:ln>
                <a:noFill/>
              </a:ln>
              <a:solidFill>
                <a:schemeClr val="accent1"/>
              </a:solidFill>
              <a:effectLst/>
              <a:uLnTx/>
              <a:uFillTx/>
              <a:latin typeface="迷你简准圆" panose="03000509000000000000" pitchFamily="65" charset="-122"/>
              <a:ea typeface="迷你简准圆" panose="03000509000000000000" pitchFamily="65" charset="-122"/>
              <a:cs typeface="+mn-cs"/>
            </a:endParaRPr>
          </a:p>
        </p:txBody>
      </p:sp>
      <p:sp>
        <p:nvSpPr>
          <p:cNvPr id="16" name="文本框 15"/>
          <p:cNvSpPr txBox="1"/>
          <p:nvPr/>
        </p:nvSpPr>
        <p:spPr>
          <a:xfrm>
            <a:off x="4513520" y="2896641"/>
            <a:ext cx="3164970" cy="707886"/>
          </a:xfrm>
          <a:prstGeom prst="rect">
            <a:avLst/>
          </a:prstGeom>
          <a:noFill/>
        </p:spPr>
        <p:txBody>
          <a:bodyPr wrap="non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4000" b="0" i="0" u="none" strike="noStrike" kern="1200" cap="none" spc="0" normalizeH="0" baseline="0" noProof="0" dirty="0" smtClean="0">
                <a:ln>
                  <a:noFill/>
                </a:ln>
                <a:solidFill>
                  <a:prstClr val="black">
                    <a:lumMod val="65000"/>
                    <a:lumOff val="35000"/>
                  </a:prstClr>
                </a:solidFill>
                <a:effectLst/>
                <a:uLnTx/>
                <a:uFillTx/>
                <a:latin typeface="Arial"/>
                <a:ea typeface="微软雅黑"/>
                <a:cs typeface="+mn-cs"/>
              </a:rPr>
              <a:t>THANK YOU</a:t>
            </a:r>
            <a:endParaRPr kumimoji="0" lang="zh-CN" altLang="en-US" sz="4000" b="0" i="0" u="none" strike="noStrike" kern="1200" cap="none" spc="0" normalizeH="0" baseline="0" noProof="0" dirty="0">
              <a:ln>
                <a:noFill/>
              </a:ln>
              <a:solidFill>
                <a:prstClr val="black">
                  <a:lumMod val="65000"/>
                  <a:lumOff val="35000"/>
                </a:prstClr>
              </a:solidFill>
              <a:effectLst/>
              <a:uLnTx/>
              <a:uFillTx/>
              <a:latin typeface="Arial"/>
              <a:ea typeface="微软雅黑"/>
              <a:cs typeface="+mn-cs"/>
            </a:endParaRPr>
          </a:p>
        </p:txBody>
      </p:sp>
      <p:cxnSp>
        <p:nvCxnSpPr>
          <p:cNvPr id="17" name="直接连接符 16"/>
          <p:cNvCxnSpPr/>
          <p:nvPr/>
        </p:nvCxnSpPr>
        <p:spPr>
          <a:xfrm>
            <a:off x="3868525" y="3655327"/>
            <a:ext cx="4454951"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8" name="文本框 17"/>
          <p:cNvSpPr txBox="1"/>
          <p:nvPr/>
        </p:nvSpPr>
        <p:spPr>
          <a:xfrm>
            <a:off x="3924300" y="3789363"/>
            <a:ext cx="4343400" cy="723853"/>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14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prstClr val="white">
                    <a:lumMod val="50000"/>
                  </a:prstClr>
                </a:solidFill>
                <a:effectLst/>
                <a:uLnTx/>
                <a:uFillTx/>
                <a:latin typeface="微软雅黑"/>
                <a:ea typeface="微软雅黑"/>
                <a:cs typeface="+mn-cs"/>
              </a:rPr>
              <a:t>The user can demonstrate on a projector or computer, or print the presentation and make it into a film to be used in a wider field</a:t>
            </a:r>
          </a:p>
        </p:txBody>
      </p:sp>
    </p:spTree>
    <p:extLst>
      <p:ext uri="{BB962C8B-B14F-4D97-AF65-F5344CB8AC3E}">
        <p14:creationId xmlns:p14="http://schemas.microsoft.com/office/powerpoint/2010/main" val="3542255166"/>
      </p:ext>
    </p:extLst>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1000"/>
                                        <p:tgtEl>
                                          <p:spTgt spid="16"/>
                                        </p:tgtEl>
                                      </p:cBhvr>
                                    </p:animEffect>
                                    <p:anim calcmode="lin" valueType="num">
                                      <p:cBhvr>
                                        <p:cTn id="13" dur="1000" fill="hold"/>
                                        <p:tgtEl>
                                          <p:spTgt spid="16"/>
                                        </p:tgtEl>
                                        <p:attrNameLst>
                                          <p:attrName>ppt_x</p:attrName>
                                        </p:attrNameLst>
                                      </p:cBhvr>
                                      <p:tavLst>
                                        <p:tav tm="0">
                                          <p:val>
                                            <p:strVal val="#ppt_x"/>
                                          </p:val>
                                        </p:tav>
                                        <p:tav tm="100000">
                                          <p:val>
                                            <p:strVal val="#ppt_x"/>
                                          </p:val>
                                        </p:tav>
                                      </p:tavLst>
                                    </p:anim>
                                    <p:anim calcmode="lin" valueType="num">
                                      <p:cBhvr>
                                        <p:cTn id="14" dur="1000" fill="hold"/>
                                        <p:tgtEl>
                                          <p:spTgt spid="16"/>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6" presetClass="entr" presetSubtype="21" fill="hold" nodeType="afterEffect">
                                  <p:stCondLst>
                                    <p:cond delay="0"/>
                                  </p:stCondLst>
                                  <p:childTnLst>
                                    <p:set>
                                      <p:cBhvr>
                                        <p:cTn id="17" dur="1" fill="hold">
                                          <p:stCondLst>
                                            <p:cond delay="0"/>
                                          </p:stCondLst>
                                        </p:cTn>
                                        <p:tgtEl>
                                          <p:spTgt spid="17"/>
                                        </p:tgtEl>
                                        <p:attrNameLst>
                                          <p:attrName>style.visibility</p:attrName>
                                        </p:attrNameLst>
                                      </p:cBhvr>
                                      <p:to>
                                        <p:strVal val="visible"/>
                                      </p:to>
                                    </p:set>
                                    <p:animEffect transition="in" filter="barn(inVertical)">
                                      <p:cBhvr>
                                        <p:cTn id="18" dur="500"/>
                                        <p:tgtEl>
                                          <p:spTgt spid="17"/>
                                        </p:tgtEl>
                                      </p:cBhvr>
                                    </p:animEffect>
                                  </p:childTnLst>
                                </p:cTn>
                              </p:par>
                            </p:childTnLst>
                          </p:cTn>
                        </p:par>
                        <p:par>
                          <p:cTn id="19" fill="hold">
                            <p:stCondLst>
                              <p:cond delay="1500"/>
                            </p:stCondLst>
                            <p:childTnLst>
                              <p:par>
                                <p:cTn id="20" presetID="14" presetClass="entr" presetSubtype="10" fill="hold" grpId="0" nodeType="after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randombar(horizontal)">
                                      <p:cBhvr>
                                        <p:cTn id="2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362192" y="3003540"/>
            <a:ext cx="3467616" cy="584775"/>
          </a:xfrm>
          <a:prstGeom prst="rect">
            <a:avLst/>
          </a:prstGeom>
          <a:noFill/>
        </p:spPr>
        <p:txBody>
          <a:bodyPr wrap="none" rtlCol="0">
            <a:spAutoFit/>
            <a:scene3d>
              <a:camera prst="orthographicFront"/>
              <a:lightRig rig="threePt" dir="t"/>
            </a:scene3d>
            <a:sp3d contourW="12700"/>
          </a:bodyPr>
          <a:lstStyle/>
          <a:p>
            <a:pPr algn="ctr"/>
            <a:r>
              <a:rPr lang="zh-CN" altLang="en-US" sz="3200" dirty="0" smtClean="0">
                <a:solidFill>
                  <a:schemeClr val="accent1"/>
                </a:solidFill>
                <a:latin typeface="迷你简准圆" panose="03000509000000000000" pitchFamily="65" charset="-122"/>
                <a:ea typeface="迷你简准圆" panose="03000509000000000000" pitchFamily="65" charset="-122"/>
              </a:rPr>
              <a:t>标题文字添加此处</a:t>
            </a:r>
            <a:endParaRPr lang="zh-CN" altLang="en-US" sz="3200" dirty="0">
              <a:solidFill>
                <a:schemeClr val="accent1"/>
              </a:solidFill>
              <a:latin typeface="迷你简准圆" panose="03000509000000000000" pitchFamily="65" charset="-122"/>
              <a:ea typeface="迷你简准圆" panose="03000509000000000000" pitchFamily="65" charset="-122"/>
            </a:endParaRPr>
          </a:p>
        </p:txBody>
      </p:sp>
      <p:sp>
        <p:nvSpPr>
          <p:cNvPr id="7" name="文本框 6"/>
          <p:cNvSpPr txBox="1"/>
          <p:nvPr/>
        </p:nvSpPr>
        <p:spPr>
          <a:xfrm>
            <a:off x="4038601" y="3651815"/>
            <a:ext cx="4114800" cy="723853"/>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1200" dirty="0" smtClean="0">
                <a:solidFill>
                  <a:schemeClr val="bg1">
                    <a:lumMod val="75000"/>
                  </a:schemeClr>
                </a:solidFill>
                <a:latin typeface="+mj-ea"/>
                <a:ea typeface="+mj-ea"/>
              </a:rPr>
              <a:t>The user can demonstrate on a projector or computer, or print the presentation and make it into a film to be used in a wider field</a:t>
            </a:r>
            <a:endParaRPr lang="en-US" altLang="zh-CN" sz="1200" dirty="0">
              <a:solidFill>
                <a:schemeClr val="bg1">
                  <a:lumMod val="75000"/>
                </a:schemeClr>
              </a:solidFill>
              <a:latin typeface="+mj-ea"/>
              <a:ea typeface="+mj-ea"/>
            </a:endParaRPr>
          </a:p>
        </p:txBody>
      </p:sp>
      <p:sp>
        <p:nvSpPr>
          <p:cNvPr id="8" name="文本框 7"/>
          <p:cNvSpPr txBox="1"/>
          <p:nvPr/>
        </p:nvSpPr>
        <p:spPr>
          <a:xfrm>
            <a:off x="5594102" y="1789639"/>
            <a:ext cx="1003801" cy="1200329"/>
          </a:xfrm>
          <a:prstGeom prst="rect">
            <a:avLst/>
          </a:prstGeom>
          <a:noFill/>
        </p:spPr>
        <p:txBody>
          <a:bodyPr wrap="none" rtlCol="0">
            <a:spAutoFit/>
            <a:scene3d>
              <a:camera prst="orthographicFront"/>
              <a:lightRig rig="threePt" dir="t"/>
            </a:scene3d>
            <a:sp3d contourW="12700"/>
          </a:bodyPr>
          <a:lstStyle/>
          <a:p>
            <a:pPr algn="ctr"/>
            <a:r>
              <a:rPr lang="en-US" altLang="zh-CN" sz="7200" dirty="0" smtClean="0">
                <a:solidFill>
                  <a:schemeClr val="accent1"/>
                </a:solidFill>
                <a:latin typeface="迷你简准圆" panose="03000509000000000000" pitchFamily="65" charset="-122"/>
                <a:ea typeface="迷你简准圆" panose="03000509000000000000" pitchFamily="65" charset="-122"/>
              </a:rPr>
              <a:t>01</a:t>
            </a:r>
            <a:endParaRPr lang="zh-CN" altLang="en-US" sz="7200" dirty="0">
              <a:solidFill>
                <a:schemeClr val="accent1"/>
              </a:solidFill>
              <a:latin typeface="迷你简准圆" panose="03000509000000000000" pitchFamily="65" charset="-122"/>
              <a:ea typeface="迷你简准圆" panose="03000509000000000000" pitchFamily="65" charset="-122"/>
            </a:endParaRPr>
          </a:p>
        </p:txBody>
      </p:sp>
      <p:cxnSp>
        <p:nvCxnSpPr>
          <p:cNvPr id="9" name="直接连接符 8"/>
          <p:cNvCxnSpPr/>
          <p:nvPr/>
        </p:nvCxnSpPr>
        <p:spPr>
          <a:xfrm>
            <a:off x="3868525" y="3604527"/>
            <a:ext cx="4454951"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03463968"/>
      </p:ext>
    </p:extLst>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1000"/>
                                        <p:tgtEl>
                                          <p:spTgt spid="2"/>
                                        </p:tgtEl>
                                      </p:cBhvr>
                                    </p:animEffect>
                                    <p:anim calcmode="lin" valueType="num">
                                      <p:cBhvr>
                                        <p:cTn id="14" dur="1000" fill="hold"/>
                                        <p:tgtEl>
                                          <p:spTgt spid="2"/>
                                        </p:tgtEl>
                                        <p:attrNameLst>
                                          <p:attrName>ppt_x</p:attrName>
                                        </p:attrNameLst>
                                      </p:cBhvr>
                                      <p:tavLst>
                                        <p:tav tm="0">
                                          <p:val>
                                            <p:strVal val="#ppt_x"/>
                                          </p:val>
                                        </p:tav>
                                        <p:tav tm="100000">
                                          <p:val>
                                            <p:strVal val="#ppt_x"/>
                                          </p:val>
                                        </p:tav>
                                      </p:tavLst>
                                    </p:anim>
                                    <p:anim calcmode="lin" valueType="num">
                                      <p:cBhvr>
                                        <p:cTn id="15" dur="1000" fill="hold"/>
                                        <p:tgtEl>
                                          <p:spTgt spid="2"/>
                                        </p:tgtEl>
                                        <p:attrNameLst>
                                          <p:attrName>ppt_y</p:attrName>
                                        </p:attrNameLst>
                                      </p:cBhvr>
                                      <p:tavLst>
                                        <p:tav tm="0">
                                          <p:val>
                                            <p:strVal val="#ppt_y+.1"/>
                                          </p:val>
                                        </p:tav>
                                        <p:tav tm="100000">
                                          <p:val>
                                            <p:strVal val="#ppt_y"/>
                                          </p:val>
                                        </p:tav>
                                      </p:tavLst>
                                    </p:anim>
                                  </p:childTnLst>
                                </p:cTn>
                              </p:par>
                              <p:par>
                                <p:cTn id="16" presetID="47" presetClass="entr" presetSubtype="0"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1000"/>
                                        <p:tgtEl>
                                          <p:spTgt spid="7"/>
                                        </p:tgtEl>
                                      </p:cBhvr>
                                    </p:animEffect>
                                    <p:anim calcmode="lin" valueType="num">
                                      <p:cBhvr>
                                        <p:cTn id="19" dur="1000" fill="hold"/>
                                        <p:tgtEl>
                                          <p:spTgt spid="7"/>
                                        </p:tgtEl>
                                        <p:attrNameLst>
                                          <p:attrName>ppt_x</p:attrName>
                                        </p:attrNameLst>
                                      </p:cBhvr>
                                      <p:tavLst>
                                        <p:tav tm="0">
                                          <p:val>
                                            <p:strVal val="#ppt_x"/>
                                          </p:val>
                                        </p:tav>
                                        <p:tav tm="100000">
                                          <p:val>
                                            <p:strVal val="#ppt_x"/>
                                          </p:val>
                                        </p:tav>
                                      </p:tavLst>
                                    </p:anim>
                                    <p:anim calcmode="lin" valueType="num">
                                      <p:cBhvr>
                                        <p:cTn id="20" dur="1000" fill="hold"/>
                                        <p:tgtEl>
                                          <p:spTgt spid="7"/>
                                        </p:tgtEl>
                                        <p:attrNameLst>
                                          <p:attrName>ppt_y</p:attrName>
                                        </p:attrNameLst>
                                      </p:cBhvr>
                                      <p:tavLst>
                                        <p:tav tm="0">
                                          <p:val>
                                            <p:strVal val="#ppt_y-.1"/>
                                          </p:val>
                                        </p:tav>
                                        <p:tav tm="100000">
                                          <p:val>
                                            <p:strVal val="#ppt_y"/>
                                          </p:val>
                                        </p:tav>
                                      </p:tavLst>
                                    </p:anim>
                                  </p:childTnLst>
                                </p:cTn>
                              </p:par>
                            </p:childTnLst>
                          </p:cTn>
                        </p:par>
                        <p:par>
                          <p:cTn id="21" fill="hold">
                            <p:stCondLst>
                              <p:cond delay="1500"/>
                            </p:stCondLst>
                            <p:childTnLst>
                              <p:par>
                                <p:cTn id="22" presetID="16" presetClass="entr" presetSubtype="21" fill="hold" nodeType="after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barn(inVertical)">
                                      <p:cBhvr>
                                        <p:cTn id="2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P spid="8"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 name="组合 1"/>
          <p:cNvGrpSpPr/>
          <p:nvPr/>
        </p:nvGrpSpPr>
        <p:grpSpPr>
          <a:xfrm>
            <a:off x="3221038" y="2374983"/>
            <a:ext cx="5749924" cy="2971634"/>
            <a:chOff x="3324226" y="2895600"/>
            <a:chExt cx="4721224" cy="2439988"/>
          </a:xfrm>
        </p:grpSpPr>
        <p:sp>
          <p:nvSpPr>
            <p:cNvPr id="34" name="MH_Other_1"/>
            <p:cNvSpPr/>
            <p:nvPr>
              <p:custDataLst>
                <p:tags r:id="rId2"/>
              </p:custDataLst>
            </p:nvPr>
          </p:nvSpPr>
          <p:spPr>
            <a:xfrm>
              <a:off x="4405313" y="4148138"/>
              <a:ext cx="1187450" cy="1187450"/>
            </a:xfrm>
            <a:prstGeom prst="ellipse">
              <a:avLst/>
            </a:prstGeom>
            <a:solidFill>
              <a:schemeClr val="accent2"/>
            </a:solidFill>
            <a:ln w="19050" cap="flat" cmpd="sng" algn="ctr">
              <a:noFill/>
              <a:prstDash val="solid"/>
            </a:ln>
            <a:effectLst/>
          </p:spPr>
          <p:txBody>
            <a:bodyPr anchor="ctr"/>
            <a:lstStyle/>
            <a:p>
              <a:pPr algn="ctr">
                <a:defRPr/>
              </a:pPr>
              <a:endParaRPr lang="zh-CN" altLang="en-US" sz="1350" kern="0" dirty="0">
                <a:solidFill>
                  <a:sysClr val="window" lastClr="FFFFFF"/>
                </a:solidFill>
                <a:latin typeface="Calibri"/>
                <a:ea typeface="微软雅黑" panose="020B0503020204020204" pitchFamily="34" charset="-122"/>
              </a:endParaRPr>
            </a:p>
          </p:txBody>
        </p:sp>
        <p:sp>
          <p:nvSpPr>
            <p:cNvPr id="35" name="MH_Other_2"/>
            <p:cNvSpPr/>
            <p:nvPr>
              <p:custDataLst>
                <p:tags r:id="rId3"/>
              </p:custDataLst>
            </p:nvPr>
          </p:nvSpPr>
          <p:spPr>
            <a:xfrm>
              <a:off x="4462463" y="4198938"/>
              <a:ext cx="1073150" cy="1073150"/>
            </a:xfrm>
            <a:prstGeom prst="ellipse">
              <a:avLst/>
            </a:prstGeom>
            <a:noFill/>
            <a:ln w="25400" cap="flat" cmpd="sng" algn="ctr">
              <a:solidFill>
                <a:sysClr val="window" lastClr="FFFFFF"/>
              </a:solidFill>
              <a:prstDash val="sysDash"/>
            </a:ln>
            <a:effectLst/>
          </p:spPr>
          <p:txBody>
            <a:bodyPr lIns="0" tIns="0" rIns="0" bIns="0" anchor="ctr"/>
            <a:lstStyle/>
            <a:p>
              <a:pPr algn="ctr">
                <a:defRPr/>
              </a:pPr>
              <a:r>
                <a:rPr lang="en-US" altLang="zh-CN" sz="4500" b="1" kern="0" dirty="0">
                  <a:solidFill>
                    <a:sysClr val="window" lastClr="FFFFFF"/>
                  </a:solidFill>
                  <a:latin typeface="Bell MT" pitchFamily="18" charset="0"/>
                  <a:ea typeface="微软雅黑" pitchFamily="34" charset="-122"/>
                </a:rPr>
                <a:t>02</a:t>
              </a:r>
              <a:endParaRPr lang="zh-CN" altLang="en-US" sz="4500" b="1" kern="0" dirty="0">
                <a:solidFill>
                  <a:sysClr val="window" lastClr="FFFFFF"/>
                </a:solidFill>
                <a:latin typeface="Bell MT" pitchFamily="18" charset="0"/>
                <a:ea typeface="微软雅黑" pitchFamily="34" charset="-122"/>
              </a:endParaRPr>
            </a:p>
          </p:txBody>
        </p:sp>
        <p:sp>
          <p:nvSpPr>
            <p:cNvPr id="37" name="MH_Other_3"/>
            <p:cNvSpPr/>
            <p:nvPr>
              <p:custDataLst>
                <p:tags r:id="rId4"/>
              </p:custDataLst>
            </p:nvPr>
          </p:nvSpPr>
          <p:spPr>
            <a:xfrm>
              <a:off x="3324226" y="2990851"/>
              <a:ext cx="1674813" cy="1674813"/>
            </a:xfrm>
            <a:prstGeom prst="ellipse">
              <a:avLst/>
            </a:prstGeom>
            <a:solidFill>
              <a:schemeClr val="accent1"/>
            </a:solidFill>
            <a:ln w="19050" cap="flat" cmpd="sng" algn="ctr">
              <a:noFill/>
              <a:prstDash val="solid"/>
            </a:ln>
            <a:effectLst/>
          </p:spPr>
          <p:txBody>
            <a:bodyPr anchor="ctr"/>
            <a:lstStyle/>
            <a:p>
              <a:pPr algn="ctr">
                <a:defRPr/>
              </a:pPr>
              <a:endParaRPr lang="zh-CN" altLang="en-US" sz="1350" kern="0" dirty="0">
                <a:solidFill>
                  <a:sysClr val="window" lastClr="FFFFFF"/>
                </a:solidFill>
                <a:latin typeface="Calibri"/>
                <a:ea typeface="微软雅黑" panose="020B0503020204020204" pitchFamily="34" charset="-122"/>
              </a:endParaRPr>
            </a:p>
          </p:txBody>
        </p:sp>
        <p:sp>
          <p:nvSpPr>
            <p:cNvPr id="38" name="MH_Other_4"/>
            <p:cNvSpPr/>
            <p:nvPr>
              <p:custDataLst>
                <p:tags r:id="rId5"/>
              </p:custDataLst>
            </p:nvPr>
          </p:nvSpPr>
          <p:spPr>
            <a:xfrm>
              <a:off x="3405189" y="3062289"/>
              <a:ext cx="1512887" cy="1512887"/>
            </a:xfrm>
            <a:prstGeom prst="ellipse">
              <a:avLst/>
            </a:prstGeom>
            <a:noFill/>
            <a:ln w="25400" cap="flat" cmpd="sng" algn="ctr">
              <a:solidFill>
                <a:sysClr val="window" lastClr="FFFFFF"/>
              </a:solidFill>
              <a:prstDash val="sysDash"/>
            </a:ln>
            <a:effectLst/>
          </p:spPr>
          <p:txBody>
            <a:bodyPr lIns="0" tIns="0" rIns="0" bIns="0" anchor="ctr"/>
            <a:lstStyle/>
            <a:p>
              <a:pPr algn="ctr">
                <a:defRPr/>
              </a:pPr>
              <a:r>
                <a:rPr lang="en-US" altLang="zh-CN" sz="4500" b="1" kern="0" dirty="0">
                  <a:solidFill>
                    <a:sysClr val="window" lastClr="FFFFFF"/>
                  </a:solidFill>
                  <a:latin typeface="Bell MT" pitchFamily="18" charset="0"/>
                  <a:ea typeface="微软雅黑" pitchFamily="34" charset="-122"/>
                </a:rPr>
                <a:t>01</a:t>
              </a:r>
              <a:endParaRPr lang="zh-CN" altLang="en-US" sz="4500" b="1" kern="0" dirty="0">
                <a:solidFill>
                  <a:sysClr val="window" lastClr="FFFFFF"/>
                </a:solidFill>
                <a:latin typeface="Bell MT" pitchFamily="18" charset="0"/>
                <a:ea typeface="微软雅黑" pitchFamily="34" charset="-122"/>
              </a:endParaRPr>
            </a:p>
          </p:txBody>
        </p:sp>
        <p:sp>
          <p:nvSpPr>
            <p:cNvPr id="40" name="MH_Other_5"/>
            <p:cNvSpPr/>
            <p:nvPr>
              <p:custDataLst>
                <p:tags r:id="rId6"/>
              </p:custDataLst>
            </p:nvPr>
          </p:nvSpPr>
          <p:spPr bwMode="auto">
            <a:xfrm>
              <a:off x="5695950" y="3313113"/>
              <a:ext cx="1504950" cy="1504950"/>
            </a:xfrm>
            <a:prstGeom prst="ellipse">
              <a:avLst/>
            </a:prstGeom>
            <a:solidFill>
              <a:schemeClr val="accent1"/>
            </a:solidFill>
            <a:ln w="19050" cap="flat" cmpd="sng" algn="ctr">
              <a:noFill/>
              <a:prstDash val="solid"/>
            </a:ln>
            <a:effectLst/>
          </p:spPr>
          <p:txBody>
            <a:bodyPr anchor="ctr"/>
            <a:lstStyle/>
            <a:p>
              <a:pPr algn="ctr">
                <a:defRPr/>
              </a:pPr>
              <a:endParaRPr lang="zh-CN" altLang="en-US" sz="1350" kern="0" dirty="0">
                <a:solidFill>
                  <a:sysClr val="window" lastClr="FFFFFF"/>
                </a:solidFill>
                <a:latin typeface="Calibri"/>
                <a:ea typeface="微软雅黑" panose="020B0503020204020204" pitchFamily="34" charset="-122"/>
              </a:endParaRPr>
            </a:p>
          </p:txBody>
        </p:sp>
        <p:sp>
          <p:nvSpPr>
            <p:cNvPr id="41" name="MH_Other_6"/>
            <p:cNvSpPr/>
            <p:nvPr>
              <p:custDataLst>
                <p:tags r:id="rId7"/>
              </p:custDataLst>
            </p:nvPr>
          </p:nvSpPr>
          <p:spPr bwMode="auto">
            <a:xfrm>
              <a:off x="5768975" y="3376614"/>
              <a:ext cx="1358900" cy="1360487"/>
            </a:xfrm>
            <a:prstGeom prst="ellipse">
              <a:avLst/>
            </a:prstGeom>
            <a:noFill/>
            <a:ln w="25400" cap="flat" cmpd="sng" algn="ctr">
              <a:solidFill>
                <a:sysClr val="window" lastClr="FFFFFF"/>
              </a:solidFill>
              <a:prstDash val="sysDash"/>
            </a:ln>
            <a:effectLst/>
          </p:spPr>
          <p:txBody>
            <a:bodyPr lIns="0" tIns="0" rIns="0" bIns="0" anchor="ctr"/>
            <a:lstStyle/>
            <a:p>
              <a:pPr algn="ctr">
                <a:defRPr/>
              </a:pPr>
              <a:r>
                <a:rPr lang="en-US" altLang="zh-CN" sz="4500" b="1" kern="0" dirty="0">
                  <a:solidFill>
                    <a:sysClr val="window" lastClr="FFFFFF"/>
                  </a:solidFill>
                  <a:latin typeface="Bell MT" pitchFamily="18" charset="0"/>
                  <a:ea typeface="微软雅黑" pitchFamily="34" charset="-122"/>
                </a:rPr>
                <a:t>03</a:t>
              </a:r>
              <a:endParaRPr lang="zh-CN" altLang="en-US" sz="4500" b="1" kern="0" dirty="0">
                <a:solidFill>
                  <a:sysClr val="window" lastClr="FFFFFF"/>
                </a:solidFill>
                <a:latin typeface="Bell MT" pitchFamily="18" charset="0"/>
                <a:ea typeface="微软雅黑" pitchFamily="34" charset="-122"/>
              </a:endParaRPr>
            </a:p>
          </p:txBody>
        </p:sp>
        <p:sp>
          <p:nvSpPr>
            <p:cNvPr id="15" name="MH_Other_7"/>
            <p:cNvSpPr/>
            <p:nvPr>
              <p:custDataLst>
                <p:tags r:id="rId8"/>
              </p:custDataLst>
            </p:nvPr>
          </p:nvSpPr>
          <p:spPr>
            <a:xfrm>
              <a:off x="6858000" y="2895600"/>
              <a:ext cx="1187450" cy="1187450"/>
            </a:xfrm>
            <a:prstGeom prst="ellipse">
              <a:avLst/>
            </a:prstGeom>
            <a:solidFill>
              <a:schemeClr val="accent2"/>
            </a:solidFill>
            <a:ln w="19050" cap="flat" cmpd="sng" algn="ctr">
              <a:noFill/>
              <a:prstDash val="solid"/>
            </a:ln>
            <a:effectLst/>
          </p:spPr>
          <p:txBody>
            <a:bodyPr anchor="ctr"/>
            <a:lstStyle/>
            <a:p>
              <a:pPr algn="ctr">
                <a:defRPr/>
              </a:pPr>
              <a:endParaRPr lang="zh-CN" altLang="en-US" sz="1350" kern="0" dirty="0">
                <a:solidFill>
                  <a:sysClr val="window" lastClr="FFFFFF"/>
                </a:solidFill>
                <a:latin typeface="Calibri"/>
                <a:ea typeface="微软雅黑" panose="020B0503020204020204" pitchFamily="34" charset="-122"/>
              </a:endParaRPr>
            </a:p>
          </p:txBody>
        </p:sp>
        <p:sp>
          <p:nvSpPr>
            <p:cNvPr id="16" name="MH_Other_8"/>
            <p:cNvSpPr/>
            <p:nvPr>
              <p:custDataLst>
                <p:tags r:id="rId9"/>
              </p:custDataLst>
            </p:nvPr>
          </p:nvSpPr>
          <p:spPr>
            <a:xfrm>
              <a:off x="6905625" y="2946400"/>
              <a:ext cx="1073150" cy="1073150"/>
            </a:xfrm>
            <a:prstGeom prst="ellipse">
              <a:avLst/>
            </a:prstGeom>
            <a:solidFill>
              <a:schemeClr val="accent2"/>
            </a:solidFill>
            <a:ln w="25400" cap="flat" cmpd="sng" algn="ctr">
              <a:solidFill>
                <a:sysClr val="window" lastClr="FFFFFF"/>
              </a:solidFill>
              <a:prstDash val="sysDash"/>
            </a:ln>
            <a:effectLst/>
          </p:spPr>
          <p:txBody>
            <a:bodyPr lIns="0" tIns="0" rIns="0" bIns="0" anchor="ctr"/>
            <a:lstStyle/>
            <a:p>
              <a:pPr algn="ctr">
                <a:defRPr/>
              </a:pPr>
              <a:r>
                <a:rPr lang="en-US" altLang="zh-CN" sz="4500" b="1" kern="0" dirty="0">
                  <a:solidFill>
                    <a:sysClr val="window" lastClr="FFFFFF"/>
                  </a:solidFill>
                  <a:latin typeface="Bell MT" pitchFamily="18" charset="0"/>
                  <a:ea typeface="微软雅黑" pitchFamily="34" charset="-122"/>
                </a:rPr>
                <a:t>04</a:t>
              </a:r>
              <a:endParaRPr lang="zh-CN" altLang="en-US" sz="4500" b="1" kern="0" dirty="0">
                <a:solidFill>
                  <a:sysClr val="window" lastClr="FFFFFF"/>
                </a:solidFill>
                <a:latin typeface="Bell MT" pitchFamily="18" charset="0"/>
                <a:ea typeface="微软雅黑" pitchFamily="34" charset="-122"/>
              </a:endParaRPr>
            </a:p>
          </p:txBody>
        </p:sp>
      </p:grpSp>
      <p:grpSp>
        <p:nvGrpSpPr>
          <p:cNvPr id="18" name="组合 17"/>
          <p:cNvGrpSpPr/>
          <p:nvPr/>
        </p:nvGrpSpPr>
        <p:grpSpPr>
          <a:xfrm>
            <a:off x="1052268" y="1962729"/>
            <a:ext cx="1763014" cy="1220554"/>
            <a:chOff x="6685961" y="2819082"/>
            <a:chExt cx="1763014" cy="1220554"/>
          </a:xfrm>
        </p:grpSpPr>
        <p:sp>
          <p:nvSpPr>
            <p:cNvPr id="22" name="矩形 21"/>
            <p:cNvSpPr/>
            <p:nvPr/>
          </p:nvSpPr>
          <p:spPr>
            <a:xfrm>
              <a:off x="6685961" y="3171706"/>
              <a:ext cx="1763014" cy="867930"/>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a:t>
              </a:r>
              <a:r>
                <a:rPr lang="zh-CN" altLang="en-US" sz="1400" dirty="0" smtClean="0">
                  <a:solidFill>
                    <a:schemeClr val="tx1">
                      <a:lumMod val="50000"/>
                      <a:lumOff val="50000"/>
                    </a:schemeClr>
                  </a:solidFill>
                  <a:latin typeface="迷你简准圆" panose="03000509000000000000" pitchFamily="65" charset="-122"/>
                  <a:ea typeface="迷你简准圆" panose="03000509000000000000" pitchFamily="65" charset="-122"/>
                </a:rPr>
                <a:t>演示</a:t>
              </a:r>
              <a:endPar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23" name="矩形 22"/>
            <p:cNvSpPr/>
            <p:nvPr/>
          </p:nvSpPr>
          <p:spPr>
            <a:xfrm>
              <a:off x="6685961" y="2819082"/>
              <a:ext cx="1489882" cy="43640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000" b="1" dirty="0" smtClean="0">
                  <a:solidFill>
                    <a:schemeClr val="tx1">
                      <a:lumMod val="75000"/>
                      <a:lumOff val="25000"/>
                    </a:schemeClr>
                  </a:solidFill>
                  <a:latin typeface="迷你简准圆" panose="03000509000000000000" pitchFamily="65" charset="-122"/>
                  <a:ea typeface="迷你简准圆" panose="03000509000000000000" pitchFamily="65" charset="-122"/>
                </a:rPr>
                <a:t>文字</a:t>
              </a:r>
              <a:r>
                <a:rPr lang="zh-CN" altLang="en-US" sz="2000" b="1" dirty="0">
                  <a:solidFill>
                    <a:schemeClr val="tx1">
                      <a:lumMod val="75000"/>
                      <a:lumOff val="25000"/>
                    </a:schemeClr>
                  </a:solidFill>
                  <a:latin typeface="迷你简准圆" panose="03000509000000000000" pitchFamily="65" charset="-122"/>
                  <a:ea typeface="迷你简准圆" panose="03000509000000000000" pitchFamily="65" charset="-122"/>
                </a:rPr>
                <a:t>添加</a:t>
              </a:r>
            </a:p>
          </p:txBody>
        </p:sp>
      </p:grpSp>
      <p:grpSp>
        <p:nvGrpSpPr>
          <p:cNvPr id="24" name="组合 23"/>
          <p:cNvGrpSpPr/>
          <p:nvPr/>
        </p:nvGrpSpPr>
        <p:grpSpPr>
          <a:xfrm>
            <a:off x="1456198" y="4420520"/>
            <a:ext cx="2228961" cy="1220554"/>
            <a:chOff x="6685960" y="2819082"/>
            <a:chExt cx="2228961" cy="1220554"/>
          </a:xfrm>
        </p:grpSpPr>
        <p:sp>
          <p:nvSpPr>
            <p:cNvPr id="25" name="矩形 24"/>
            <p:cNvSpPr/>
            <p:nvPr/>
          </p:nvSpPr>
          <p:spPr>
            <a:xfrm>
              <a:off x="6685960" y="3171706"/>
              <a:ext cx="2228961" cy="8679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a:t>
              </a:r>
              <a:r>
                <a:rPr lang="zh-CN" altLang="en-US" sz="1400" dirty="0" smtClean="0">
                  <a:solidFill>
                    <a:schemeClr val="tx1">
                      <a:lumMod val="50000"/>
                      <a:lumOff val="50000"/>
                    </a:schemeClr>
                  </a:solidFill>
                  <a:latin typeface="迷你简准圆" panose="03000509000000000000" pitchFamily="65" charset="-122"/>
                  <a:ea typeface="迷你简准圆" panose="03000509000000000000" pitchFamily="65" charset="-122"/>
                </a:rPr>
                <a:t>出来</a:t>
              </a:r>
              <a:endPar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26" name="矩形 25"/>
            <p:cNvSpPr/>
            <p:nvPr/>
          </p:nvSpPr>
          <p:spPr>
            <a:xfrm>
              <a:off x="6685961" y="2819082"/>
              <a:ext cx="1489882" cy="43640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000" b="1" dirty="0" smtClean="0">
                  <a:solidFill>
                    <a:schemeClr val="tx1">
                      <a:lumMod val="75000"/>
                      <a:lumOff val="25000"/>
                    </a:schemeClr>
                  </a:solidFill>
                  <a:latin typeface="迷你简准圆" panose="03000509000000000000" pitchFamily="65" charset="-122"/>
                  <a:ea typeface="迷你简准圆" panose="03000509000000000000" pitchFamily="65" charset="-122"/>
                </a:rPr>
                <a:t>文字</a:t>
              </a:r>
              <a:r>
                <a:rPr lang="zh-CN" altLang="en-US" sz="2000" b="1" dirty="0">
                  <a:solidFill>
                    <a:schemeClr val="tx1">
                      <a:lumMod val="75000"/>
                      <a:lumOff val="25000"/>
                    </a:schemeClr>
                  </a:solidFill>
                  <a:latin typeface="迷你简准圆" panose="03000509000000000000" pitchFamily="65" charset="-122"/>
                  <a:ea typeface="迷你简准圆" panose="03000509000000000000" pitchFamily="65" charset="-122"/>
                </a:rPr>
                <a:t>添加</a:t>
              </a:r>
            </a:p>
          </p:txBody>
        </p:sp>
      </p:grpSp>
      <p:grpSp>
        <p:nvGrpSpPr>
          <p:cNvPr id="27" name="组合 26"/>
          <p:cNvGrpSpPr/>
          <p:nvPr/>
        </p:nvGrpSpPr>
        <p:grpSpPr>
          <a:xfrm>
            <a:off x="7025963" y="4865606"/>
            <a:ext cx="3517031" cy="962022"/>
            <a:chOff x="6685961" y="2819082"/>
            <a:chExt cx="3517031" cy="962022"/>
          </a:xfrm>
        </p:grpSpPr>
        <p:sp>
          <p:nvSpPr>
            <p:cNvPr id="28" name="矩形 27"/>
            <p:cNvSpPr/>
            <p:nvPr/>
          </p:nvSpPr>
          <p:spPr>
            <a:xfrm>
              <a:off x="6685961" y="3171706"/>
              <a:ext cx="3517031"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用户可以在投影仪或者计算机上进行演示也可以将演示文稿打印出来制作成</a:t>
              </a:r>
              <a:r>
                <a:rPr lang="zh-CN" altLang="en-US" sz="1400" dirty="0" smtClean="0">
                  <a:solidFill>
                    <a:schemeClr val="tx1">
                      <a:lumMod val="50000"/>
                      <a:lumOff val="50000"/>
                    </a:schemeClr>
                  </a:solidFill>
                  <a:latin typeface="迷你简准圆" panose="03000509000000000000" pitchFamily="65" charset="-122"/>
                  <a:ea typeface="迷你简准圆" panose="03000509000000000000" pitchFamily="65" charset="-122"/>
                </a:rPr>
                <a:t>胶片</a:t>
              </a:r>
              <a:endPar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29" name="矩形 28"/>
            <p:cNvSpPr/>
            <p:nvPr/>
          </p:nvSpPr>
          <p:spPr>
            <a:xfrm>
              <a:off x="6685961" y="2819082"/>
              <a:ext cx="1489882" cy="43640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000" b="1" dirty="0" smtClean="0">
                  <a:solidFill>
                    <a:schemeClr val="tx1">
                      <a:lumMod val="75000"/>
                      <a:lumOff val="25000"/>
                    </a:schemeClr>
                  </a:solidFill>
                  <a:latin typeface="迷你简准圆" panose="03000509000000000000" pitchFamily="65" charset="-122"/>
                  <a:ea typeface="迷你简准圆" panose="03000509000000000000" pitchFamily="65" charset="-122"/>
                </a:rPr>
                <a:t>文字</a:t>
              </a:r>
              <a:r>
                <a:rPr lang="zh-CN" altLang="en-US" sz="2000" b="1" dirty="0">
                  <a:solidFill>
                    <a:schemeClr val="tx1">
                      <a:lumMod val="75000"/>
                      <a:lumOff val="25000"/>
                    </a:schemeClr>
                  </a:solidFill>
                  <a:latin typeface="迷你简准圆" panose="03000509000000000000" pitchFamily="65" charset="-122"/>
                  <a:ea typeface="迷你简准圆" panose="03000509000000000000" pitchFamily="65" charset="-122"/>
                </a:rPr>
                <a:t>添加</a:t>
              </a:r>
            </a:p>
          </p:txBody>
        </p:sp>
      </p:grpSp>
      <p:grpSp>
        <p:nvGrpSpPr>
          <p:cNvPr id="30" name="组合 29"/>
          <p:cNvGrpSpPr/>
          <p:nvPr/>
        </p:nvGrpSpPr>
        <p:grpSpPr>
          <a:xfrm>
            <a:off x="9160473" y="2315353"/>
            <a:ext cx="1763014" cy="1479086"/>
            <a:chOff x="6685961" y="2819082"/>
            <a:chExt cx="1763014" cy="1479086"/>
          </a:xfrm>
        </p:grpSpPr>
        <p:sp>
          <p:nvSpPr>
            <p:cNvPr id="31" name="矩形 30"/>
            <p:cNvSpPr/>
            <p:nvPr/>
          </p:nvSpPr>
          <p:spPr>
            <a:xfrm>
              <a:off x="6685961" y="3171706"/>
              <a:ext cx="1763014" cy="1126462"/>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a:t>
              </a:r>
              <a:r>
                <a:rPr lang="zh-CN" altLang="en-US" sz="1400" dirty="0" smtClean="0">
                  <a:solidFill>
                    <a:schemeClr val="tx1">
                      <a:lumMod val="50000"/>
                      <a:lumOff val="50000"/>
                    </a:schemeClr>
                  </a:solidFill>
                  <a:latin typeface="迷你简准圆" panose="03000509000000000000" pitchFamily="65" charset="-122"/>
                  <a:ea typeface="迷你简准圆" panose="03000509000000000000" pitchFamily="65" charset="-122"/>
                </a:rPr>
                <a:t>制作</a:t>
              </a:r>
              <a:endPar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32" name="矩形 31"/>
            <p:cNvSpPr/>
            <p:nvPr/>
          </p:nvSpPr>
          <p:spPr>
            <a:xfrm>
              <a:off x="6685961" y="2819082"/>
              <a:ext cx="1489882" cy="43640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000" b="1" dirty="0" smtClean="0">
                  <a:solidFill>
                    <a:schemeClr val="tx1">
                      <a:lumMod val="75000"/>
                      <a:lumOff val="25000"/>
                    </a:schemeClr>
                  </a:solidFill>
                  <a:latin typeface="迷你简准圆" panose="03000509000000000000" pitchFamily="65" charset="-122"/>
                  <a:ea typeface="迷你简准圆" panose="03000509000000000000" pitchFamily="65" charset="-122"/>
                </a:rPr>
                <a:t>文字</a:t>
              </a:r>
              <a:r>
                <a:rPr lang="zh-CN" altLang="en-US" sz="2000" b="1" dirty="0">
                  <a:solidFill>
                    <a:schemeClr val="tx1">
                      <a:lumMod val="75000"/>
                      <a:lumOff val="25000"/>
                    </a:schemeClr>
                  </a:solidFill>
                  <a:latin typeface="迷你简准圆" panose="03000509000000000000" pitchFamily="65" charset="-122"/>
                  <a:ea typeface="迷你简准圆" panose="03000509000000000000" pitchFamily="65" charset="-122"/>
                </a:rPr>
                <a:t>添加</a:t>
              </a:r>
            </a:p>
          </p:txBody>
        </p:sp>
      </p:grpSp>
      <p:pic>
        <p:nvPicPr>
          <p:cNvPr id="33" name="图片 32"/>
          <p:cNvPicPr>
            <a:picLocks noChangeAspect="1"/>
          </p:cNvPicPr>
          <p:nvPr/>
        </p:nvPicPr>
        <p:blipFill>
          <a:blip r:embed="rId12"/>
          <a:stretch>
            <a:fillRect/>
          </a:stretch>
        </p:blipFill>
        <p:spPr>
          <a:xfrm>
            <a:off x="5308600" y="1029405"/>
            <a:ext cx="1574800" cy="579616"/>
          </a:xfrm>
          <a:prstGeom prst="rect">
            <a:avLst/>
          </a:prstGeom>
        </p:spPr>
      </p:pic>
      <p:sp>
        <p:nvSpPr>
          <p:cNvPr id="36" name="文本框 35"/>
          <p:cNvSpPr txBox="1"/>
          <p:nvPr/>
        </p:nvSpPr>
        <p:spPr>
          <a:xfrm>
            <a:off x="4482392" y="295797"/>
            <a:ext cx="3467616" cy="584775"/>
          </a:xfrm>
          <a:prstGeom prst="rect">
            <a:avLst/>
          </a:prstGeom>
          <a:noFill/>
        </p:spPr>
        <p:txBody>
          <a:bodyPr wrap="none" rtlCol="0">
            <a:spAutoFit/>
            <a:scene3d>
              <a:camera prst="orthographicFront"/>
              <a:lightRig rig="threePt" dir="t"/>
            </a:scene3d>
            <a:sp3d contourW="12700"/>
          </a:bodyPr>
          <a:lstStyle/>
          <a:p>
            <a:pPr algn="ctr"/>
            <a:r>
              <a:rPr lang="zh-CN" altLang="en-US" sz="3200" dirty="0" smtClean="0">
                <a:solidFill>
                  <a:schemeClr val="tx1">
                    <a:lumMod val="65000"/>
                    <a:lumOff val="35000"/>
                  </a:schemeClr>
                </a:solidFill>
                <a:latin typeface="迷你简准圆" panose="03000509000000000000" pitchFamily="65" charset="-122"/>
                <a:ea typeface="迷你简准圆" panose="03000509000000000000" pitchFamily="65" charset="-122"/>
              </a:rPr>
              <a:t>标题文字添加此处</a:t>
            </a:r>
            <a:endParaRPr lang="zh-CN" altLang="en-US" sz="3200" dirty="0">
              <a:solidFill>
                <a:schemeClr val="tx1">
                  <a:lumMod val="65000"/>
                  <a:lumOff val="35000"/>
                </a:schemeClr>
              </a:solidFill>
              <a:latin typeface="迷你简准圆" panose="03000509000000000000" pitchFamily="65" charset="-122"/>
              <a:ea typeface="迷你简准圆" panose="03000509000000000000" pitchFamily="65" charset="-122"/>
            </a:endParaRPr>
          </a:p>
        </p:txBody>
      </p:sp>
      <p:sp>
        <p:nvSpPr>
          <p:cNvPr id="39" name="文本框 38"/>
          <p:cNvSpPr txBox="1"/>
          <p:nvPr/>
        </p:nvSpPr>
        <p:spPr>
          <a:xfrm>
            <a:off x="4036957" y="767932"/>
            <a:ext cx="4358486" cy="286873"/>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1200" dirty="0">
                <a:solidFill>
                  <a:schemeClr val="bg1">
                    <a:lumMod val="75000"/>
                  </a:schemeClr>
                </a:solidFill>
                <a:latin typeface="+mj-ea"/>
                <a:ea typeface="+mj-ea"/>
              </a:rPr>
              <a:t>The user can demonstrate on a projector </a:t>
            </a:r>
            <a:r>
              <a:rPr lang="en-US" altLang="zh-CN" sz="1200" dirty="0" smtClean="0">
                <a:solidFill>
                  <a:schemeClr val="bg1">
                    <a:lumMod val="75000"/>
                  </a:schemeClr>
                </a:solidFill>
                <a:latin typeface="+mj-ea"/>
                <a:ea typeface="+mj-ea"/>
              </a:rPr>
              <a:t>or computer</a:t>
            </a:r>
            <a:endParaRPr lang="en-US" altLang="zh-CN" sz="1200" dirty="0">
              <a:solidFill>
                <a:schemeClr val="bg1">
                  <a:lumMod val="75000"/>
                </a:schemeClr>
              </a:solidFill>
              <a:latin typeface="+mj-ea"/>
              <a:ea typeface="+mj-ea"/>
            </a:endParaRPr>
          </a:p>
        </p:txBody>
      </p:sp>
    </p:spTree>
    <p:custDataLst>
      <p:tags r:id="rId1"/>
    </p:custDataLst>
    <p:extLst>
      <p:ext uri="{BB962C8B-B14F-4D97-AF65-F5344CB8AC3E}">
        <p14:creationId xmlns:p14="http://schemas.microsoft.com/office/powerpoint/2010/main" val="4153501455"/>
      </p:ext>
    </p:extLst>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additive="base">
                                        <p:cTn id="7" dur="500"/>
                                        <p:tgtEl>
                                          <p:spTgt spid="36"/>
                                        </p:tgtEl>
                                        <p:attrNameLst>
                                          <p:attrName>ppt_y</p:attrName>
                                        </p:attrNameLst>
                                      </p:cBhvr>
                                      <p:tavLst>
                                        <p:tav tm="0">
                                          <p:val>
                                            <p:strVal val="#ppt_y+#ppt_h*1.125000"/>
                                          </p:val>
                                        </p:tav>
                                        <p:tav tm="100000">
                                          <p:val>
                                            <p:strVal val="#ppt_y"/>
                                          </p:val>
                                        </p:tav>
                                      </p:tavLst>
                                    </p:anim>
                                    <p:animEffect transition="in" filter="wipe(up)">
                                      <p:cBhvr>
                                        <p:cTn id="8" dur="500"/>
                                        <p:tgtEl>
                                          <p:spTgt spid="36"/>
                                        </p:tgtEl>
                                      </p:cBhvr>
                                    </p:animEffect>
                                  </p:childTnLst>
                                </p:cTn>
                              </p:par>
                              <p:par>
                                <p:cTn id="9" presetID="12" presetClass="entr" presetSubtype="1" fill="hold" grpId="0" nodeType="withEffect">
                                  <p:stCondLst>
                                    <p:cond delay="0"/>
                                  </p:stCondLst>
                                  <p:childTnLst>
                                    <p:set>
                                      <p:cBhvr>
                                        <p:cTn id="10" dur="1" fill="hold">
                                          <p:stCondLst>
                                            <p:cond delay="0"/>
                                          </p:stCondLst>
                                        </p:cTn>
                                        <p:tgtEl>
                                          <p:spTgt spid="39"/>
                                        </p:tgtEl>
                                        <p:attrNameLst>
                                          <p:attrName>style.visibility</p:attrName>
                                        </p:attrNameLst>
                                      </p:cBhvr>
                                      <p:to>
                                        <p:strVal val="visible"/>
                                      </p:to>
                                    </p:set>
                                    <p:anim calcmode="lin" valueType="num">
                                      <p:cBhvr additive="base">
                                        <p:cTn id="11" dur="500"/>
                                        <p:tgtEl>
                                          <p:spTgt spid="39"/>
                                        </p:tgtEl>
                                        <p:attrNameLst>
                                          <p:attrName>ppt_y</p:attrName>
                                        </p:attrNameLst>
                                      </p:cBhvr>
                                      <p:tavLst>
                                        <p:tav tm="0">
                                          <p:val>
                                            <p:strVal val="#ppt_y-#ppt_h*1.125000"/>
                                          </p:val>
                                        </p:tav>
                                        <p:tav tm="100000">
                                          <p:val>
                                            <p:strVal val="#ppt_y"/>
                                          </p:val>
                                        </p:tav>
                                      </p:tavLst>
                                    </p:anim>
                                    <p:animEffect transition="in" filter="wipe(down)">
                                      <p:cBhvr>
                                        <p:cTn id="12" dur="500"/>
                                        <p:tgtEl>
                                          <p:spTgt spid="39"/>
                                        </p:tgtEl>
                                      </p:cBhvr>
                                    </p:animEffect>
                                  </p:childTnLst>
                                </p:cTn>
                              </p:par>
                            </p:childTnLst>
                          </p:cTn>
                        </p:par>
                        <p:par>
                          <p:cTn id="13" fill="hold">
                            <p:stCondLst>
                              <p:cond delay="500"/>
                            </p:stCondLst>
                            <p:childTnLst>
                              <p:par>
                                <p:cTn id="14" presetID="53" presetClass="entr" presetSubtype="16" fill="hold" nodeType="afterEffect">
                                  <p:stCondLst>
                                    <p:cond delay="0"/>
                                  </p:stCondLst>
                                  <p:childTnLst>
                                    <p:set>
                                      <p:cBhvr>
                                        <p:cTn id="15" dur="1" fill="hold">
                                          <p:stCondLst>
                                            <p:cond delay="0"/>
                                          </p:stCondLst>
                                        </p:cTn>
                                        <p:tgtEl>
                                          <p:spTgt spid="33"/>
                                        </p:tgtEl>
                                        <p:attrNameLst>
                                          <p:attrName>style.visibility</p:attrName>
                                        </p:attrNameLst>
                                      </p:cBhvr>
                                      <p:to>
                                        <p:strVal val="visible"/>
                                      </p:to>
                                    </p:set>
                                    <p:anim calcmode="lin" valueType="num">
                                      <p:cBhvr>
                                        <p:cTn id="16" dur="500" fill="hold"/>
                                        <p:tgtEl>
                                          <p:spTgt spid="33"/>
                                        </p:tgtEl>
                                        <p:attrNameLst>
                                          <p:attrName>ppt_w</p:attrName>
                                        </p:attrNameLst>
                                      </p:cBhvr>
                                      <p:tavLst>
                                        <p:tav tm="0">
                                          <p:val>
                                            <p:fltVal val="0"/>
                                          </p:val>
                                        </p:tav>
                                        <p:tav tm="100000">
                                          <p:val>
                                            <p:strVal val="#ppt_w"/>
                                          </p:val>
                                        </p:tav>
                                      </p:tavLst>
                                    </p:anim>
                                    <p:anim calcmode="lin" valueType="num">
                                      <p:cBhvr>
                                        <p:cTn id="17" dur="500" fill="hold"/>
                                        <p:tgtEl>
                                          <p:spTgt spid="33"/>
                                        </p:tgtEl>
                                        <p:attrNameLst>
                                          <p:attrName>ppt_h</p:attrName>
                                        </p:attrNameLst>
                                      </p:cBhvr>
                                      <p:tavLst>
                                        <p:tav tm="0">
                                          <p:val>
                                            <p:fltVal val="0"/>
                                          </p:val>
                                        </p:tav>
                                        <p:tav tm="100000">
                                          <p:val>
                                            <p:strVal val="#ppt_h"/>
                                          </p:val>
                                        </p:tav>
                                      </p:tavLst>
                                    </p:anim>
                                    <p:animEffect transition="in" filter="fade">
                                      <p:cBhvr>
                                        <p:cTn id="18" dur="500"/>
                                        <p:tgtEl>
                                          <p:spTgt spid="33"/>
                                        </p:tgtEl>
                                      </p:cBhvr>
                                    </p:animEffect>
                                  </p:childTnLst>
                                </p:cTn>
                              </p:par>
                            </p:childTnLst>
                          </p:cTn>
                        </p:par>
                        <p:par>
                          <p:cTn id="19" fill="hold">
                            <p:stCondLst>
                              <p:cond delay="1000"/>
                            </p:stCondLst>
                            <p:childTnLst>
                              <p:par>
                                <p:cTn id="20" presetID="53" presetClass="entr" presetSubtype="16" fill="hold" nodeType="after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p:cTn id="22" dur="500" fill="hold"/>
                                        <p:tgtEl>
                                          <p:spTgt spid="2"/>
                                        </p:tgtEl>
                                        <p:attrNameLst>
                                          <p:attrName>ppt_w</p:attrName>
                                        </p:attrNameLst>
                                      </p:cBhvr>
                                      <p:tavLst>
                                        <p:tav tm="0">
                                          <p:val>
                                            <p:fltVal val="0"/>
                                          </p:val>
                                        </p:tav>
                                        <p:tav tm="100000">
                                          <p:val>
                                            <p:strVal val="#ppt_w"/>
                                          </p:val>
                                        </p:tav>
                                      </p:tavLst>
                                    </p:anim>
                                    <p:anim calcmode="lin" valueType="num">
                                      <p:cBhvr>
                                        <p:cTn id="23" dur="500" fill="hold"/>
                                        <p:tgtEl>
                                          <p:spTgt spid="2"/>
                                        </p:tgtEl>
                                        <p:attrNameLst>
                                          <p:attrName>ppt_h</p:attrName>
                                        </p:attrNameLst>
                                      </p:cBhvr>
                                      <p:tavLst>
                                        <p:tav tm="0">
                                          <p:val>
                                            <p:fltVal val="0"/>
                                          </p:val>
                                        </p:tav>
                                        <p:tav tm="100000">
                                          <p:val>
                                            <p:strVal val="#ppt_h"/>
                                          </p:val>
                                        </p:tav>
                                      </p:tavLst>
                                    </p:anim>
                                    <p:animEffect transition="in" filter="fade">
                                      <p:cBhvr>
                                        <p:cTn id="24" dur="500"/>
                                        <p:tgtEl>
                                          <p:spTgt spid="2"/>
                                        </p:tgtEl>
                                      </p:cBhvr>
                                    </p:animEffect>
                                  </p:childTnLst>
                                </p:cTn>
                              </p:par>
                            </p:childTnLst>
                          </p:cTn>
                        </p:par>
                        <p:par>
                          <p:cTn id="25" fill="hold">
                            <p:stCondLst>
                              <p:cond delay="1500"/>
                            </p:stCondLst>
                            <p:childTnLst>
                              <p:par>
                                <p:cTn id="26" presetID="14" presetClass="entr" presetSubtype="10" fill="hold" nodeType="afterEffect">
                                  <p:stCondLst>
                                    <p:cond delay="0"/>
                                  </p:stCondLst>
                                  <p:childTnLst>
                                    <p:set>
                                      <p:cBhvr>
                                        <p:cTn id="27" dur="1" fill="hold">
                                          <p:stCondLst>
                                            <p:cond delay="0"/>
                                          </p:stCondLst>
                                        </p:cTn>
                                        <p:tgtEl>
                                          <p:spTgt spid="18"/>
                                        </p:tgtEl>
                                        <p:attrNameLst>
                                          <p:attrName>style.visibility</p:attrName>
                                        </p:attrNameLst>
                                      </p:cBhvr>
                                      <p:to>
                                        <p:strVal val="visible"/>
                                      </p:to>
                                    </p:set>
                                    <p:animEffect transition="in" filter="randombar(horizontal)">
                                      <p:cBhvr>
                                        <p:cTn id="28" dur="500"/>
                                        <p:tgtEl>
                                          <p:spTgt spid="18"/>
                                        </p:tgtEl>
                                      </p:cBhvr>
                                    </p:animEffect>
                                  </p:childTnLst>
                                </p:cTn>
                              </p:par>
                            </p:childTnLst>
                          </p:cTn>
                        </p:par>
                        <p:par>
                          <p:cTn id="29" fill="hold">
                            <p:stCondLst>
                              <p:cond delay="2000"/>
                            </p:stCondLst>
                            <p:childTnLst>
                              <p:par>
                                <p:cTn id="30" presetID="14" presetClass="entr" presetSubtype="10" fill="hold" nodeType="afterEffect">
                                  <p:stCondLst>
                                    <p:cond delay="0"/>
                                  </p:stCondLst>
                                  <p:childTnLst>
                                    <p:set>
                                      <p:cBhvr>
                                        <p:cTn id="31" dur="1" fill="hold">
                                          <p:stCondLst>
                                            <p:cond delay="0"/>
                                          </p:stCondLst>
                                        </p:cTn>
                                        <p:tgtEl>
                                          <p:spTgt spid="24"/>
                                        </p:tgtEl>
                                        <p:attrNameLst>
                                          <p:attrName>style.visibility</p:attrName>
                                        </p:attrNameLst>
                                      </p:cBhvr>
                                      <p:to>
                                        <p:strVal val="visible"/>
                                      </p:to>
                                    </p:set>
                                    <p:animEffect transition="in" filter="randombar(horizontal)">
                                      <p:cBhvr>
                                        <p:cTn id="32" dur="500"/>
                                        <p:tgtEl>
                                          <p:spTgt spid="24"/>
                                        </p:tgtEl>
                                      </p:cBhvr>
                                    </p:animEffect>
                                  </p:childTnLst>
                                </p:cTn>
                              </p:par>
                            </p:childTnLst>
                          </p:cTn>
                        </p:par>
                        <p:par>
                          <p:cTn id="33" fill="hold">
                            <p:stCondLst>
                              <p:cond delay="2500"/>
                            </p:stCondLst>
                            <p:childTnLst>
                              <p:par>
                                <p:cTn id="34" presetID="14" presetClass="entr" presetSubtype="10" fill="hold" nodeType="afterEffect">
                                  <p:stCondLst>
                                    <p:cond delay="0"/>
                                  </p:stCondLst>
                                  <p:childTnLst>
                                    <p:set>
                                      <p:cBhvr>
                                        <p:cTn id="35" dur="1" fill="hold">
                                          <p:stCondLst>
                                            <p:cond delay="0"/>
                                          </p:stCondLst>
                                        </p:cTn>
                                        <p:tgtEl>
                                          <p:spTgt spid="27"/>
                                        </p:tgtEl>
                                        <p:attrNameLst>
                                          <p:attrName>style.visibility</p:attrName>
                                        </p:attrNameLst>
                                      </p:cBhvr>
                                      <p:to>
                                        <p:strVal val="visible"/>
                                      </p:to>
                                    </p:set>
                                    <p:animEffect transition="in" filter="randombar(horizontal)">
                                      <p:cBhvr>
                                        <p:cTn id="36" dur="500"/>
                                        <p:tgtEl>
                                          <p:spTgt spid="27"/>
                                        </p:tgtEl>
                                      </p:cBhvr>
                                    </p:animEffect>
                                  </p:childTnLst>
                                </p:cTn>
                              </p:par>
                            </p:childTnLst>
                          </p:cTn>
                        </p:par>
                        <p:par>
                          <p:cTn id="37" fill="hold">
                            <p:stCondLst>
                              <p:cond delay="3000"/>
                            </p:stCondLst>
                            <p:childTnLst>
                              <p:par>
                                <p:cTn id="38" presetID="14" presetClass="entr" presetSubtype="10" fill="hold" nodeType="afterEffect">
                                  <p:stCondLst>
                                    <p:cond delay="0"/>
                                  </p:stCondLst>
                                  <p:childTnLst>
                                    <p:set>
                                      <p:cBhvr>
                                        <p:cTn id="39" dur="1" fill="hold">
                                          <p:stCondLst>
                                            <p:cond delay="0"/>
                                          </p:stCondLst>
                                        </p:cTn>
                                        <p:tgtEl>
                                          <p:spTgt spid="30"/>
                                        </p:tgtEl>
                                        <p:attrNameLst>
                                          <p:attrName>style.visibility</p:attrName>
                                        </p:attrNameLst>
                                      </p:cBhvr>
                                      <p:to>
                                        <p:strVal val="visible"/>
                                      </p:to>
                                    </p:set>
                                    <p:animEffect transition="in" filter="randombar(horizontal)">
                                      <p:cBhvr>
                                        <p:cTn id="40"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9"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 name="组合 1"/>
          <p:cNvGrpSpPr/>
          <p:nvPr/>
        </p:nvGrpSpPr>
        <p:grpSpPr>
          <a:xfrm>
            <a:off x="4579939" y="2360614"/>
            <a:ext cx="2976562" cy="3140075"/>
            <a:chOff x="4579939" y="2360614"/>
            <a:chExt cx="2976562" cy="3140075"/>
          </a:xfrm>
        </p:grpSpPr>
        <p:sp>
          <p:nvSpPr>
            <p:cNvPr id="26" name="MH_Other_1"/>
            <p:cNvSpPr/>
            <p:nvPr>
              <p:custDataLst>
                <p:tags r:id="rId2"/>
              </p:custDataLst>
            </p:nvPr>
          </p:nvSpPr>
          <p:spPr>
            <a:xfrm rot="18000000">
              <a:off x="4960939" y="2665414"/>
              <a:ext cx="1158875" cy="1920875"/>
            </a:xfrm>
            <a:custGeom>
              <a:avLst/>
              <a:gdLst/>
              <a:ahLst/>
              <a:cxnLst/>
              <a:rect l="l" t="t" r="r" b="b"/>
              <a:pathLst>
                <a:path w="1260175" h="2088232">
                  <a:moveTo>
                    <a:pt x="1044116" y="0"/>
                  </a:moveTo>
                  <a:cubicBezTo>
                    <a:pt x="1118211" y="0"/>
                    <a:pt x="1190502" y="7718"/>
                    <a:pt x="1260175" y="22661"/>
                  </a:cubicBezTo>
                  <a:cubicBezTo>
                    <a:pt x="787138" y="121910"/>
                    <a:pt x="432048" y="541554"/>
                    <a:pt x="432048" y="1044134"/>
                  </a:cubicBezTo>
                  <a:cubicBezTo>
                    <a:pt x="432048" y="1546689"/>
                    <a:pt x="787102" y="1966317"/>
                    <a:pt x="1260105" y="2065589"/>
                  </a:cubicBezTo>
                  <a:cubicBezTo>
                    <a:pt x="1190454" y="2080520"/>
                    <a:pt x="1118186" y="2088232"/>
                    <a:pt x="1044116" y="2088232"/>
                  </a:cubicBezTo>
                  <a:cubicBezTo>
                    <a:pt x="467467" y="2088232"/>
                    <a:pt x="0" y="1620765"/>
                    <a:pt x="0" y="1044116"/>
                  </a:cubicBezTo>
                  <a:cubicBezTo>
                    <a:pt x="0" y="467467"/>
                    <a:pt x="467467" y="0"/>
                    <a:pt x="1044116" y="0"/>
                  </a:cubicBezTo>
                  <a:close/>
                </a:path>
              </a:pathLst>
            </a:custGeom>
            <a:solidFill>
              <a:schemeClr val="accent1"/>
            </a:solidFill>
            <a:ln w="25400" cap="flat" cmpd="sng" algn="ctr">
              <a:noFill/>
              <a:prstDash val="solid"/>
            </a:ln>
            <a:effectLst/>
          </p:spPr>
          <p:txBody>
            <a:bodyPr anchor="ctr"/>
            <a:lstStyle/>
            <a:p>
              <a:pPr algn="ctr">
                <a:defRPr/>
              </a:pPr>
              <a:endParaRPr lang="zh-CN" altLang="en-US" sz="1350" kern="0" dirty="0">
                <a:solidFill>
                  <a:sysClr val="window" lastClr="FFFFFF"/>
                </a:solidFill>
                <a:latin typeface="Calibri"/>
                <a:ea typeface="微软雅黑" panose="020B0503020204020204" pitchFamily="34" charset="-122"/>
              </a:endParaRPr>
            </a:p>
          </p:txBody>
        </p:sp>
        <p:sp>
          <p:nvSpPr>
            <p:cNvPr id="27" name="MH_Other_2"/>
            <p:cNvSpPr/>
            <p:nvPr>
              <p:custDataLst>
                <p:tags r:id="rId3"/>
              </p:custDataLst>
            </p:nvPr>
          </p:nvSpPr>
          <p:spPr>
            <a:xfrm>
              <a:off x="5489576" y="2360614"/>
              <a:ext cx="1158875" cy="1920875"/>
            </a:xfrm>
            <a:custGeom>
              <a:avLst/>
              <a:gdLst/>
              <a:ahLst/>
              <a:cxnLst/>
              <a:rect l="l" t="t" r="r" b="b"/>
              <a:pathLst>
                <a:path w="1260175" h="2088232">
                  <a:moveTo>
                    <a:pt x="1044116" y="0"/>
                  </a:moveTo>
                  <a:cubicBezTo>
                    <a:pt x="1118211" y="0"/>
                    <a:pt x="1190502" y="7718"/>
                    <a:pt x="1260175" y="22661"/>
                  </a:cubicBezTo>
                  <a:cubicBezTo>
                    <a:pt x="787138" y="121910"/>
                    <a:pt x="432048" y="541554"/>
                    <a:pt x="432048" y="1044134"/>
                  </a:cubicBezTo>
                  <a:cubicBezTo>
                    <a:pt x="432048" y="1546689"/>
                    <a:pt x="787102" y="1966317"/>
                    <a:pt x="1260105" y="2065589"/>
                  </a:cubicBezTo>
                  <a:cubicBezTo>
                    <a:pt x="1190454" y="2080520"/>
                    <a:pt x="1118186" y="2088232"/>
                    <a:pt x="1044116" y="2088232"/>
                  </a:cubicBezTo>
                  <a:cubicBezTo>
                    <a:pt x="467467" y="2088232"/>
                    <a:pt x="0" y="1620765"/>
                    <a:pt x="0" y="1044116"/>
                  </a:cubicBezTo>
                  <a:cubicBezTo>
                    <a:pt x="0" y="467467"/>
                    <a:pt x="467467" y="0"/>
                    <a:pt x="1044116" y="0"/>
                  </a:cubicBezTo>
                  <a:close/>
                </a:path>
              </a:pathLst>
            </a:custGeom>
            <a:solidFill>
              <a:schemeClr val="accent1"/>
            </a:solidFill>
            <a:ln w="25400" cap="flat" cmpd="sng" algn="ctr">
              <a:noFill/>
              <a:prstDash val="solid"/>
            </a:ln>
            <a:effectLst/>
          </p:spPr>
          <p:txBody>
            <a:bodyPr anchor="ctr"/>
            <a:lstStyle/>
            <a:p>
              <a:pPr algn="ctr">
                <a:defRPr/>
              </a:pPr>
              <a:endParaRPr lang="zh-CN" altLang="en-US" sz="1350" kern="0" dirty="0">
                <a:solidFill>
                  <a:sysClr val="window" lastClr="FFFFFF"/>
                </a:solidFill>
                <a:latin typeface="Calibri"/>
                <a:ea typeface="微软雅黑" panose="020B0503020204020204" pitchFamily="34" charset="-122"/>
              </a:endParaRPr>
            </a:p>
          </p:txBody>
        </p:sp>
        <p:sp>
          <p:nvSpPr>
            <p:cNvPr id="28" name="MH_Other_3"/>
            <p:cNvSpPr/>
            <p:nvPr>
              <p:custDataLst>
                <p:tags r:id="rId4"/>
              </p:custDataLst>
            </p:nvPr>
          </p:nvSpPr>
          <p:spPr>
            <a:xfrm rot="3600000">
              <a:off x="6016626" y="2665414"/>
              <a:ext cx="1158875" cy="1920875"/>
            </a:xfrm>
            <a:custGeom>
              <a:avLst/>
              <a:gdLst/>
              <a:ahLst/>
              <a:cxnLst/>
              <a:rect l="l" t="t" r="r" b="b"/>
              <a:pathLst>
                <a:path w="1260175" h="2088232">
                  <a:moveTo>
                    <a:pt x="1044116" y="0"/>
                  </a:moveTo>
                  <a:cubicBezTo>
                    <a:pt x="1118211" y="0"/>
                    <a:pt x="1190502" y="7718"/>
                    <a:pt x="1260175" y="22661"/>
                  </a:cubicBezTo>
                  <a:cubicBezTo>
                    <a:pt x="787138" y="121910"/>
                    <a:pt x="432048" y="541554"/>
                    <a:pt x="432048" y="1044134"/>
                  </a:cubicBezTo>
                  <a:cubicBezTo>
                    <a:pt x="432048" y="1546689"/>
                    <a:pt x="787102" y="1966317"/>
                    <a:pt x="1260105" y="2065589"/>
                  </a:cubicBezTo>
                  <a:cubicBezTo>
                    <a:pt x="1190454" y="2080520"/>
                    <a:pt x="1118186" y="2088232"/>
                    <a:pt x="1044116" y="2088232"/>
                  </a:cubicBezTo>
                  <a:cubicBezTo>
                    <a:pt x="467467" y="2088232"/>
                    <a:pt x="0" y="1620765"/>
                    <a:pt x="0" y="1044116"/>
                  </a:cubicBezTo>
                  <a:cubicBezTo>
                    <a:pt x="0" y="467467"/>
                    <a:pt x="467467" y="0"/>
                    <a:pt x="1044116" y="0"/>
                  </a:cubicBezTo>
                  <a:close/>
                </a:path>
              </a:pathLst>
            </a:custGeom>
            <a:solidFill>
              <a:schemeClr val="accent1"/>
            </a:solidFill>
            <a:ln w="25400" cap="flat" cmpd="sng" algn="ctr">
              <a:noFill/>
              <a:prstDash val="solid"/>
            </a:ln>
            <a:effectLst/>
          </p:spPr>
          <p:txBody>
            <a:bodyPr anchor="ctr"/>
            <a:lstStyle/>
            <a:p>
              <a:pPr algn="ctr">
                <a:defRPr/>
              </a:pPr>
              <a:endParaRPr lang="zh-CN" altLang="en-US" sz="1350" kern="0" dirty="0">
                <a:solidFill>
                  <a:sysClr val="window" lastClr="FFFFFF"/>
                </a:solidFill>
                <a:latin typeface="Calibri"/>
                <a:ea typeface="微软雅黑" panose="020B0503020204020204" pitchFamily="34" charset="-122"/>
              </a:endParaRPr>
            </a:p>
          </p:txBody>
        </p:sp>
        <p:sp>
          <p:nvSpPr>
            <p:cNvPr id="29" name="MH_Other_4"/>
            <p:cNvSpPr/>
            <p:nvPr>
              <p:custDataLst>
                <p:tags r:id="rId5"/>
              </p:custDataLst>
            </p:nvPr>
          </p:nvSpPr>
          <p:spPr>
            <a:xfrm rot="10800000">
              <a:off x="5489576" y="3579814"/>
              <a:ext cx="1158875" cy="1920875"/>
            </a:xfrm>
            <a:custGeom>
              <a:avLst/>
              <a:gdLst/>
              <a:ahLst/>
              <a:cxnLst/>
              <a:rect l="l" t="t" r="r" b="b"/>
              <a:pathLst>
                <a:path w="1260175" h="2088232">
                  <a:moveTo>
                    <a:pt x="1044116" y="0"/>
                  </a:moveTo>
                  <a:cubicBezTo>
                    <a:pt x="1118211" y="0"/>
                    <a:pt x="1190502" y="7718"/>
                    <a:pt x="1260175" y="22661"/>
                  </a:cubicBezTo>
                  <a:cubicBezTo>
                    <a:pt x="787138" y="121910"/>
                    <a:pt x="432048" y="541554"/>
                    <a:pt x="432048" y="1044134"/>
                  </a:cubicBezTo>
                  <a:cubicBezTo>
                    <a:pt x="432048" y="1546689"/>
                    <a:pt x="787102" y="1966317"/>
                    <a:pt x="1260105" y="2065589"/>
                  </a:cubicBezTo>
                  <a:cubicBezTo>
                    <a:pt x="1190454" y="2080520"/>
                    <a:pt x="1118186" y="2088232"/>
                    <a:pt x="1044116" y="2088232"/>
                  </a:cubicBezTo>
                  <a:cubicBezTo>
                    <a:pt x="467467" y="2088232"/>
                    <a:pt x="0" y="1620765"/>
                    <a:pt x="0" y="1044116"/>
                  </a:cubicBezTo>
                  <a:cubicBezTo>
                    <a:pt x="0" y="467467"/>
                    <a:pt x="467467" y="0"/>
                    <a:pt x="1044116" y="0"/>
                  </a:cubicBezTo>
                  <a:close/>
                </a:path>
              </a:pathLst>
            </a:custGeom>
            <a:solidFill>
              <a:schemeClr val="accent1"/>
            </a:solidFill>
            <a:ln w="25400" cap="flat" cmpd="sng" algn="ctr">
              <a:noFill/>
              <a:prstDash val="solid"/>
            </a:ln>
            <a:effectLst/>
          </p:spPr>
          <p:txBody>
            <a:bodyPr anchor="ctr"/>
            <a:lstStyle/>
            <a:p>
              <a:pPr algn="ctr">
                <a:defRPr/>
              </a:pPr>
              <a:endParaRPr lang="zh-CN" altLang="en-US" sz="1350" kern="0" dirty="0">
                <a:solidFill>
                  <a:sysClr val="window" lastClr="FFFFFF"/>
                </a:solidFill>
                <a:latin typeface="Calibri"/>
                <a:ea typeface="微软雅黑" panose="020B0503020204020204" pitchFamily="34" charset="-122"/>
              </a:endParaRPr>
            </a:p>
          </p:txBody>
        </p:sp>
        <p:sp>
          <p:nvSpPr>
            <p:cNvPr id="30" name="MH_Other_5"/>
            <p:cNvSpPr/>
            <p:nvPr>
              <p:custDataLst>
                <p:tags r:id="rId6"/>
              </p:custDataLst>
            </p:nvPr>
          </p:nvSpPr>
          <p:spPr>
            <a:xfrm rot="14400000">
              <a:off x="4960939" y="3275014"/>
              <a:ext cx="1158875" cy="1920875"/>
            </a:xfrm>
            <a:custGeom>
              <a:avLst/>
              <a:gdLst/>
              <a:ahLst/>
              <a:cxnLst/>
              <a:rect l="l" t="t" r="r" b="b"/>
              <a:pathLst>
                <a:path w="1260175" h="2088232">
                  <a:moveTo>
                    <a:pt x="1044116" y="0"/>
                  </a:moveTo>
                  <a:cubicBezTo>
                    <a:pt x="1118211" y="0"/>
                    <a:pt x="1190502" y="7718"/>
                    <a:pt x="1260175" y="22661"/>
                  </a:cubicBezTo>
                  <a:cubicBezTo>
                    <a:pt x="787138" y="121910"/>
                    <a:pt x="432048" y="541554"/>
                    <a:pt x="432048" y="1044134"/>
                  </a:cubicBezTo>
                  <a:cubicBezTo>
                    <a:pt x="432048" y="1546689"/>
                    <a:pt x="787102" y="1966317"/>
                    <a:pt x="1260105" y="2065589"/>
                  </a:cubicBezTo>
                  <a:cubicBezTo>
                    <a:pt x="1190454" y="2080520"/>
                    <a:pt x="1118186" y="2088232"/>
                    <a:pt x="1044116" y="2088232"/>
                  </a:cubicBezTo>
                  <a:cubicBezTo>
                    <a:pt x="467467" y="2088232"/>
                    <a:pt x="0" y="1620765"/>
                    <a:pt x="0" y="1044116"/>
                  </a:cubicBezTo>
                  <a:cubicBezTo>
                    <a:pt x="0" y="467467"/>
                    <a:pt x="467467" y="0"/>
                    <a:pt x="1044116" y="0"/>
                  </a:cubicBezTo>
                  <a:close/>
                </a:path>
              </a:pathLst>
            </a:custGeom>
            <a:solidFill>
              <a:schemeClr val="accent1"/>
            </a:solidFill>
            <a:ln w="25400" cap="flat" cmpd="sng" algn="ctr">
              <a:noFill/>
              <a:prstDash val="solid"/>
            </a:ln>
            <a:effectLst/>
          </p:spPr>
          <p:txBody>
            <a:bodyPr anchor="ctr"/>
            <a:lstStyle/>
            <a:p>
              <a:pPr algn="ctr">
                <a:defRPr/>
              </a:pPr>
              <a:endParaRPr lang="zh-CN" altLang="en-US" sz="1350" kern="0" dirty="0">
                <a:solidFill>
                  <a:sysClr val="window" lastClr="FFFFFF"/>
                </a:solidFill>
                <a:latin typeface="Calibri"/>
                <a:ea typeface="微软雅黑" panose="020B0503020204020204" pitchFamily="34" charset="-122"/>
              </a:endParaRPr>
            </a:p>
          </p:txBody>
        </p:sp>
        <p:sp>
          <p:nvSpPr>
            <p:cNvPr id="20" name="MH_Other_6"/>
            <p:cNvSpPr/>
            <p:nvPr>
              <p:custDataLst>
                <p:tags r:id="rId7"/>
              </p:custDataLst>
            </p:nvPr>
          </p:nvSpPr>
          <p:spPr>
            <a:xfrm rot="7200000">
              <a:off x="6016626" y="3275014"/>
              <a:ext cx="1158875" cy="1920875"/>
            </a:xfrm>
            <a:custGeom>
              <a:avLst/>
              <a:gdLst/>
              <a:ahLst/>
              <a:cxnLst/>
              <a:rect l="l" t="t" r="r" b="b"/>
              <a:pathLst>
                <a:path w="1260175" h="2088232">
                  <a:moveTo>
                    <a:pt x="1044116" y="0"/>
                  </a:moveTo>
                  <a:cubicBezTo>
                    <a:pt x="1118211" y="0"/>
                    <a:pt x="1190502" y="7718"/>
                    <a:pt x="1260175" y="22661"/>
                  </a:cubicBezTo>
                  <a:cubicBezTo>
                    <a:pt x="787138" y="121910"/>
                    <a:pt x="432048" y="541554"/>
                    <a:pt x="432048" y="1044134"/>
                  </a:cubicBezTo>
                  <a:cubicBezTo>
                    <a:pt x="432048" y="1546689"/>
                    <a:pt x="787102" y="1966317"/>
                    <a:pt x="1260105" y="2065589"/>
                  </a:cubicBezTo>
                  <a:cubicBezTo>
                    <a:pt x="1190454" y="2080520"/>
                    <a:pt x="1118186" y="2088232"/>
                    <a:pt x="1044116" y="2088232"/>
                  </a:cubicBezTo>
                  <a:cubicBezTo>
                    <a:pt x="467467" y="2088232"/>
                    <a:pt x="0" y="1620765"/>
                    <a:pt x="0" y="1044116"/>
                  </a:cubicBezTo>
                  <a:cubicBezTo>
                    <a:pt x="0" y="467467"/>
                    <a:pt x="467467" y="0"/>
                    <a:pt x="1044116" y="0"/>
                  </a:cubicBezTo>
                  <a:close/>
                </a:path>
              </a:pathLst>
            </a:custGeom>
            <a:solidFill>
              <a:schemeClr val="accent1"/>
            </a:solidFill>
            <a:ln w="25400" cap="flat" cmpd="sng" algn="ctr">
              <a:noFill/>
              <a:prstDash val="solid"/>
            </a:ln>
            <a:effectLst/>
          </p:spPr>
          <p:txBody>
            <a:bodyPr anchor="ctr"/>
            <a:lstStyle/>
            <a:p>
              <a:pPr algn="ctr">
                <a:defRPr/>
              </a:pPr>
              <a:endParaRPr lang="zh-CN" altLang="en-US" sz="1350" kern="0" dirty="0">
                <a:solidFill>
                  <a:sysClr val="window" lastClr="FFFFFF"/>
                </a:solidFill>
                <a:latin typeface="Calibri"/>
                <a:ea typeface="微软雅黑" panose="020B0503020204020204" pitchFamily="34" charset="-122"/>
              </a:endParaRPr>
            </a:p>
          </p:txBody>
        </p:sp>
        <p:sp>
          <p:nvSpPr>
            <p:cNvPr id="39" name="MH_Other_7"/>
            <p:cNvSpPr txBox="1"/>
            <p:nvPr>
              <p:custDataLst>
                <p:tags r:id="rId8"/>
              </p:custDataLst>
            </p:nvPr>
          </p:nvSpPr>
          <p:spPr>
            <a:xfrm>
              <a:off x="6559551" y="3011488"/>
              <a:ext cx="468313" cy="368300"/>
            </a:xfrm>
            <a:prstGeom prst="rect">
              <a:avLst/>
            </a:prstGeom>
            <a:noFill/>
          </p:spPr>
          <p:txBody>
            <a:bodyPr>
              <a:spAutoFit/>
            </a:bodyPr>
            <a:lstStyle/>
            <a:p>
              <a:pPr algn="ctr">
                <a:defRPr/>
              </a:pPr>
              <a:r>
                <a:rPr lang="en-US" altLang="zh-CN" b="1" kern="0" dirty="0">
                  <a:solidFill>
                    <a:srgbClr val="FCFCFC"/>
                  </a:solidFill>
                  <a:latin typeface="Arial" pitchFamily="34" charset="0"/>
                  <a:ea typeface="微软雅黑" pitchFamily="34" charset="-122"/>
                  <a:cs typeface="Arial" pitchFamily="34" charset="0"/>
                </a:rPr>
                <a:t>01</a:t>
              </a:r>
              <a:endParaRPr lang="zh-CN" altLang="en-US" b="1" kern="0" dirty="0">
                <a:solidFill>
                  <a:srgbClr val="FCFCFC"/>
                </a:solidFill>
                <a:latin typeface="Arial" pitchFamily="34" charset="0"/>
                <a:ea typeface="微软雅黑" pitchFamily="34" charset="-122"/>
                <a:cs typeface="Arial" pitchFamily="34" charset="0"/>
              </a:endParaRPr>
            </a:p>
          </p:txBody>
        </p:sp>
        <p:sp>
          <p:nvSpPr>
            <p:cNvPr id="40" name="MH_Other_8"/>
            <p:cNvSpPr txBox="1"/>
            <p:nvPr>
              <p:custDataLst>
                <p:tags r:id="rId9"/>
              </p:custDataLst>
            </p:nvPr>
          </p:nvSpPr>
          <p:spPr>
            <a:xfrm>
              <a:off x="6824664" y="3968750"/>
              <a:ext cx="466725" cy="368300"/>
            </a:xfrm>
            <a:prstGeom prst="rect">
              <a:avLst/>
            </a:prstGeom>
            <a:noFill/>
          </p:spPr>
          <p:txBody>
            <a:bodyPr>
              <a:spAutoFit/>
            </a:bodyPr>
            <a:lstStyle/>
            <a:p>
              <a:pPr algn="ctr">
                <a:defRPr/>
              </a:pPr>
              <a:r>
                <a:rPr lang="en-US" altLang="zh-CN" b="1" kern="0" dirty="0">
                  <a:solidFill>
                    <a:srgbClr val="FCFCFC"/>
                  </a:solidFill>
                  <a:latin typeface="Arial" pitchFamily="34" charset="0"/>
                  <a:ea typeface="微软雅黑" pitchFamily="34" charset="-122"/>
                  <a:cs typeface="Arial" pitchFamily="34" charset="0"/>
                </a:rPr>
                <a:t>02</a:t>
              </a:r>
              <a:endParaRPr lang="zh-CN" altLang="en-US" b="1" kern="0" dirty="0">
                <a:solidFill>
                  <a:srgbClr val="FCFCFC"/>
                </a:solidFill>
                <a:latin typeface="Arial" pitchFamily="34" charset="0"/>
                <a:ea typeface="微软雅黑" pitchFamily="34" charset="-122"/>
                <a:cs typeface="Arial" pitchFamily="34" charset="0"/>
              </a:endParaRPr>
            </a:p>
          </p:txBody>
        </p:sp>
        <p:sp>
          <p:nvSpPr>
            <p:cNvPr id="41" name="MH_Other_9"/>
            <p:cNvSpPr txBox="1"/>
            <p:nvPr>
              <p:custDataLst>
                <p:tags r:id="rId10"/>
              </p:custDataLst>
            </p:nvPr>
          </p:nvSpPr>
          <p:spPr>
            <a:xfrm>
              <a:off x="6143626" y="4711700"/>
              <a:ext cx="468313" cy="369888"/>
            </a:xfrm>
            <a:prstGeom prst="rect">
              <a:avLst/>
            </a:prstGeom>
            <a:noFill/>
          </p:spPr>
          <p:txBody>
            <a:bodyPr>
              <a:spAutoFit/>
            </a:bodyPr>
            <a:lstStyle/>
            <a:p>
              <a:pPr algn="ctr">
                <a:defRPr/>
              </a:pPr>
              <a:r>
                <a:rPr lang="en-US" altLang="zh-CN" b="1" kern="0" dirty="0">
                  <a:solidFill>
                    <a:srgbClr val="FCFCFC"/>
                  </a:solidFill>
                  <a:latin typeface="Arial" pitchFamily="34" charset="0"/>
                  <a:ea typeface="微软雅黑" pitchFamily="34" charset="-122"/>
                  <a:cs typeface="Arial" pitchFamily="34" charset="0"/>
                </a:rPr>
                <a:t>03</a:t>
              </a:r>
              <a:endParaRPr lang="zh-CN" altLang="en-US" b="1" kern="0" dirty="0">
                <a:solidFill>
                  <a:srgbClr val="FCFCFC"/>
                </a:solidFill>
                <a:latin typeface="Arial" pitchFamily="34" charset="0"/>
                <a:ea typeface="微软雅黑" pitchFamily="34" charset="-122"/>
                <a:cs typeface="Arial" pitchFamily="34" charset="0"/>
              </a:endParaRPr>
            </a:p>
          </p:txBody>
        </p:sp>
        <p:sp>
          <p:nvSpPr>
            <p:cNvPr id="42" name="MH_Other_10"/>
            <p:cNvSpPr txBox="1"/>
            <p:nvPr>
              <p:custDataLst>
                <p:tags r:id="rId11"/>
              </p:custDataLst>
            </p:nvPr>
          </p:nvSpPr>
          <p:spPr>
            <a:xfrm>
              <a:off x="5026026" y="4492625"/>
              <a:ext cx="468313" cy="369888"/>
            </a:xfrm>
            <a:prstGeom prst="rect">
              <a:avLst/>
            </a:prstGeom>
            <a:noFill/>
          </p:spPr>
          <p:txBody>
            <a:bodyPr>
              <a:spAutoFit/>
            </a:bodyPr>
            <a:lstStyle/>
            <a:p>
              <a:pPr algn="ctr">
                <a:defRPr/>
              </a:pPr>
              <a:r>
                <a:rPr lang="en-US" altLang="zh-CN" b="1" kern="0" dirty="0">
                  <a:solidFill>
                    <a:srgbClr val="FCFCFC"/>
                  </a:solidFill>
                  <a:latin typeface="Arial" pitchFamily="34" charset="0"/>
                  <a:ea typeface="微软雅黑" pitchFamily="34" charset="-122"/>
                  <a:cs typeface="Arial" pitchFamily="34" charset="0"/>
                </a:rPr>
                <a:t>04</a:t>
              </a:r>
              <a:endParaRPr lang="zh-CN" altLang="en-US" b="1" kern="0" dirty="0">
                <a:solidFill>
                  <a:srgbClr val="FCFCFC"/>
                </a:solidFill>
                <a:latin typeface="Arial" pitchFamily="34" charset="0"/>
                <a:ea typeface="微软雅黑" pitchFamily="34" charset="-122"/>
                <a:cs typeface="Arial" pitchFamily="34" charset="0"/>
              </a:endParaRPr>
            </a:p>
          </p:txBody>
        </p:sp>
        <p:sp>
          <p:nvSpPr>
            <p:cNvPr id="43" name="MH_Other_11"/>
            <p:cNvSpPr txBox="1"/>
            <p:nvPr>
              <p:custDataLst>
                <p:tags r:id="rId12"/>
              </p:custDataLst>
            </p:nvPr>
          </p:nvSpPr>
          <p:spPr>
            <a:xfrm>
              <a:off x="4770438" y="3413125"/>
              <a:ext cx="468312" cy="369888"/>
            </a:xfrm>
            <a:prstGeom prst="rect">
              <a:avLst/>
            </a:prstGeom>
            <a:noFill/>
          </p:spPr>
          <p:txBody>
            <a:bodyPr>
              <a:spAutoFit/>
            </a:bodyPr>
            <a:lstStyle/>
            <a:p>
              <a:pPr algn="ctr">
                <a:defRPr/>
              </a:pPr>
              <a:r>
                <a:rPr lang="en-US" altLang="zh-CN" b="1" kern="0" dirty="0">
                  <a:solidFill>
                    <a:srgbClr val="FCFCFC"/>
                  </a:solidFill>
                  <a:latin typeface="Arial" pitchFamily="34" charset="0"/>
                  <a:ea typeface="微软雅黑" pitchFamily="34" charset="-122"/>
                  <a:cs typeface="Arial" pitchFamily="34" charset="0"/>
                </a:rPr>
                <a:t>05</a:t>
              </a:r>
              <a:endParaRPr lang="zh-CN" altLang="en-US" b="1" kern="0" dirty="0">
                <a:solidFill>
                  <a:srgbClr val="FCFCFC"/>
                </a:solidFill>
                <a:latin typeface="Arial" pitchFamily="34" charset="0"/>
                <a:ea typeface="微软雅黑" pitchFamily="34" charset="-122"/>
                <a:cs typeface="Arial" pitchFamily="34" charset="0"/>
              </a:endParaRPr>
            </a:p>
          </p:txBody>
        </p:sp>
        <p:sp>
          <p:nvSpPr>
            <p:cNvPr id="21" name="MH_Other_12"/>
            <p:cNvSpPr txBox="1"/>
            <p:nvPr>
              <p:custDataLst>
                <p:tags r:id="rId13"/>
              </p:custDataLst>
            </p:nvPr>
          </p:nvSpPr>
          <p:spPr>
            <a:xfrm>
              <a:off x="5575301" y="2676525"/>
              <a:ext cx="468313" cy="369888"/>
            </a:xfrm>
            <a:prstGeom prst="rect">
              <a:avLst/>
            </a:prstGeom>
            <a:noFill/>
          </p:spPr>
          <p:txBody>
            <a:bodyPr>
              <a:spAutoFit/>
            </a:bodyPr>
            <a:lstStyle/>
            <a:p>
              <a:pPr algn="ctr">
                <a:defRPr/>
              </a:pPr>
              <a:r>
                <a:rPr lang="en-US" altLang="zh-CN" b="1" kern="0" dirty="0">
                  <a:solidFill>
                    <a:srgbClr val="FCFCFC"/>
                  </a:solidFill>
                  <a:latin typeface="Arial" pitchFamily="34" charset="0"/>
                  <a:ea typeface="微软雅黑" pitchFamily="34" charset="-122"/>
                  <a:cs typeface="Arial" pitchFamily="34" charset="0"/>
                </a:rPr>
                <a:t>06</a:t>
              </a:r>
              <a:endParaRPr lang="zh-CN" altLang="en-US" b="1" kern="0" dirty="0">
                <a:solidFill>
                  <a:srgbClr val="FCFCFC"/>
                </a:solidFill>
                <a:latin typeface="Arial" pitchFamily="34" charset="0"/>
                <a:ea typeface="微软雅黑" pitchFamily="34" charset="-122"/>
                <a:cs typeface="Arial" pitchFamily="34" charset="0"/>
              </a:endParaRPr>
            </a:p>
          </p:txBody>
        </p:sp>
        <p:sp>
          <p:nvSpPr>
            <p:cNvPr id="31" name="MH_Title_1"/>
            <p:cNvSpPr/>
            <p:nvPr>
              <p:custDataLst>
                <p:tags r:id="rId14"/>
              </p:custDataLst>
            </p:nvPr>
          </p:nvSpPr>
          <p:spPr>
            <a:xfrm>
              <a:off x="5383213" y="3244850"/>
              <a:ext cx="1371600" cy="1371600"/>
            </a:xfrm>
            <a:prstGeom prst="ellipse">
              <a:avLst/>
            </a:prstGeom>
            <a:solidFill>
              <a:srgbClr val="FFFFFF"/>
            </a:solidFill>
            <a:ln w="95250" cap="flat" cmpd="sng" algn="ctr">
              <a:solidFill>
                <a:schemeClr val="accent1">
                  <a:lumMod val="60000"/>
                  <a:lumOff val="40000"/>
                </a:schemeClr>
              </a:solidFill>
              <a:prstDash val="solid"/>
            </a:ln>
            <a:effectLst/>
          </p:spPr>
          <p:txBody>
            <a:bodyPr lIns="0" tIns="0" rIns="0" bIns="0" anchor="ctr">
              <a:normAutofit/>
            </a:bodyPr>
            <a:lstStyle/>
            <a:p>
              <a:pPr algn="ctr">
                <a:lnSpc>
                  <a:spcPct val="130000"/>
                </a:lnSpc>
                <a:defRPr/>
              </a:pPr>
              <a:endParaRPr lang="zh-CN" altLang="en-US" kern="0" dirty="0">
                <a:solidFill>
                  <a:schemeClr val="accent1">
                    <a:lumMod val="75000"/>
                  </a:schemeClr>
                </a:solidFill>
              </a:endParaRPr>
            </a:p>
          </p:txBody>
        </p:sp>
      </p:grpSp>
      <p:grpSp>
        <p:nvGrpSpPr>
          <p:cNvPr id="22" name="组合 21"/>
          <p:cNvGrpSpPr/>
          <p:nvPr/>
        </p:nvGrpSpPr>
        <p:grpSpPr>
          <a:xfrm>
            <a:off x="8135767" y="2049466"/>
            <a:ext cx="2787528" cy="962022"/>
            <a:chOff x="6685961" y="2819082"/>
            <a:chExt cx="2787528" cy="962022"/>
          </a:xfrm>
        </p:grpSpPr>
        <p:sp>
          <p:nvSpPr>
            <p:cNvPr id="34" name="矩形 33"/>
            <p:cNvSpPr/>
            <p:nvPr/>
          </p:nvSpPr>
          <p:spPr>
            <a:xfrm>
              <a:off x="6685961" y="3171706"/>
              <a:ext cx="2787528" cy="609398"/>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a:t>
              </a:r>
              <a:r>
                <a:rPr lang="zh-CN" altLang="en-US" sz="1400" dirty="0" smtClean="0">
                  <a:solidFill>
                    <a:schemeClr val="tx1">
                      <a:lumMod val="50000"/>
                      <a:lumOff val="50000"/>
                    </a:schemeClr>
                  </a:solidFill>
                  <a:latin typeface="迷你简准圆" panose="03000509000000000000" pitchFamily="65" charset="-122"/>
                  <a:ea typeface="迷你简准圆" panose="03000509000000000000" pitchFamily="65" charset="-122"/>
                </a:rPr>
                <a:t>打印</a:t>
              </a:r>
              <a:endPar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35" name="矩形 34"/>
            <p:cNvSpPr/>
            <p:nvPr/>
          </p:nvSpPr>
          <p:spPr>
            <a:xfrm>
              <a:off x="7231515" y="2819082"/>
              <a:ext cx="2241974" cy="461665"/>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2000" b="1" dirty="0">
                  <a:solidFill>
                    <a:schemeClr val="accent1"/>
                  </a:solidFill>
                  <a:latin typeface="迷你简准圆" panose="03000509000000000000" pitchFamily="65" charset="-122"/>
                  <a:ea typeface="迷你简准圆" panose="03000509000000000000" pitchFamily="65" charset="-122"/>
                </a:rPr>
                <a:t>标题文字添加</a:t>
              </a:r>
            </a:p>
          </p:txBody>
        </p:sp>
      </p:grpSp>
      <p:grpSp>
        <p:nvGrpSpPr>
          <p:cNvPr id="36" name="组合 35"/>
          <p:cNvGrpSpPr/>
          <p:nvPr/>
        </p:nvGrpSpPr>
        <p:grpSpPr>
          <a:xfrm>
            <a:off x="8135767" y="3363517"/>
            <a:ext cx="2787528" cy="962022"/>
            <a:chOff x="6685961" y="2819082"/>
            <a:chExt cx="2787528" cy="962022"/>
          </a:xfrm>
        </p:grpSpPr>
        <p:sp>
          <p:nvSpPr>
            <p:cNvPr id="37" name="矩形 36"/>
            <p:cNvSpPr/>
            <p:nvPr/>
          </p:nvSpPr>
          <p:spPr>
            <a:xfrm>
              <a:off x="6685961" y="3171706"/>
              <a:ext cx="2787528" cy="609398"/>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a:t>
              </a:r>
              <a:r>
                <a:rPr lang="zh-CN" altLang="en-US" sz="1400" dirty="0" smtClean="0">
                  <a:solidFill>
                    <a:schemeClr val="tx1">
                      <a:lumMod val="50000"/>
                      <a:lumOff val="50000"/>
                    </a:schemeClr>
                  </a:solidFill>
                  <a:latin typeface="迷你简准圆" panose="03000509000000000000" pitchFamily="65" charset="-122"/>
                  <a:ea typeface="迷你简准圆" panose="03000509000000000000" pitchFamily="65" charset="-122"/>
                </a:rPr>
                <a:t>打印</a:t>
              </a:r>
              <a:endPar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38" name="矩形 37"/>
            <p:cNvSpPr/>
            <p:nvPr/>
          </p:nvSpPr>
          <p:spPr>
            <a:xfrm>
              <a:off x="7231515" y="2819082"/>
              <a:ext cx="2241974" cy="461665"/>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2000" b="1" dirty="0">
                  <a:solidFill>
                    <a:schemeClr val="accent1"/>
                  </a:solidFill>
                  <a:latin typeface="迷你简准圆" panose="03000509000000000000" pitchFamily="65" charset="-122"/>
                  <a:ea typeface="迷你简准圆" panose="03000509000000000000" pitchFamily="65" charset="-122"/>
                </a:rPr>
                <a:t>标题文字添加</a:t>
              </a:r>
            </a:p>
          </p:txBody>
        </p:sp>
      </p:grpSp>
      <p:grpSp>
        <p:nvGrpSpPr>
          <p:cNvPr id="44" name="组合 43"/>
          <p:cNvGrpSpPr/>
          <p:nvPr/>
        </p:nvGrpSpPr>
        <p:grpSpPr>
          <a:xfrm>
            <a:off x="8135767" y="4677569"/>
            <a:ext cx="2787528" cy="962022"/>
            <a:chOff x="6685961" y="2819082"/>
            <a:chExt cx="2787528" cy="962022"/>
          </a:xfrm>
        </p:grpSpPr>
        <p:sp>
          <p:nvSpPr>
            <p:cNvPr id="45" name="矩形 44"/>
            <p:cNvSpPr/>
            <p:nvPr/>
          </p:nvSpPr>
          <p:spPr>
            <a:xfrm>
              <a:off x="6685961" y="3171706"/>
              <a:ext cx="2787528" cy="609398"/>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a:t>
              </a:r>
              <a:r>
                <a:rPr lang="zh-CN" altLang="en-US" sz="1400" dirty="0" smtClean="0">
                  <a:solidFill>
                    <a:schemeClr val="tx1">
                      <a:lumMod val="50000"/>
                      <a:lumOff val="50000"/>
                    </a:schemeClr>
                  </a:solidFill>
                  <a:latin typeface="迷你简准圆" panose="03000509000000000000" pitchFamily="65" charset="-122"/>
                  <a:ea typeface="迷你简准圆" panose="03000509000000000000" pitchFamily="65" charset="-122"/>
                </a:rPr>
                <a:t>打印</a:t>
              </a:r>
              <a:endPar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46" name="矩形 45"/>
            <p:cNvSpPr/>
            <p:nvPr/>
          </p:nvSpPr>
          <p:spPr>
            <a:xfrm>
              <a:off x="7231515" y="2819082"/>
              <a:ext cx="2241974" cy="461665"/>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2000" b="1" dirty="0">
                  <a:solidFill>
                    <a:schemeClr val="accent1"/>
                  </a:solidFill>
                  <a:latin typeface="迷你简准圆" panose="03000509000000000000" pitchFamily="65" charset="-122"/>
                  <a:ea typeface="迷你简准圆" panose="03000509000000000000" pitchFamily="65" charset="-122"/>
                </a:rPr>
                <a:t>标题文字添加</a:t>
              </a:r>
            </a:p>
          </p:txBody>
        </p:sp>
      </p:grpSp>
      <p:grpSp>
        <p:nvGrpSpPr>
          <p:cNvPr id="47" name="组合 46"/>
          <p:cNvGrpSpPr/>
          <p:nvPr/>
        </p:nvGrpSpPr>
        <p:grpSpPr>
          <a:xfrm>
            <a:off x="1304341" y="2049466"/>
            <a:ext cx="2787528" cy="962022"/>
            <a:chOff x="6685961" y="2819082"/>
            <a:chExt cx="2787528" cy="962022"/>
          </a:xfrm>
        </p:grpSpPr>
        <p:sp>
          <p:nvSpPr>
            <p:cNvPr id="48" name="矩形 47"/>
            <p:cNvSpPr/>
            <p:nvPr/>
          </p:nvSpPr>
          <p:spPr>
            <a:xfrm>
              <a:off x="6685961" y="3171706"/>
              <a:ext cx="2787528" cy="609398"/>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a:t>
              </a:r>
              <a:r>
                <a:rPr lang="zh-CN" altLang="en-US" sz="1400" dirty="0" smtClean="0">
                  <a:solidFill>
                    <a:schemeClr val="tx1">
                      <a:lumMod val="50000"/>
                      <a:lumOff val="50000"/>
                    </a:schemeClr>
                  </a:solidFill>
                  <a:latin typeface="迷你简准圆" panose="03000509000000000000" pitchFamily="65" charset="-122"/>
                  <a:ea typeface="迷你简准圆" panose="03000509000000000000" pitchFamily="65" charset="-122"/>
                </a:rPr>
                <a:t>打印</a:t>
              </a:r>
              <a:endPar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49" name="矩形 48"/>
            <p:cNvSpPr/>
            <p:nvPr/>
          </p:nvSpPr>
          <p:spPr>
            <a:xfrm>
              <a:off x="6685961" y="2819082"/>
              <a:ext cx="2241974" cy="43640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000" b="1" dirty="0">
                  <a:solidFill>
                    <a:schemeClr val="accent1"/>
                  </a:solidFill>
                  <a:latin typeface="迷你简准圆" panose="03000509000000000000" pitchFamily="65" charset="-122"/>
                  <a:ea typeface="迷你简准圆" panose="03000509000000000000" pitchFamily="65" charset="-122"/>
                </a:rPr>
                <a:t>标题文字添加</a:t>
              </a:r>
            </a:p>
          </p:txBody>
        </p:sp>
      </p:grpSp>
      <p:grpSp>
        <p:nvGrpSpPr>
          <p:cNvPr id="50" name="组合 49"/>
          <p:cNvGrpSpPr/>
          <p:nvPr/>
        </p:nvGrpSpPr>
        <p:grpSpPr>
          <a:xfrm>
            <a:off x="1304341" y="3363517"/>
            <a:ext cx="2787528" cy="962022"/>
            <a:chOff x="6685961" y="2819082"/>
            <a:chExt cx="2787528" cy="962022"/>
          </a:xfrm>
        </p:grpSpPr>
        <p:sp>
          <p:nvSpPr>
            <p:cNvPr id="51" name="矩形 50"/>
            <p:cNvSpPr/>
            <p:nvPr/>
          </p:nvSpPr>
          <p:spPr>
            <a:xfrm>
              <a:off x="6685961" y="3171706"/>
              <a:ext cx="2787528" cy="609398"/>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a:t>
              </a:r>
              <a:r>
                <a:rPr lang="zh-CN" altLang="en-US" sz="1400" dirty="0" smtClean="0">
                  <a:solidFill>
                    <a:schemeClr val="tx1">
                      <a:lumMod val="50000"/>
                      <a:lumOff val="50000"/>
                    </a:schemeClr>
                  </a:solidFill>
                  <a:latin typeface="迷你简准圆" panose="03000509000000000000" pitchFamily="65" charset="-122"/>
                  <a:ea typeface="迷你简准圆" panose="03000509000000000000" pitchFamily="65" charset="-122"/>
                </a:rPr>
                <a:t>打印</a:t>
              </a:r>
              <a:endPar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52" name="矩形 51"/>
            <p:cNvSpPr/>
            <p:nvPr/>
          </p:nvSpPr>
          <p:spPr>
            <a:xfrm>
              <a:off x="6685961" y="2819082"/>
              <a:ext cx="2241974" cy="43640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000" b="1" dirty="0">
                  <a:solidFill>
                    <a:schemeClr val="accent1"/>
                  </a:solidFill>
                  <a:latin typeface="迷你简准圆" panose="03000509000000000000" pitchFamily="65" charset="-122"/>
                  <a:ea typeface="迷你简准圆" panose="03000509000000000000" pitchFamily="65" charset="-122"/>
                </a:rPr>
                <a:t>标题文字添加</a:t>
              </a:r>
            </a:p>
          </p:txBody>
        </p:sp>
      </p:grpSp>
      <p:grpSp>
        <p:nvGrpSpPr>
          <p:cNvPr id="53" name="组合 52"/>
          <p:cNvGrpSpPr/>
          <p:nvPr/>
        </p:nvGrpSpPr>
        <p:grpSpPr>
          <a:xfrm>
            <a:off x="1304341" y="4677569"/>
            <a:ext cx="2787528" cy="962022"/>
            <a:chOff x="6685961" y="2819082"/>
            <a:chExt cx="2787528" cy="962022"/>
          </a:xfrm>
        </p:grpSpPr>
        <p:sp>
          <p:nvSpPr>
            <p:cNvPr id="54" name="矩形 53"/>
            <p:cNvSpPr/>
            <p:nvPr/>
          </p:nvSpPr>
          <p:spPr>
            <a:xfrm>
              <a:off x="6685961" y="3171706"/>
              <a:ext cx="2787528" cy="609398"/>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a:t>
              </a:r>
              <a:r>
                <a:rPr lang="zh-CN" altLang="en-US" sz="1400" dirty="0" smtClean="0">
                  <a:solidFill>
                    <a:schemeClr val="tx1">
                      <a:lumMod val="50000"/>
                      <a:lumOff val="50000"/>
                    </a:schemeClr>
                  </a:solidFill>
                  <a:latin typeface="迷你简准圆" panose="03000509000000000000" pitchFamily="65" charset="-122"/>
                  <a:ea typeface="迷你简准圆" panose="03000509000000000000" pitchFamily="65" charset="-122"/>
                </a:rPr>
                <a:t>打印</a:t>
              </a:r>
              <a:endPar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endParaRPr>
            </a:p>
          </p:txBody>
        </p:sp>
        <p:sp>
          <p:nvSpPr>
            <p:cNvPr id="55" name="矩形 54"/>
            <p:cNvSpPr/>
            <p:nvPr/>
          </p:nvSpPr>
          <p:spPr>
            <a:xfrm>
              <a:off x="6685961" y="2819082"/>
              <a:ext cx="2241974" cy="43640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000" b="1" dirty="0">
                  <a:solidFill>
                    <a:schemeClr val="accent1"/>
                  </a:solidFill>
                  <a:latin typeface="迷你简准圆" panose="03000509000000000000" pitchFamily="65" charset="-122"/>
                  <a:ea typeface="迷你简准圆" panose="03000509000000000000" pitchFamily="65" charset="-122"/>
                </a:rPr>
                <a:t>标题文字添加</a:t>
              </a:r>
            </a:p>
          </p:txBody>
        </p:sp>
      </p:grpSp>
      <p:pic>
        <p:nvPicPr>
          <p:cNvPr id="56" name="图片 55"/>
          <p:cNvPicPr>
            <a:picLocks noChangeAspect="1"/>
          </p:cNvPicPr>
          <p:nvPr/>
        </p:nvPicPr>
        <p:blipFill>
          <a:blip r:embed="rId17"/>
          <a:stretch>
            <a:fillRect/>
          </a:stretch>
        </p:blipFill>
        <p:spPr>
          <a:xfrm>
            <a:off x="5308600" y="1029405"/>
            <a:ext cx="1574800" cy="579616"/>
          </a:xfrm>
          <a:prstGeom prst="rect">
            <a:avLst/>
          </a:prstGeom>
        </p:spPr>
      </p:pic>
      <p:sp>
        <p:nvSpPr>
          <p:cNvPr id="57" name="文本框 56"/>
          <p:cNvSpPr txBox="1"/>
          <p:nvPr/>
        </p:nvSpPr>
        <p:spPr>
          <a:xfrm>
            <a:off x="4482392" y="295797"/>
            <a:ext cx="3467616" cy="584775"/>
          </a:xfrm>
          <a:prstGeom prst="rect">
            <a:avLst/>
          </a:prstGeom>
          <a:noFill/>
        </p:spPr>
        <p:txBody>
          <a:bodyPr wrap="none" rtlCol="0">
            <a:spAutoFit/>
            <a:scene3d>
              <a:camera prst="orthographicFront"/>
              <a:lightRig rig="threePt" dir="t"/>
            </a:scene3d>
            <a:sp3d contourW="12700"/>
          </a:bodyPr>
          <a:lstStyle/>
          <a:p>
            <a:pPr algn="ctr"/>
            <a:r>
              <a:rPr lang="zh-CN" altLang="en-US" sz="3200" dirty="0" smtClean="0">
                <a:solidFill>
                  <a:schemeClr val="tx1">
                    <a:lumMod val="65000"/>
                    <a:lumOff val="35000"/>
                  </a:schemeClr>
                </a:solidFill>
                <a:latin typeface="迷你简准圆" panose="03000509000000000000" pitchFamily="65" charset="-122"/>
                <a:ea typeface="迷你简准圆" panose="03000509000000000000" pitchFamily="65" charset="-122"/>
              </a:rPr>
              <a:t>标题文字添加此处</a:t>
            </a:r>
            <a:endParaRPr lang="zh-CN" altLang="en-US" sz="3200" dirty="0">
              <a:solidFill>
                <a:schemeClr val="tx1">
                  <a:lumMod val="65000"/>
                  <a:lumOff val="35000"/>
                </a:schemeClr>
              </a:solidFill>
              <a:latin typeface="迷你简准圆" panose="03000509000000000000" pitchFamily="65" charset="-122"/>
              <a:ea typeface="迷你简准圆" panose="03000509000000000000" pitchFamily="65" charset="-122"/>
            </a:endParaRPr>
          </a:p>
        </p:txBody>
      </p:sp>
      <p:sp>
        <p:nvSpPr>
          <p:cNvPr id="58" name="文本框 57"/>
          <p:cNvSpPr txBox="1"/>
          <p:nvPr/>
        </p:nvSpPr>
        <p:spPr>
          <a:xfrm>
            <a:off x="4036957" y="767932"/>
            <a:ext cx="4358486" cy="286873"/>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1200" dirty="0">
                <a:solidFill>
                  <a:schemeClr val="bg1">
                    <a:lumMod val="75000"/>
                  </a:schemeClr>
                </a:solidFill>
                <a:latin typeface="+mj-ea"/>
                <a:ea typeface="+mj-ea"/>
              </a:rPr>
              <a:t>The user can demonstrate on a projector </a:t>
            </a:r>
            <a:r>
              <a:rPr lang="en-US" altLang="zh-CN" sz="1200" dirty="0" smtClean="0">
                <a:solidFill>
                  <a:schemeClr val="bg1">
                    <a:lumMod val="75000"/>
                  </a:schemeClr>
                </a:solidFill>
                <a:latin typeface="+mj-ea"/>
                <a:ea typeface="+mj-ea"/>
              </a:rPr>
              <a:t>or computer</a:t>
            </a:r>
            <a:endParaRPr lang="en-US" altLang="zh-CN" sz="1200" dirty="0">
              <a:solidFill>
                <a:schemeClr val="bg1">
                  <a:lumMod val="75000"/>
                </a:schemeClr>
              </a:solidFill>
              <a:latin typeface="+mj-ea"/>
              <a:ea typeface="+mj-ea"/>
            </a:endParaRPr>
          </a:p>
        </p:txBody>
      </p:sp>
    </p:spTree>
    <p:custDataLst>
      <p:tags r:id="rId1"/>
    </p:custDataLst>
    <p:extLst>
      <p:ext uri="{BB962C8B-B14F-4D97-AF65-F5344CB8AC3E}">
        <p14:creationId xmlns:p14="http://schemas.microsoft.com/office/powerpoint/2010/main" val="3326514020"/>
      </p:ext>
    </p:extLst>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57"/>
                                        </p:tgtEl>
                                        <p:attrNameLst>
                                          <p:attrName>style.visibility</p:attrName>
                                        </p:attrNameLst>
                                      </p:cBhvr>
                                      <p:to>
                                        <p:strVal val="visible"/>
                                      </p:to>
                                    </p:set>
                                    <p:anim calcmode="lin" valueType="num">
                                      <p:cBhvr additive="base">
                                        <p:cTn id="7" dur="500"/>
                                        <p:tgtEl>
                                          <p:spTgt spid="57"/>
                                        </p:tgtEl>
                                        <p:attrNameLst>
                                          <p:attrName>ppt_y</p:attrName>
                                        </p:attrNameLst>
                                      </p:cBhvr>
                                      <p:tavLst>
                                        <p:tav tm="0">
                                          <p:val>
                                            <p:strVal val="#ppt_y+#ppt_h*1.125000"/>
                                          </p:val>
                                        </p:tav>
                                        <p:tav tm="100000">
                                          <p:val>
                                            <p:strVal val="#ppt_y"/>
                                          </p:val>
                                        </p:tav>
                                      </p:tavLst>
                                    </p:anim>
                                    <p:animEffect transition="in" filter="wipe(up)">
                                      <p:cBhvr>
                                        <p:cTn id="8" dur="500"/>
                                        <p:tgtEl>
                                          <p:spTgt spid="57"/>
                                        </p:tgtEl>
                                      </p:cBhvr>
                                    </p:animEffect>
                                  </p:childTnLst>
                                </p:cTn>
                              </p:par>
                              <p:par>
                                <p:cTn id="9" presetID="12" presetClass="entr" presetSubtype="1" fill="hold" grpId="0" nodeType="withEffect">
                                  <p:stCondLst>
                                    <p:cond delay="0"/>
                                  </p:stCondLst>
                                  <p:childTnLst>
                                    <p:set>
                                      <p:cBhvr>
                                        <p:cTn id="10" dur="1" fill="hold">
                                          <p:stCondLst>
                                            <p:cond delay="0"/>
                                          </p:stCondLst>
                                        </p:cTn>
                                        <p:tgtEl>
                                          <p:spTgt spid="58"/>
                                        </p:tgtEl>
                                        <p:attrNameLst>
                                          <p:attrName>style.visibility</p:attrName>
                                        </p:attrNameLst>
                                      </p:cBhvr>
                                      <p:to>
                                        <p:strVal val="visible"/>
                                      </p:to>
                                    </p:set>
                                    <p:anim calcmode="lin" valueType="num">
                                      <p:cBhvr additive="base">
                                        <p:cTn id="11" dur="500"/>
                                        <p:tgtEl>
                                          <p:spTgt spid="58"/>
                                        </p:tgtEl>
                                        <p:attrNameLst>
                                          <p:attrName>ppt_y</p:attrName>
                                        </p:attrNameLst>
                                      </p:cBhvr>
                                      <p:tavLst>
                                        <p:tav tm="0">
                                          <p:val>
                                            <p:strVal val="#ppt_y-#ppt_h*1.125000"/>
                                          </p:val>
                                        </p:tav>
                                        <p:tav tm="100000">
                                          <p:val>
                                            <p:strVal val="#ppt_y"/>
                                          </p:val>
                                        </p:tav>
                                      </p:tavLst>
                                    </p:anim>
                                    <p:animEffect transition="in" filter="wipe(down)">
                                      <p:cBhvr>
                                        <p:cTn id="12" dur="500"/>
                                        <p:tgtEl>
                                          <p:spTgt spid="58"/>
                                        </p:tgtEl>
                                      </p:cBhvr>
                                    </p:animEffect>
                                  </p:childTnLst>
                                </p:cTn>
                              </p:par>
                            </p:childTnLst>
                          </p:cTn>
                        </p:par>
                        <p:par>
                          <p:cTn id="13" fill="hold">
                            <p:stCondLst>
                              <p:cond delay="500"/>
                            </p:stCondLst>
                            <p:childTnLst>
                              <p:par>
                                <p:cTn id="14" presetID="53" presetClass="entr" presetSubtype="16" fill="hold" nodeType="afterEffect">
                                  <p:stCondLst>
                                    <p:cond delay="0"/>
                                  </p:stCondLst>
                                  <p:childTnLst>
                                    <p:set>
                                      <p:cBhvr>
                                        <p:cTn id="15" dur="1" fill="hold">
                                          <p:stCondLst>
                                            <p:cond delay="0"/>
                                          </p:stCondLst>
                                        </p:cTn>
                                        <p:tgtEl>
                                          <p:spTgt spid="56"/>
                                        </p:tgtEl>
                                        <p:attrNameLst>
                                          <p:attrName>style.visibility</p:attrName>
                                        </p:attrNameLst>
                                      </p:cBhvr>
                                      <p:to>
                                        <p:strVal val="visible"/>
                                      </p:to>
                                    </p:set>
                                    <p:anim calcmode="lin" valueType="num">
                                      <p:cBhvr>
                                        <p:cTn id="16" dur="500" fill="hold"/>
                                        <p:tgtEl>
                                          <p:spTgt spid="56"/>
                                        </p:tgtEl>
                                        <p:attrNameLst>
                                          <p:attrName>ppt_w</p:attrName>
                                        </p:attrNameLst>
                                      </p:cBhvr>
                                      <p:tavLst>
                                        <p:tav tm="0">
                                          <p:val>
                                            <p:fltVal val="0"/>
                                          </p:val>
                                        </p:tav>
                                        <p:tav tm="100000">
                                          <p:val>
                                            <p:strVal val="#ppt_w"/>
                                          </p:val>
                                        </p:tav>
                                      </p:tavLst>
                                    </p:anim>
                                    <p:anim calcmode="lin" valueType="num">
                                      <p:cBhvr>
                                        <p:cTn id="17" dur="500" fill="hold"/>
                                        <p:tgtEl>
                                          <p:spTgt spid="56"/>
                                        </p:tgtEl>
                                        <p:attrNameLst>
                                          <p:attrName>ppt_h</p:attrName>
                                        </p:attrNameLst>
                                      </p:cBhvr>
                                      <p:tavLst>
                                        <p:tav tm="0">
                                          <p:val>
                                            <p:fltVal val="0"/>
                                          </p:val>
                                        </p:tav>
                                        <p:tav tm="100000">
                                          <p:val>
                                            <p:strVal val="#ppt_h"/>
                                          </p:val>
                                        </p:tav>
                                      </p:tavLst>
                                    </p:anim>
                                    <p:animEffect transition="in" filter="fade">
                                      <p:cBhvr>
                                        <p:cTn id="18" dur="500"/>
                                        <p:tgtEl>
                                          <p:spTgt spid="56"/>
                                        </p:tgtEl>
                                      </p:cBhvr>
                                    </p:animEffect>
                                  </p:childTnLst>
                                </p:cTn>
                              </p:par>
                            </p:childTnLst>
                          </p:cTn>
                        </p:par>
                        <p:par>
                          <p:cTn id="19" fill="hold">
                            <p:stCondLst>
                              <p:cond delay="1000"/>
                            </p:stCondLst>
                            <p:childTnLst>
                              <p:par>
                                <p:cTn id="20" presetID="31" presetClass="entr" presetSubtype="0" fill="hold" nodeType="after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p:cTn id="22" dur="1000" fill="hold"/>
                                        <p:tgtEl>
                                          <p:spTgt spid="2"/>
                                        </p:tgtEl>
                                        <p:attrNameLst>
                                          <p:attrName>ppt_w</p:attrName>
                                        </p:attrNameLst>
                                      </p:cBhvr>
                                      <p:tavLst>
                                        <p:tav tm="0">
                                          <p:val>
                                            <p:fltVal val="0"/>
                                          </p:val>
                                        </p:tav>
                                        <p:tav tm="100000">
                                          <p:val>
                                            <p:strVal val="#ppt_w"/>
                                          </p:val>
                                        </p:tav>
                                      </p:tavLst>
                                    </p:anim>
                                    <p:anim calcmode="lin" valueType="num">
                                      <p:cBhvr>
                                        <p:cTn id="23" dur="1000" fill="hold"/>
                                        <p:tgtEl>
                                          <p:spTgt spid="2"/>
                                        </p:tgtEl>
                                        <p:attrNameLst>
                                          <p:attrName>ppt_h</p:attrName>
                                        </p:attrNameLst>
                                      </p:cBhvr>
                                      <p:tavLst>
                                        <p:tav tm="0">
                                          <p:val>
                                            <p:fltVal val="0"/>
                                          </p:val>
                                        </p:tav>
                                        <p:tav tm="100000">
                                          <p:val>
                                            <p:strVal val="#ppt_h"/>
                                          </p:val>
                                        </p:tav>
                                      </p:tavLst>
                                    </p:anim>
                                    <p:anim calcmode="lin" valueType="num">
                                      <p:cBhvr>
                                        <p:cTn id="24" dur="1000" fill="hold"/>
                                        <p:tgtEl>
                                          <p:spTgt spid="2"/>
                                        </p:tgtEl>
                                        <p:attrNameLst>
                                          <p:attrName>style.rotation</p:attrName>
                                        </p:attrNameLst>
                                      </p:cBhvr>
                                      <p:tavLst>
                                        <p:tav tm="0">
                                          <p:val>
                                            <p:fltVal val="90"/>
                                          </p:val>
                                        </p:tav>
                                        <p:tav tm="100000">
                                          <p:val>
                                            <p:fltVal val="0"/>
                                          </p:val>
                                        </p:tav>
                                      </p:tavLst>
                                    </p:anim>
                                    <p:animEffect transition="in" filter="fade">
                                      <p:cBhvr>
                                        <p:cTn id="25" dur="1000"/>
                                        <p:tgtEl>
                                          <p:spTgt spid="2"/>
                                        </p:tgtEl>
                                      </p:cBhvr>
                                    </p:animEffect>
                                  </p:childTnLst>
                                </p:cTn>
                              </p:par>
                            </p:childTnLst>
                          </p:cTn>
                        </p:par>
                        <p:par>
                          <p:cTn id="26" fill="hold">
                            <p:stCondLst>
                              <p:cond delay="2000"/>
                            </p:stCondLst>
                            <p:childTnLst>
                              <p:par>
                                <p:cTn id="27" presetID="2" presetClass="entr" presetSubtype="8" fill="hold" nodeType="afterEffect">
                                  <p:stCondLst>
                                    <p:cond delay="0"/>
                                  </p:stCondLst>
                                  <p:childTnLst>
                                    <p:set>
                                      <p:cBhvr>
                                        <p:cTn id="28" dur="1" fill="hold">
                                          <p:stCondLst>
                                            <p:cond delay="0"/>
                                          </p:stCondLst>
                                        </p:cTn>
                                        <p:tgtEl>
                                          <p:spTgt spid="47"/>
                                        </p:tgtEl>
                                        <p:attrNameLst>
                                          <p:attrName>style.visibility</p:attrName>
                                        </p:attrNameLst>
                                      </p:cBhvr>
                                      <p:to>
                                        <p:strVal val="visible"/>
                                      </p:to>
                                    </p:set>
                                    <p:anim calcmode="lin" valueType="num">
                                      <p:cBhvr additive="base">
                                        <p:cTn id="29" dur="500" fill="hold"/>
                                        <p:tgtEl>
                                          <p:spTgt spid="47"/>
                                        </p:tgtEl>
                                        <p:attrNameLst>
                                          <p:attrName>ppt_x</p:attrName>
                                        </p:attrNameLst>
                                      </p:cBhvr>
                                      <p:tavLst>
                                        <p:tav tm="0">
                                          <p:val>
                                            <p:strVal val="0-#ppt_w/2"/>
                                          </p:val>
                                        </p:tav>
                                        <p:tav tm="100000">
                                          <p:val>
                                            <p:strVal val="#ppt_x"/>
                                          </p:val>
                                        </p:tav>
                                      </p:tavLst>
                                    </p:anim>
                                    <p:anim calcmode="lin" valueType="num">
                                      <p:cBhvr additive="base">
                                        <p:cTn id="30" dur="500" fill="hold"/>
                                        <p:tgtEl>
                                          <p:spTgt spid="47"/>
                                        </p:tgtEl>
                                        <p:attrNameLst>
                                          <p:attrName>ppt_y</p:attrName>
                                        </p:attrNameLst>
                                      </p:cBhvr>
                                      <p:tavLst>
                                        <p:tav tm="0">
                                          <p:val>
                                            <p:strVal val="#ppt_y"/>
                                          </p:val>
                                        </p:tav>
                                        <p:tav tm="100000">
                                          <p:val>
                                            <p:strVal val="#ppt_y"/>
                                          </p:val>
                                        </p:tav>
                                      </p:tavLst>
                                    </p:anim>
                                  </p:childTnLst>
                                </p:cTn>
                              </p:par>
                              <p:par>
                                <p:cTn id="31" presetID="2" presetClass="entr" presetSubtype="8" fill="hold" nodeType="withEffect">
                                  <p:stCondLst>
                                    <p:cond delay="0"/>
                                  </p:stCondLst>
                                  <p:childTnLst>
                                    <p:set>
                                      <p:cBhvr>
                                        <p:cTn id="32" dur="1" fill="hold">
                                          <p:stCondLst>
                                            <p:cond delay="0"/>
                                          </p:stCondLst>
                                        </p:cTn>
                                        <p:tgtEl>
                                          <p:spTgt spid="50"/>
                                        </p:tgtEl>
                                        <p:attrNameLst>
                                          <p:attrName>style.visibility</p:attrName>
                                        </p:attrNameLst>
                                      </p:cBhvr>
                                      <p:to>
                                        <p:strVal val="visible"/>
                                      </p:to>
                                    </p:set>
                                    <p:anim calcmode="lin" valueType="num">
                                      <p:cBhvr additive="base">
                                        <p:cTn id="33" dur="500" fill="hold"/>
                                        <p:tgtEl>
                                          <p:spTgt spid="50"/>
                                        </p:tgtEl>
                                        <p:attrNameLst>
                                          <p:attrName>ppt_x</p:attrName>
                                        </p:attrNameLst>
                                      </p:cBhvr>
                                      <p:tavLst>
                                        <p:tav tm="0">
                                          <p:val>
                                            <p:strVal val="0-#ppt_w/2"/>
                                          </p:val>
                                        </p:tav>
                                        <p:tav tm="100000">
                                          <p:val>
                                            <p:strVal val="#ppt_x"/>
                                          </p:val>
                                        </p:tav>
                                      </p:tavLst>
                                    </p:anim>
                                    <p:anim calcmode="lin" valueType="num">
                                      <p:cBhvr additive="base">
                                        <p:cTn id="34" dur="500" fill="hold"/>
                                        <p:tgtEl>
                                          <p:spTgt spid="50"/>
                                        </p:tgtEl>
                                        <p:attrNameLst>
                                          <p:attrName>ppt_y</p:attrName>
                                        </p:attrNameLst>
                                      </p:cBhvr>
                                      <p:tavLst>
                                        <p:tav tm="0">
                                          <p:val>
                                            <p:strVal val="#ppt_y"/>
                                          </p:val>
                                        </p:tav>
                                        <p:tav tm="100000">
                                          <p:val>
                                            <p:strVal val="#ppt_y"/>
                                          </p:val>
                                        </p:tav>
                                      </p:tavLst>
                                    </p:anim>
                                  </p:childTnLst>
                                </p:cTn>
                              </p:par>
                              <p:par>
                                <p:cTn id="35" presetID="2" presetClass="entr" presetSubtype="8" fill="hold" nodeType="withEffect">
                                  <p:stCondLst>
                                    <p:cond delay="0"/>
                                  </p:stCondLst>
                                  <p:childTnLst>
                                    <p:set>
                                      <p:cBhvr>
                                        <p:cTn id="36" dur="1" fill="hold">
                                          <p:stCondLst>
                                            <p:cond delay="0"/>
                                          </p:stCondLst>
                                        </p:cTn>
                                        <p:tgtEl>
                                          <p:spTgt spid="53"/>
                                        </p:tgtEl>
                                        <p:attrNameLst>
                                          <p:attrName>style.visibility</p:attrName>
                                        </p:attrNameLst>
                                      </p:cBhvr>
                                      <p:to>
                                        <p:strVal val="visible"/>
                                      </p:to>
                                    </p:set>
                                    <p:anim calcmode="lin" valueType="num">
                                      <p:cBhvr additive="base">
                                        <p:cTn id="37" dur="500" fill="hold"/>
                                        <p:tgtEl>
                                          <p:spTgt spid="53"/>
                                        </p:tgtEl>
                                        <p:attrNameLst>
                                          <p:attrName>ppt_x</p:attrName>
                                        </p:attrNameLst>
                                      </p:cBhvr>
                                      <p:tavLst>
                                        <p:tav tm="0">
                                          <p:val>
                                            <p:strVal val="0-#ppt_w/2"/>
                                          </p:val>
                                        </p:tav>
                                        <p:tav tm="100000">
                                          <p:val>
                                            <p:strVal val="#ppt_x"/>
                                          </p:val>
                                        </p:tav>
                                      </p:tavLst>
                                    </p:anim>
                                    <p:anim calcmode="lin" valueType="num">
                                      <p:cBhvr additive="base">
                                        <p:cTn id="38" dur="500" fill="hold"/>
                                        <p:tgtEl>
                                          <p:spTgt spid="53"/>
                                        </p:tgtEl>
                                        <p:attrNameLst>
                                          <p:attrName>ppt_y</p:attrName>
                                        </p:attrNameLst>
                                      </p:cBhvr>
                                      <p:tavLst>
                                        <p:tav tm="0">
                                          <p:val>
                                            <p:strVal val="#ppt_y"/>
                                          </p:val>
                                        </p:tav>
                                        <p:tav tm="100000">
                                          <p:val>
                                            <p:strVal val="#ppt_y"/>
                                          </p:val>
                                        </p:tav>
                                      </p:tavLst>
                                    </p:anim>
                                  </p:childTnLst>
                                </p:cTn>
                              </p:par>
                              <p:par>
                                <p:cTn id="39" presetID="2" presetClass="entr" presetSubtype="2" fill="hold" nodeType="withEffect">
                                  <p:stCondLst>
                                    <p:cond delay="0"/>
                                  </p:stCondLst>
                                  <p:childTnLst>
                                    <p:set>
                                      <p:cBhvr>
                                        <p:cTn id="40" dur="1" fill="hold">
                                          <p:stCondLst>
                                            <p:cond delay="0"/>
                                          </p:stCondLst>
                                        </p:cTn>
                                        <p:tgtEl>
                                          <p:spTgt spid="22"/>
                                        </p:tgtEl>
                                        <p:attrNameLst>
                                          <p:attrName>style.visibility</p:attrName>
                                        </p:attrNameLst>
                                      </p:cBhvr>
                                      <p:to>
                                        <p:strVal val="visible"/>
                                      </p:to>
                                    </p:set>
                                    <p:anim calcmode="lin" valueType="num">
                                      <p:cBhvr additive="base">
                                        <p:cTn id="41" dur="500" fill="hold"/>
                                        <p:tgtEl>
                                          <p:spTgt spid="22"/>
                                        </p:tgtEl>
                                        <p:attrNameLst>
                                          <p:attrName>ppt_x</p:attrName>
                                        </p:attrNameLst>
                                      </p:cBhvr>
                                      <p:tavLst>
                                        <p:tav tm="0">
                                          <p:val>
                                            <p:strVal val="1+#ppt_w/2"/>
                                          </p:val>
                                        </p:tav>
                                        <p:tav tm="100000">
                                          <p:val>
                                            <p:strVal val="#ppt_x"/>
                                          </p:val>
                                        </p:tav>
                                      </p:tavLst>
                                    </p:anim>
                                    <p:anim calcmode="lin" valueType="num">
                                      <p:cBhvr additive="base">
                                        <p:cTn id="42" dur="500" fill="hold"/>
                                        <p:tgtEl>
                                          <p:spTgt spid="22"/>
                                        </p:tgtEl>
                                        <p:attrNameLst>
                                          <p:attrName>ppt_y</p:attrName>
                                        </p:attrNameLst>
                                      </p:cBhvr>
                                      <p:tavLst>
                                        <p:tav tm="0">
                                          <p:val>
                                            <p:strVal val="#ppt_y"/>
                                          </p:val>
                                        </p:tav>
                                        <p:tav tm="100000">
                                          <p:val>
                                            <p:strVal val="#ppt_y"/>
                                          </p:val>
                                        </p:tav>
                                      </p:tavLst>
                                    </p:anim>
                                  </p:childTnLst>
                                </p:cTn>
                              </p:par>
                              <p:par>
                                <p:cTn id="43" presetID="2" presetClass="entr" presetSubtype="2" fill="hold" nodeType="withEffect">
                                  <p:stCondLst>
                                    <p:cond delay="0"/>
                                  </p:stCondLst>
                                  <p:childTnLst>
                                    <p:set>
                                      <p:cBhvr>
                                        <p:cTn id="44" dur="1" fill="hold">
                                          <p:stCondLst>
                                            <p:cond delay="0"/>
                                          </p:stCondLst>
                                        </p:cTn>
                                        <p:tgtEl>
                                          <p:spTgt spid="36"/>
                                        </p:tgtEl>
                                        <p:attrNameLst>
                                          <p:attrName>style.visibility</p:attrName>
                                        </p:attrNameLst>
                                      </p:cBhvr>
                                      <p:to>
                                        <p:strVal val="visible"/>
                                      </p:to>
                                    </p:set>
                                    <p:anim calcmode="lin" valueType="num">
                                      <p:cBhvr additive="base">
                                        <p:cTn id="45" dur="500" fill="hold"/>
                                        <p:tgtEl>
                                          <p:spTgt spid="36"/>
                                        </p:tgtEl>
                                        <p:attrNameLst>
                                          <p:attrName>ppt_x</p:attrName>
                                        </p:attrNameLst>
                                      </p:cBhvr>
                                      <p:tavLst>
                                        <p:tav tm="0">
                                          <p:val>
                                            <p:strVal val="1+#ppt_w/2"/>
                                          </p:val>
                                        </p:tav>
                                        <p:tav tm="100000">
                                          <p:val>
                                            <p:strVal val="#ppt_x"/>
                                          </p:val>
                                        </p:tav>
                                      </p:tavLst>
                                    </p:anim>
                                    <p:anim calcmode="lin" valueType="num">
                                      <p:cBhvr additive="base">
                                        <p:cTn id="46" dur="500" fill="hold"/>
                                        <p:tgtEl>
                                          <p:spTgt spid="36"/>
                                        </p:tgtEl>
                                        <p:attrNameLst>
                                          <p:attrName>ppt_y</p:attrName>
                                        </p:attrNameLst>
                                      </p:cBhvr>
                                      <p:tavLst>
                                        <p:tav tm="0">
                                          <p:val>
                                            <p:strVal val="#ppt_y"/>
                                          </p:val>
                                        </p:tav>
                                        <p:tav tm="100000">
                                          <p:val>
                                            <p:strVal val="#ppt_y"/>
                                          </p:val>
                                        </p:tav>
                                      </p:tavLst>
                                    </p:anim>
                                  </p:childTnLst>
                                </p:cTn>
                              </p:par>
                              <p:par>
                                <p:cTn id="47" presetID="2" presetClass="entr" presetSubtype="2" fill="hold" nodeType="withEffect">
                                  <p:stCondLst>
                                    <p:cond delay="0"/>
                                  </p:stCondLst>
                                  <p:childTnLst>
                                    <p:set>
                                      <p:cBhvr>
                                        <p:cTn id="48" dur="1" fill="hold">
                                          <p:stCondLst>
                                            <p:cond delay="0"/>
                                          </p:stCondLst>
                                        </p:cTn>
                                        <p:tgtEl>
                                          <p:spTgt spid="44"/>
                                        </p:tgtEl>
                                        <p:attrNameLst>
                                          <p:attrName>style.visibility</p:attrName>
                                        </p:attrNameLst>
                                      </p:cBhvr>
                                      <p:to>
                                        <p:strVal val="visible"/>
                                      </p:to>
                                    </p:set>
                                    <p:anim calcmode="lin" valueType="num">
                                      <p:cBhvr additive="base">
                                        <p:cTn id="49" dur="500" fill="hold"/>
                                        <p:tgtEl>
                                          <p:spTgt spid="44"/>
                                        </p:tgtEl>
                                        <p:attrNameLst>
                                          <p:attrName>ppt_x</p:attrName>
                                        </p:attrNameLst>
                                      </p:cBhvr>
                                      <p:tavLst>
                                        <p:tav tm="0">
                                          <p:val>
                                            <p:strVal val="1+#ppt_w/2"/>
                                          </p:val>
                                        </p:tav>
                                        <p:tav tm="100000">
                                          <p:val>
                                            <p:strVal val="#ppt_x"/>
                                          </p:val>
                                        </p:tav>
                                      </p:tavLst>
                                    </p:anim>
                                    <p:anim calcmode="lin" valueType="num">
                                      <p:cBhvr additive="base">
                                        <p:cTn id="50" dur="500" fill="hold"/>
                                        <p:tgtEl>
                                          <p:spTgt spid="4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p:bldP spid="58"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082" name="MH_Other_5"/>
          <p:cNvPicPr>
            <a:picLocks noChangeAspect="1" noChangeArrowheads="1"/>
          </p:cNvPicPr>
          <p:nvPr>
            <p:custDataLst>
              <p:tags r:id="rId2"/>
            </p:custDataLst>
          </p:nvPr>
        </p:nvPicPr>
        <p:blipFill>
          <a:blip r:embed="rId14">
            <a:extLst>
              <a:ext uri="{28A0092B-C50C-407E-A947-70E740481C1C}">
                <a14:useLocalDpi xmlns:a14="http://schemas.microsoft.com/office/drawing/2010/main" val="0"/>
              </a:ext>
            </a:extLst>
          </a:blip>
          <a:srcRect l="57680" t="7205" b="2766"/>
          <a:stretch>
            <a:fillRect/>
          </a:stretch>
        </p:blipFill>
        <p:spPr bwMode="auto">
          <a:xfrm>
            <a:off x="6237289" y="1768476"/>
            <a:ext cx="53975" cy="38528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83" name="MH_Other_6"/>
          <p:cNvPicPr>
            <a:picLocks noChangeAspect="1" noChangeArrowheads="1"/>
          </p:cNvPicPr>
          <p:nvPr>
            <p:custDataLst>
              <p:tags r:id="rId3"/>
            </p:custDataLst>
          </p:nvPr>
        </p:nvPicPr>
        <p:blipFill>
          <a:blip r:embed="rId15">
            <a:extLst>
              <a:ext uri="{28A0092B-C50C-407E-A947-70E740481C1C}">
                <a14:useLocalDpi xmlns:a14="http://schemas.microsoft.com/office/drawing/2010/main" val="0"/>
              </a:ext>
            </a:extLst>
          </a:blip>
          <a:srcRect t="2766" r="57680" b="7205"/>
          <a:stretch>
            <a:fillRect/>
          </a:stretch>
        </p:blipFill>
        <p:spPr bwMode="auto">
          <a:xfrm>
            <a:off x="5873750" y="2165351"/>
            <a:ext cx="57150" cy="38528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2" name="组合 1"/>
          <p:cNvGrpSpPr/>
          <p:nvPr/>
        </p:nvGrpSpPr>
        <p:grpSpPr>
          <a:xfrm>
            <a:off x="1257300" y="2438401"/>
            <a:ext cx="4579939" cy="741363"/>
            <a:chOff x="1257300" y="2438401"/>
            <a:chExt cx="4579939" cy="741363"/>
          </a:xfrm>
        </p:grpSpPr>
        <p:sp>
          <p:nvSpPr>
            <p:cNvPr id="5" name="MH_SubTitle_1"/>
            <p:cNvSpPr/>
            <p:nvPr>
              <p:custDataLst>
                <p:tags r:id="rId10"/>
              </p:custDataLst>
            </p:nvPr>
          </p:nvSpPr>
          <p:spPr>
            <a:xfrm>
              <a:off x="1257300" y="2438401"/>
              <a:ext cx="3951289" cy="741363"/>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lnSpc>
                  <a:spcPct val="120000"/>
                </a:lnSpc>
                <a:defRPr/>
              </a:pPr>
              <a:endParaRPr lang="zh-CN" altLang="en-US" dirty="0">
                <a:solidFill>
                  <a:srgbClr val="FFFFFF"/>
                </a:solidFill>
              </a:endParaRPr>
            </a:p>
          </p:txBody>
        </p:sp>
        <p:sp>
          <p:nvSpPr>
            <p:cNvPr id="3078" name="MH_Other_1"/>
            <p:cNvSpPr txBox="1">
              <a:spLocks noChangeArrowheads="1"/>
            </p:cNvSpPr>
            <p:nvPr>
              <p:custDataLst>
                <p:tags r:id="rId11"/>
              </p:custDataLst>
            </p:nvPr>
          </p:nvSpPr>
          <p:spPr bwMode="auto">
            <a:xfrm>
              <a:off x="5140326" y="2486026"/>
              <a:ext cx="696913"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nchorCtr="1">
              <a:sp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en-US" altLang="zh-CN" sz="3600" b="1" dirty="0">
                  <a:solidFill>
                    <a:schemeClr val="accent1"/>
                  </a:solidFill>
                  <a:latin typeface="+mn-lt"/>
                  <a:ea typeface="Arial Unicode MS" panose="020B0604020202020204" pitchFamily="34" charset="-122"/>
                  <a:cs typeface="Arial Unicode MS" panose="020B0604020202020204" pitchFamily="34" charset="-122"/>
                </a:rPr>
                <a:t>01</a:t>
              </a:r>
              <a:endParaRPr lang="zh-CN" altLang="en-US" sz="900" b="1" dirty="0">
                <a:solidFill>
                  <a:schemeClr val="accent1"/>
                </a:solidFill>
                <a:latin typeface="+mn-lt"/>
                <a:ea typeface="Arial Unicode MS" panose="020B0604020202020204" pitchFamily="34" charset="-122"/>
                <a:cs typeface="Arial Unicode MS" panose="020B0604020202020204" pitchFamily="34" charset="-122"/>
              </a:endParaRPr>
            </a:p>
          </p:txBody>
        </p:sp>
        <p:sp>
          <p:nvSpPr>
            <p:cNvPr id="17" name="矩形 16"/>
            <p:cNvSpPr/>
            <p:nvPr/>
          </p:nvSpPr>
          <p:spPr>
            <a:xfrm>
              <a:off x="1462212" y="2504383"/>
              <a:ext cx="3524920" cy="609398"/>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chemeClr val="bg1"/>
                  </a:solidFill>
                  <a:latin typeface="迷你简准圆" panose="03000509000000000000" pitchFamily="65" charset="-122"/>
                  <a:ea typeface="迷你简准圆" panose="03000509000000000000" pitchFamily="65" charset="-122"/>
                </a:rPr>
                <a:t>用户可以在投影仪或者计算机上进行演示也可以将演示文稿打印出来</a:t>
              </a:r>
              <a:r>
                <a:rPr lang="zh-CN" altLang="en-US" sz="1400" dirty="0" smtClean="0">
                  <a:solidFill>
                    <a:schemeClr val="bg1"/>
                  </a:solidFill>
                  <a:latin typeface="迷你简准圆" panose="03000509000000000000" pitchFamily="65" charset="-122"/>
                  <a:ea typeface="迷你简准圆" panose="03000509000000000000" pitchFamily="65" charset="-122"/>
                </a:rPr>
                <a:t>制作</a:t>
              </a:r>
              <a:endParaRPr lang="zh-CN" altLang="en-US" sz="1400" dirty="0">
                <a:solidFill>
                  <a:schemeClr val="bg1"/>
                </a:solidFill>
                <a:latin typeface="迷你简准圆" panose="03000509000000000000" pitchFamily="65" charset="-122"/>
                <a:ea typeface="迷你简准圆" panose="03000509000000000000" pitchFamily="65" charset="-122"/>
              </a:endParaRPr>
            </a:p>
          </p:txBody>
        </p:sp>
      </p:grpSp>
      <p:grpSp>
        <p:nvGrpSpPr>
          <p:cNvPr id="3" name="组合 2"/>
          <p:cNvGrpSpPr/>
          <p:nvPr/>
        </p:nvGrpSpPr>
        <p:grpSpPr>
          <a:xfrm>
            <a:off x="1257300" y="3386138"/>
            <a:ext cx="4579939" cy="741362"/>
            <a:chOff x="1257300" y="3386138"/>
            <a:chExt cx="4579939" cy="741362"/>
          </a:xfrm>
        </p:grpSpPr>
        <p:sp>
          <p:nvSpPr>
            <p:cNvPr id="13" name="MH_SubTitle_2"/>
            <p:cNvSpPr/>
            <p:nvPr>
              <p:custDataLst>
                <p:tags r:id="rId8"/>
              </p:custDataLst>
            </p:nvPr>
          </p:nvSpPr>
          <p:spPr>
            <a:xfrm>
              <a:off x="1257300" y="3386138"/>
              <a:ext cx="3951289" cy="74136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lnSpc>
                  <a:spcPct val="120000"/>
                </a:lnSpc>
                <a:defRPr/>
              </a:pPr>
              <a:endParaRPr lang="zh-CN" altLang="en-US" dirty="0">
                <a:solidFill>
                  <a:srgbClr val="FFFFFF"/>
                </a:solidFill>
              </a:endParaRPr>
            </a:p>
          </p:txBody>
        </p:sp>
        <p:sp>
          <p:nvSpPr>
            <p:cNvPr id="3079" name="MH_Other_2"/>
            <p:cNvSpPr txBox="1">
              <a:spLocks noChangeArrowheads="1"/>
            </p:cNvSpPr>
            <p:nvPr>
              <p:custDataLst>
                <p:tags r:id="rId9"/>
              </p:custDataLst>
            </p:nvPr>
          </p:nvSpPr>
          <p:spPr bwMode="auto">
            <a:xfrm>
              <a:off x="5140326" y="3433763"/>
              <a:ext cx="696913"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nchorCtr="1">
              <a:sp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Tx/>
                <a:buNone/>
              </a:pPr>
              <a:r>
                <a:rPr lang="en-US" altLang="zh-CN" sz="3600" b="1">
                  <a:solidFill>
                    <a:schemeClr val="accent2"/>
                  </a:solidFill>
                  <a:latin typeface="+mn-lt"/>
                  <a:ea typeface="Arial Unicode MS" panose="020B0604020202020204" pitchFamily="34" charset="-122"/>
                  <a:cs typeface="Arial Unicode MS" panose="020B0604020202020204" pitchFamily="34" charset="-122"/>
                </a:rPr>
                <a:t>02</a:t>
              </a:r>
              <a:endParaRPr lang="zh-CN" altLang="en-US" sz="900" b="1">
                <a:solidFill>
                  <a:schemeClr val="accent2"/>
                </a:solidFill>
                <a:latin typeface="+mn-lt"/>
                <a:ea typeface="Arial Unicode MS" panose="020B0604020202020204" pitchFamily="34" charset="-122"/>
                <a:cs typeface="Arial Unicode MS" panose="020B0604020202020204" pitchFamily="34" charset="-122"/>
              </a:endParaRPr>
            </a:p>
          </p:txBody>
        </p:sp>
        <p:sp>
          <p:nvSpPr>
            <p:cNvPr id="19" name="矩形 18"/>
            <p:cNvSpPr/>
            <p:nvPr/>
          </p:nvSpPr>
          <p:spPr>
            <a:xfrm>
              <a:off x="1462212" y="3452120"/>
              <a:ext cx="3524920" cy="609398"/>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chemeClr val="bg1"/>
                  </a:solidFill>
                  <a:latin typeface="迷你简准圆" panose="03000509000000000000" pitchFamily="65" charset="-122"/>
                  <a:ea typeface="迷你简准圆" panose="03000509000000000000" pitchFamily="65" charset="-122"/>
                </a:rPr>
                <a:t>用户可以在投影仪或者计算机上进行演示也可以将演示文稿打印出来</a:t>
              </a:r>
              <a:r>
                <a:rPr lang="zh-CN" altLang="en-US" sz="1400" dirty="0" smtClean="0">
                  <a:solidFill>
                    <a:schemeClr val="bg1"/>
                  </a:solidFill>
                  <a:latin typeface="迷你简准圆" panose="03000509000000000000" pitchFamily="65" charset="-122"/>
                  <a:ea typeface="迷你简准圆" panose="03000509000000000000" pitchFamily="65" charset="-122"/>
                </a:rPr>
                <a:t>制作</a:t>
              </a:r>
              <a:endParaRPr lang="zh-CN" altLang="en-US" sz="1400" dirty="0">
                <a:solidFill>
                  <a:schemeClr val="bg1"/>
                </a:solidFill>
                <a:latin typeface="迷你简准圆" panose="03000509000000000000" pitchFamily="65" charset="-122"/>
                <a:ea typeface="迷你简准圆" panose="03000509000000000000" pitchFamily="65" charset="-122"/>
              </a:endParaRPr>
            </a:p>
          </p:txBody>
        </p:sp>
      </p:grpSp>
      <p:grpSp>
        <p:nvGrpSpPr>
          <p:cNvPr id="4" name="组合 3"/>
          <p:cNvGrpSpPr/>
          <p:nvPr/>
        </p:nvGrpSpPr>
        <p:grpSpPr>
          <a:xfrm>
            <a:off x="6237288" y="3713163"/>
            <a:ext cx="4684711" cy="741362"/>
            <a:chOff x="6237288" y="3713163"/>
            <a:chExt cx="4684711" cy="741362"/>
          </a:xfrm>
        </p:grpSpPr>
        <p:sp>
          <p:nvSpPr>
            <p:cNvPr id="15" name="MH_SubTitle_3"/>
            <p:cNvSpPr/>
            <p:nvPr>
              <p:custDataLst>
                <p:tags r:id="rId6"/>
              </p:custDataLst>
            </p:nvPr>
          </p:nvSpPr>
          <p:spPr>
            <a:xfrm>
              <a:off x="6956424" y="3713163"/>
              <a:ext cx="3965575" cy="741362"/>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lnSpc>
                  <a:spcPct val="120000"/>
                </a:lnSpc>
                <a:defRPr/>
              </a:pPr>
              <a:endParaRPr lang="zh-CN" altLang="en-US" dirty="0">
                <a:solidFill>
                  <a:srgbClr val="FFFFFF"/>
                </a:solidFill>
              </a:endParaRPr>
            </a:p>
          </p:txBody>
        </p:sp>
        <p:sp>
          <p:nvSpPr>
            <p:cNvPr id="3080" name="MH_Other_3"/>
            <p:cNvSpPr txBox="1">
              <a:spLocks noChangeArrowheads="1"/>
            </p:cNvSpPr>
            <p:nvPr>
              <p:custDataLst>
                <p:tags r:id="rId7"/>
              </p:custDataLst>
            </p:nvPr>
          </p:nvSpPr>
          <p:spPr bwMode="auto">
            <a:xfrm>
              <a:off x="6237288" y="3760788"/>
              <a:ext cx="696912"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nchorCtr="1">
              <a:spAutoFit/>
            </a:bodyP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eaLnBrk="1" hangingPunct="1">
                <a:spcBef>
                  <a:spcPct val="0"/>
                </a:spcBef>
                <a:buFontTx/>
                <a:buNone/>
                <a:defRPr/>
              </a:pPr>
              <a:r>
                <a:rPr lang="en-US" altLang="zh-CN" sz="3600" b="1" dirty="0">
                  <a:solidFill>
                    <a:schemeClr val="accent3"/>
                  </a:solidFill>
                  <a:latin typeface="+mn-lt"/>
                  <a:ea typeface="Arial Unicode MS" panose="020B0604020202020204" pitchFamily="34" charset="-122"/>
                  <a:cs typeface="Arial Unicode MS" panose="020B0604020202020204" pitchFamily="34" charset="-122"/>
                </a:rPr>
                <a:t>03</a:t>
              </a:r>
              <a:endParaRPr lang="zh-CN" altLang="en-US" sz="900" b="1" dirty="0">
                <a:solidFill>
                  <a:schemeClr val="accent3"/>
                </a:solidFill>
                <a:latin typeface="+mn-lt"/>
                <a:ea typeface="Arial Unicode MS" panose="020B0604020202020204" pitchFamily="34" charset="-122"/>
                <a:cs typeface="Arial Unicode MS" panose="020B0604020202020204" pitchFamily="34" charset="-122"/>
              </a:endParaRPr>
            </a:p>
          </p:txBody>
        </p:sp>
        <p:sp>
          <p:nvSpPr>
            <p:cNvPr id="20" name="矩形 19"/>
            <p:cNvSpPr/>
            <p:nvPr/>
          </p:nvSpPr>
          <p:spPr>
            <a:xfrm>
              <a:off x="7176751" y="3787083"/>
              <a:ext cx="3524920" cy="609398"/>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bg1"/>
                  </a:solidFill>
                  <a:latin typeface="迷你简准圆" panose="03000509000000000000" pitchFamily="65" charset="-122"/>
                  <a:ea typeface="迷你简准圆" panose="03000509000000000000" pitchFamily="65" charset="-122"/>
                </a:rPr>
                <a:t>用户可以在投影仪或者计算机上进行演示也可以将演示文稿打印出来</a:t>
              </a:r>
              <a:r>
                <a:rPr lang="zh-CN" altLang="en-US" sz="1400" dirty="0" smtClean="0">
                  <a:solidFill>
                    <a:schemeClr val="bg1"/>
                  </a:solidFill>
                  <a:latin typeface="迷你简准圆" panose="03000509000000000000" pitchFamily="65" charset="-122"/>
                  <a:ea typeface="迷你简准圆" panose="03000509000000000000" pitchFamily="65" charset="-122"/>
                </a:rPr>
                <a:t>制作</a:t>
              </a:r>
              <a:endParaRPr lang="zh-CN" altLang="en-US" sz="1400" dirty="0">
                <a:solidFill>
                  <a:schemeClr val="bg1"/>
                </a:solidFill>
                <a:latin typeface="迷你简准圆" panose="03000509000000000000" pitchFamily="65" charset="-122"/>
                <a:ea typeface="迷你简准圆" panose="03000509000000000000" pitchFamily="65" charset="-122"/>
              </a:endParaRPr>
            </a:p>
          </p:txBody>
        </p:sp>
      </p:grpSp>
      <p:grpSp>
        <p:nvGrpSpPr>
          <p:cNvPr id="6" name="组合 5"/>
          <p:cNvGrpSpPr/>
          <p:nvPr/>
        </p:nvGrpSpPr>
        <p:grpSpPr>
          <a:xfrm>
            <a:off x="6237288" y="4662488"/>
            <a:ext cx="4684711" cy="741362"/>
            <a:chOff x="6237288" y="4662488"/>
            <a:chExt cx="4684711" cy="741362"/>
          </a:xfrm>
        </p:grpSpPr>
        <p:sp>
          <p:nvSpPr>
            <p:cNvPr id="14" name="MH_SubTitle_4"/>
            <p:cNvSpPr/>
            <p:nvPr>
              <p:custDataLst>
                <p:tags r:id="rId4"/>
              </p:custDataLst>
            </p:nvPr>
          </p:nvSpPr>
          <p:spPr>
            <a:xfrm>
              <a:off x="6956424" y="4662488"/>
              <a:ext cx="3965575" cy="74136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lnSpc>
                  <a:spcPct val="120000"/>
                </a:lnSpc>
                <a:defRPr/>
              </a:pPr>
              <a:endParaRPr lang="zh-CN" altLang="en-US" dirty="0">
                <a:solidFill>
                  <a:srgbClr val="FFFFFF"/>
                </a:solidFill>
              </a:endParaRPr>
            </a:p>
          </p:txBody>
        </p:sp>
        <p:sp>
          <p:nvSpPr>
            <p:cNvPr id="3081" name="MH_Other_4"/>
            <p:cNvSpPr txBox="1">
              <a:spLocks noChangeArrowheads="1"/>
            </p:cNvSpPr>
            <p:nvPr>
              <p:custDataLst>
                <p:tags r:id="rId5"/>
              </p:custDataLst>
            </p:nvPr>
          </p:nvSpPr>
          <p:spPr bwMode="auto">
            <a:xfrm>
              <a:off x="6237288" y="4710113"/>
              <a:ext cx="696912"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nchorCtr="1">
              <a:spAutoFit/>
            </a:bodyP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eaLnBrk="1" hangingPunct="1">
                <a:spcBef>
                  <a:spcPct val="0"/>
                </a:spcBef>
                <a:buFontTx/>
                <a:buNone/>
                <a:defRPr/>
              </a:pPr>
              <a:r>
                <a:rPr lang="en-US" altLang="zh-CN" sz="3600" b="1">
                  <a:solidFill>
                    <a:schemeClr val="accent4"/>
                  </a:solidFill>
                  <a:latin typeface="+mn-lt"/>
                  <a:ea typeface="Arial Unicode MS" panose="020B0604020202020204" pitchFamily="34" charset="-122"/>
                  <a:cs typeface="Arial Unicode MS" panose="020B0604020202020204" pitchFamily="34" charset="-122"/>
                </a:rPr>
                <a:t>04</a:t>
              </a:r>
              <a:endParaRPr lang="zh-CN" altLang="en-US" sz="900" b="1">
                <a:solidFill>
                  <a:schemeClr val="accent4"/>
                </a:solidFill>
                <a:latin typeface="+mn-lt"/>
                <a:ea typeface="Arial Unicode MS" panose="020B0604020202020204" pitchFamily="34" charset="-122"/>
                <a:cs typeface="Arial Unicode MS" panose="020B0604020202020204" pitchFamily="34" charset="-122"/>
              </a:endParaRPr>
            </a:p>
          </p:txBody>
        </p:sp>
        <p:sp>
          <p:nvSpPr>
            <p:cNvPr id="21" name="矩形 20"/>
            <p:cNvSpPr/>
            <p:nvPr/>
          </p:nvSpPr>
          <p:spPr>
            <a:xfrm>
              <a:off x="7176751" y="4728470"/>
              <a:ext cx="3524920" cy="609398"/>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bg1"/>
                  </a:solidFill>
                  <a:latin typeface="迷你简准圆" panose="03000509000000000000" pitchFamily="65" charset="-122"/>
                  <a:ea typeface="迷你简准圆" panose="03000509000000000000" pitchFamily="65" charset="-122"/>
                </a:rPr>
                <a:t>用户可以在投影仪或者计算机上进行演示也可以将演示文稿打印出来</a:t>
              </a:r>
              <a:r>
                <a:rPr lang="zh-CN" altLang="en-US" sz="1400" dirty="0" smtClean="0">
                  <a:solidFill>
                    <a:schemeClr val="bg1"/>
                  </a:solidFill>
                  <a:latin typeface="迷你简准圆" panose="03000509000000000000" pitchFamily="65" charset="-122"/>
                  <a:ea typeface="迷你简准圆" panose="03000509000000000000" pitchFamily="65" charset="-122"/>
                </a:rPr>
                <a:t>制作</a:t>
              </a:r>
              <a:endParaRPr lang="zh-CN" altLang="en-US" sz="1400" dirty="0">
                <a:solidFill>
                  <a:schemeClr val="bg1"/>
                </a:solidFill>
                <a:latin typeface="迷你简准圆" panose="03000509000000000000" pitchFamily="65" charset="-122"/>
                <a:ea typeface="迷你简准圆" panose="03000509000000000000" pitchFamily="65" charset="-122"/>
              </a:endParaRPr>
            </a:p>
          </p:txBody>
        </p:sp>
      </p:grpSp>
      <p:pic>
        <p:nvPicPr>
          <p:cNvPr id="22" name="图片 21"/>
          <p:cNvPicPr>
            <a:picLocks noChangeAspect="1"/>
          </p:cNvPicPr>
          <p:nvPr/>
        </p:nvPicPr>
        <p:blipFill>
          <a:blip r:embed="rId16"/>
          <a:stretch>
            <a:fillRect/>
          </a:stretch>
        </p:blipFill>
        <p:spPr>
          <a:xfrm>
            <a:off x="5308600" y="1029405"/>
            <a:ext cx="1574800" cy="579616"/>
          </a:xfrm>
          <a:prstGeom prst="rect">
            <a:avLst/>
          </a:prstGeom>
        </p:spPr>
      </p:pic>
      <p:sp>
        <p:nvSpPr>
          <p:cNvPr id="23" name="文本框 22"/>
          <p:cNvSpPr txBox="1"/>
          <p:nvPr/>
        </p:nvSpPr>
        <p:spPr>
          <a:xfrm>
            <a:off x="4482392" y="295797"/>
            <a:ext cx="3467616" cy="584775"/>
          </a:xfrm>
          <a:prstGeom prst="rect">
            <a:avLst/>
          </a:prstGeom>
          <a:noFill/>
        </p:spPr>
        <p:txBody>
          <a:bodyPr wrap="none" rtlCol="0">
            <a:spAutoFit/>
            <a:scene3d>
              <a:camera prst="orthographicFront"/>
              <a:lightRig rig="threePt" dir="t"/>
            </a:scene3d>
            <a:sp3d contourW="12700"/>
          </a:bodyPr>
          <a:lstStyle/>
          <a:p>
            <a:pPr algn="ctr"/>
            <a:r>
              <a:rPr lang="zh-CN" altLang="en-US" sz="3200" dirty="0" smtClean="0">
                <a:solidFill>
                  <a:schemeClr val="tx1">
                    <a:lumMod val="65000"/>
                    <a:lumOff val="35000"/>
                  </a:schemeClr>
                </a:solidFill>
                <a:latin typeface="迷你简准圆" panose="03000509000000000000" pitchFamily="65" charset="-122"/>
                <a:ea typeface="迷你简准圆" panose="03000509000000000000" pitchFamily="65" charset="-122"/>
              </a:rPr>
              <a:t>标题文字添加此处</a:t>
            </a:r>
            <a:endParaRPr lang="zh-CN" altLang="en-US" sz="3200" dirty="0">
              <a:solidFill>
                <a:schemeClr val="tx1">
                  <a:lumMod val="65000"/>
                  <a:lumOff val="35000"/>
                </a:schemeClr>
              </a:solidFill>
              <a:latin typeface="迷你简准圆" panose="03000509000000000000" pitchFamily="65" charset="-122"/>
              <a:ea typeface="迷你简准圆" panose="03000509000000000000" pitchFamily="65" charset="-122"/>
            </a:endParaRPr>
          </a:p>
        </p:txBody>
      </p:sp>
      <p:sp>
        <p:nvSpPr>
          <p:cNvPr id="24" name="文本框 23"/>
          <p:cNvSpPr txBox="1"/>
          <p:nvPr/>
        </p:nvSpPr>
        <p:spPr>
          <a:xfrm>
            <a:off x="4036957" y="767932"/>
            <a:ext cx="4358486" cy="286873"/>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1200" dirty="0">
                <a:solidFill>
                  <a:schemeClr val="bg1">
                    <a:lumMod val="75000"/>
                  </a:schemeClr>
                </a:solidFill>
                <a:latin typeface="+mj-ea"/>
                <a:ea typeface="+mj-ea"/>
              </a:rPr>
              <a:t>The user can demonstrate on a projector </a:t>
            </a:r>
            <a:r>
              <a:rPr lang="en-US" altLang="zh-CN" sz="1200" dirty="0" smtClean="0">
                <a:solidFill>
                  <a:schemeClr val="bg1">
                    <a:lumMod val="75000"/>
                  </a:schemeClr>
                </a:solidFill>
                <a:latin typeface="+mj-ea"/>
                <a:ea typeface="+mj-ea"/>
              </a:rPr>
              <a:t>or computer</a:t>
            </a:r>
            <a:endParaRPr lang="en-US" altLang="zh-CN" sz="1200" dirty="0">
              <a:solidFill>
                <a:schemeClr val="bg1">
                  <a:lumMod val="75000"/>
                </a:schemeClr>
              </a:solidFill>
              <a:latin typeface="+mj-ea"/>
              <a:ea typeface="+mj-ea"/>
            </a:endParaRPr>
          </a:p>
        </p:txBody>
      </p:sp>
    </p:spTree>
    <p:custDataLst>
      <p:tags r:id="rId1"/>
    </p:custDataLst>
    <p:extLst>
      <p:ext uri="{BB962C8B-B14F-4D97-AF65-F5344CB8AC3E}">
        <p14:creationId xmlns:p14="http://schemas.microsoft.com/office/powerpoint/2010/main" val="1744955380"/>
      </p:ext>
    </p:extLst>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p:tgtEl>
                                          <p:spTgt spid="23"/>
                                        </p:tgtEl>
                                        <p:attrNameLst>
                                          <p:attrName>ppt_y</p:attrName>
                                        </p:attrNameLst>
                                      </p:cBhvr>
                                      <p:tavLst>
                                        <p:tav tm="0">
                                          <p:val>
                                            <p:strVal val="#ppt_y+#ppt_h*1.125000"/>
                                          </p:val>
                                        </p:tav>
                                        <p:tav tm="100000">
                                          <p:val>
                                            <p:strVal val="#ppt_y"/>
                                          </p:val>
                                        </p:tav>
                                      </p:tavLst>
                                    </p:anim>
                                    <p:animEffect transition="in" filter="wipe(up)">
                                      <p:cBhvr>
                                        <p:cTn id="8" dur="500"/>
                                        <p:tgtEl>
                                          <p:spTgt spid="23"/>
                                        </p:tgtEl>
                                      </p:cBhvr>
                                    </p:animEffect>
                                  </p:childTnLst>
                                </p:cTn>
                              </p:par>
                              <p:par>
                                <p:cTn id="9" presetID="12" presetClass="entr" presetSubtype="1" fill="hold" grpId="0" nodeType="withEffect">
                                  <p:stCondLst>
                                    <p:cond delay="0"/>
                                  </p:stCondLst>
                                  <p:childTnLst>
                                    <p:set>
                                      <p:cBhvr>
                                        <p:cTn id="10" dur="1" fill="hold">
                                          <p:stCondLst>
                                            <p:cond delay="0"/>
                                          </p:stCondLst>
                                        </p:cTn>
                                        <p:tgtEl>
                                          <p:spTgt spid="24"/>
                                        </p:tgtEl>
                                        <p:attrNameLst>
                                          <p:attrName>style.visibility</p:attrName>
                                        </p:attrNameLst>
                                      </p:cBhvr>
                                      <p:to>
                                        <p:strVal val="visible"/>
                                      </p:to>
                                    </p:set>
                                    <p:anim calcmode="lin" valueType="num">
                                      <p:cBhvr additive="base">
                                        <p:cTn id="11" dur="500"/>
                                        <p:tgtEl>
                                          <p:spTgt spid="24"/>
                                        </p:tgtEl>
                                        <p:attrNameLst>
                                          <p:attrName>ppt_y</p:attrName>
                                        </p:attrNameLst>
                                      </p:cBhvr>
                                      <p:tavLst>
                                        <p:tav tm="0">
                                          <p:val>
                                            <p:strVal val="#ppt_y-#ppt_h*1.125000"/>
                                          </p:val>
                                        </p:tav>
                                        <p:tav tm="100000">
                                          <p:val>
                                            <p:strVal val="#ppt_y"/>
                                          </p:val>
                                        </p:tav>
                                      </p:tavLst>
                                    </p:anim>
                                    <p:animEffect transition="in" filter="wipe(down)">
                                      <p:cBhvr>
                                        <p:cTn id="12" dur="500"/>
                                        <p:tgtEl>
                                          <p:spTgt spid="24"/>
                                        </p:tgtEl>
                                      </p:cBhvr>
                                    </p:animEffect>
                                  </p:childTnLst>
                                </p:cTn>
                              </p:par>
                            </p:childTnLst>
                          </p:cTn>
                        </p:par>
                        <p:par>
                          <p:cTn id="13" fill="hold">
                            <p:stCondLst>
                              <p:cond delay="500"/>
                            </p:stCondLst>
                            <p:childTnLst>
                              <p:par>
                                <p:cTn id="14" presetID="53" presetClass="entr" presetSubtype="16" fill="hold" nodeType="afterEffect">
                                  <p:stCondLst>
                                    <p:cond delay="0"/>
                                  </p:stCondLst>
                                  <p:childTnLst>
                                    <p:set>
                                      <p:cBhvr>
                                        <p:cTn id="15" dur="1" fill="hold">
                                          <p:stCondLst>
                                            <p:cond delay="0"/>
                                          </p:stCondLst>
                                        </p:cTn>
                                        <p:tgtEl>
                                          <p:spTgt spid="22"/>
                                        </p:tgtEl>
                                        <p:attrNameLst>
                                          <p:attrName>style.visibility</p:attrName>
                                        </p:attrNameLst>
                                      </p:cBhvr>
                                      <p:to>
                                        <p:strVal val="visible"/>
                                      </p:to>
                                    </p:set>
                                    <p:anim calcmode="lin" valueType="num">
                                      <p:cBhvr>
                                        <p:cTn id="16" dur="500" fill="hold"/>
                                        <p:tgtEl>
                                          <p:spTgt spid="22"/>
                                        </p:tgtEl>
                                        <p:attrNameLst>
                                          <p:attrName>ppt_w</p:attrName>
                                        </p:attrNameLst>
                                      </p:cBhvr>
                                      <p:tavLst>
                                        <p:tav tm="0">
                                          <p:val>
                                            <p:fltVal val="0"/>
                                          </p:val>
                                        </p:tav>
                                        <p:tav tm="100000">
                                          <p:val>
                                            <p:strVal val="#ppt_w"/>
                                          </p:val>
                                        </p:tav>
                                      </p:tavLst>
                                    </p:anim>
                                    <p:anim calcmode="lin" valueType="num">
                                      <p:cBhvr>
                                        <p:cTn id="17" dur="500" fill="hold"/>
                                        <p:tgtEl>
                                          <p:spTgt spid="22"/>
                                        </p:tgtEl>
                                        <p:attrNameLst>
                                          <p:attrName>ppt_h</p:attrName>
                                        </p:attrNameLst>
                                      </p:cBhvr>
                                      <p:tavLst>
                                        <p:tav tm="0">
                                          <p:val>
                                            <p:fltVal val="0"/>
                                          </p:val>
                                        </p:tav>
                                        <p:tav tm="100000">
                                          <p:val>
                                            <p:strVal val="#ppt_h"/>
                                          </p:val>
                                        </p:tav>
                                      </p:tavLst>
                                    </p:anim>
                                    <p:animEffect transition="in" filter="fade">
                                      <p:cBhvr>
                                        <p:cTn id="18" dur="500"/>
                                        <p:tgtEl>
                                          <p:spTgt spid="22"/>
                                        </p:tgtEl>
                                      </p:cBhvr>
                                    </p:animEffect>
                                  </p:childTnLst>
                                </p:cTn>
                              </p:par>
                            </p:childTnLst>
                          </p:cTn>
                        </p:par>
                        <p:par>
                          <p:cTn id="19" fill="hold">
                            <p:stCondLst>
                              <p:cond delay="1000"/>
                            </p:stCondLst>
                            <p:childTnLst>
                              <p:par>
                                <p:cTn id="20" presetID="16" presetClass="entr" presetSubtype="42" fill="hold" nodeType="afterEffect">
                                  <p:stCondLst>
                                    <p:cond delay="0"/>
                                  </p:stCondLst>
                                  <p:childTnLst>
                                    <p:set>
                                      <p:cBhvr>
                                        <p:cTn id="21" dur="1" fill="hold">
                                          <p:stCondLst>
                                            <p:cond delay="0"/>
                                          </p:stCondLst>
                                        </p:cTn>
                                        <p:tgtEl>
                                          <p:spTgt spid="3082"/>
                                        </p:tgtEl>
                                        <p:attrNameLst>
                                          <p:attrName>style.visibility</p:attrName>
                                        </p:attrNameLst>
                                      </p:cBhvr>
                                      <p:to>
                                        <p:strVal val="visible"/>
                                      </p:to>
                                    </p:set>
                                    <p:animEffect transition="in" filter="barn(outHorizontal)">
                                      <p:cBhvr>
                                        <p:cTn id="22" dur="500"/>
                                        <p:tgtEl>
                                          <p:spTgt spid="3082"/>
                                        </p:tgtEl>
                                      </p:cBhvr>
                                    </p:animEffect>
                                  </p:childTnLst>
                                </p:cTn>
                              </p:par>
                              <p:par>
                                <p:cTn id="23" presetID="16" presetClass="entr" presetSubtype="42" fill="hold" nodeType="withEffect">
                                  <p:stCondLst>
                                    <p:cond delay="0"/>
                                  </p:stCondLst>
                                  <p:childTnLst>
                                    <p:set>
                                      <p:cBhvr>
                                        <p:cTn id="24" dur="1" fill="hold">
                                          <p:stCondLst>
                                            <p:cond delay="0"/>
                                          </p:stCondLst>
                                        </p:cTn>
                                        <p:tgtEl>
                                          <p:spTgt spid="3083"/>
                                        </p:tgtEl>
                                        <p:attrNameLst>
                                          <p:attrName>style.visibility</p:attrName>
                                        </p:attrNameLst>
                                      </p:cBhvr>
                                      <p:to>
                                        <p:strVal val="visible"/>
                                      </p:to>
                                    </p:set>
                                    <p:animEffect transition="in" filter="barn(outHorizontal)">
                                      <p:cBhvr>
                                        <p:cTn id="25" dur="500"/>
                                        <p:tgtEl>
                                          <p:spTgt spid="3083"/>
                                        </p:tgtEl>
                                      </p:cBhvr>
                                    </p:animEffect>
                                  </p:childTnLst>
                                </p:cTn>
                              </p:par>
                            </p:childTnLst>
                          </p:cTn>
                        </p:par>
                        <p:par>
                          <p:cTn id="26" fill="hold">
                            <p:stCondLst>
                              <p:cond delay="1500"/>
                            </p:stCondLst>
                            <p:childTnLst>
                              <p:par>
                                <p:cTn id="27" presetID="12" presetClass="entr" presetSubtype="2" fill="hold" nodeType="afterEffect">
                                  <p:stCondLst>
                                    <p:cond delay="0"/>
                                  </p:stCondLst>
                                  <p:childTnLst>
                                    <p:set>
                                      <p:cBhvr>
                                        <p:cTn id="28" dur="1" fill="hold">
                                          <p:stCondLst>
                                            <p:cond delay="0"/>
                                          </p:stCondLst>
                                        </p:cTn>
                                        <p:tgtEl>
                                          <p:spTgt spid="2"/>
                                        </p:tgtEl>
                                        <p:attrNameLst>
                                          <p:attrName>style.visibility</p:attrName>
                                        </p:attrNameLst>
                                      </p:cBhvr>
                                      <p:to>
                                        <p:strVal val="visible"/>
                                      </p:to>
                                    </p:set>
                                    <p:anim calcmode="lin" valueType="num">
                                      <p:cBhvr additive="base">
                                        <p:cTn id="29" dur="500"/>
                                        <p:tgtEl>
                                          <p:spTgt spid="2"/>
                                        </p:tgtEl>
                                        <p:attrNameLst>
                                          <p:attrName>ppt_x</p:attrName>
                                        </p:attrNameLst>
                                      </p:cBhvr>
                                      <p:tavLst>
                                        <p:tav tm="0">
                                          <p:val>
                                            <p:strVal val="#ppt_x+#ppt_w*1.125000"/>
                                          </p:val>
                                        </p:tav>
                                        <p:tav tm="100000">
                                          <p:val>
                                            <p:strVal val="#ppt_x"/>
                                          </p:val>
                                        </p:tav>
                                      </p:tavLst>
                                    </p:anim>
                                    <p:animEffect transition="in" filter="wipe(left)">
                                      <p:cBhvr>
                                        <p:cTn id="30" dur="500"/>
                                        <p:tgtEl>
                                          <p:spTgt spid="2"/>
                                        </p:tgtEl>
                                      </p:cBhvr>
                                    </p:animEffect>
                                  </p:childTnLst>
                                </p:cTn>
                              </p:par>
                            </p:childTnLst>
                          </p:cTn>
                        </p:par>
                        <p:par>
                          <p:cTn id="31" fill="hold">
                            <p:stCondLst>
                              <p:cond delay="2000"/>
                            </p:stCondLst>
                            <p:childTnLst>
                              <p:par>
                                <p:cTn id="32" presetID="12" presetClass="entr" presetSubtype="2" fill="hold" nodeType="afterEffect">
                                  <p:stCondLst>
                                    <p:cond delay="0"/>
                                  </p:stCondLst>
                                  <p:childTnLst>
                                    <p:set>
                                      <p:cBhvr>
                                        <p:cTn id="33" dur="1" fill="hold">
                                          <p:stCondLst>
                                            <p:cond delay="0"/>
                                          </p:stCondLst>
                                        </p:cTn>
                                        <p:tgtEl>
                                          <p:spTgt spid="3"/>
                                        </p:tgtEl>
                                        <p:attrNameLst>
                                          <p:attrName>style.visibility</p:attrName>
                                        </p:attrNameLst>
                                      </p:cBhvr>
                                      <p:to>
                                        <p:strVal val="visible"/>
                                      </p:to>
                                    </p:set>
                                    <p:anim calcmode="lin" valueType="num">
                                      <p:cBhvr additive="base">
                                        <p:cTn id="34" dur="500"/>
                                        <p:tgtEl>
                                          <p:spTgt spid="3"/>
                                        </p:tgtEl>
                                        <p:attrNameLst>
                                          <p:attrName>ppt_x</p:attrName>
                                        </p:attrNameLst>
                                      </p:cBhvr>
                                      <p:tavLst>
                                        <p:tav tm="0">
                                          <p:val>
                                            <p:strVal val="#ppt_x+#ppt_w*1.125000"/>
                                          </p:val>
                                        </p:tav>
                                        <p:tav tm="100000">
                                          <p:val>
                                            <p:strVal val="#ppt_x"/>
                                          </p:val>
                                        </p:tav>
                                      </p:tavLst>
                                    </p:anim>
                                    <p:animEffect transition="in" filter="wipe(left)">
                                      <p:cBhvr>
                                        <p:cTn id="35" dur="500"/>
                                        <p:tgtEl>
                                          <p:spTgt spid="3"/>
                                        </p:tgtEl>
                                      </p:cBhvr>
                                    </p:animEffect>
                                  </p:childTnLst>
                                </p:cTn>
                              </p:par>
                            </p:childTnLst>
                          </p:cTn>
                        </p:par>
                        <p:par>
                          <p:cTn id="36" fill="hold">
                            <p:stCondLst>
                              <p:cond delay="2500"/>
                            </p:stCondLst>
                            <p:childTnLst>
                              <p:par>
                                <p:cTn id="37" presetID="12" presetClass="entr" presetSubtype="8" fill="hold" nodeType="afterEffect">
                                  <p:stCondLst>
                                    <p:cond delay="0"/>
                                  </p:stCondLst>
                                  <p:childTnLst>
                                    <p:set>
                                      <p:cBhvr>
                                        <p:cTn id="38" dur="1" fill="hold">
                                          <p:stCondLst>
                                            <p:cond delay="0"/>
                                          </p:stCondLst>
                                        </p:cTn>
                                        <p:tgtEl>
                                          <p:spTgt spid="4"/>
                                        </p:tgtEl>
                                        <p:attrNameLst>
                                          <p:attrName>style.visibility</p:attrName>
                                        </p:attrNameLst>
                                      </p:cBhvr>
                                      <p:to>
                                        <p:strVal val="visible"/>
                                      </p:to>
                                    </p:set>
                                    <p:anim calcmode="lin" valueType="num">
                                      <p:cBhvr additive="base">
                                        <p:cTn id="39" dur="500"/>
                                        <p:tgtEl>
                                          <p:spTgt spid="4"/>
                                        </p:tgtEl>
                                        <p:attrNameLst>
                                          <p:attrName>ppt_x</p:attrName>
                                        </p:attrNameLst>
                                      </p:cBhvr>
                                      <p:tavLst>
                                        <p:tav tm="0">
                                          <p:val>
                                            <p:strVal val="#ppt_x-#ppt_w*1.125000"/>
                                          </p:val>
                                        </p:tav>
                                        <p:tav tm="100000">
                                          <p:val>
                                            <p:strVal val="#ppt_x"/>
                                          </p:val>
                                        </p:tav>
                                      </p:tavLst>
                                    </p:anim>
                                    <p:animEffect transition="in" filter="wipe(right)">
                                      <p:cBhvr>
                                        <p:cTn id="40" dur="500"/>
                                        <p:tgtEl>
                                          <p:spTgt spid="4"/>
                                        </p:tgtEl>
                                      </p:cBhvr>
                                    </p:animEffect>
                                  </p:childTnLst>
                                </p:cTn>
                              </p:par>
                            </p:childTnLst>
                          </p:cTn>
                        </p:par>
                        <p:par>
                          <p:cTn id="41" fill="hold">
                            <p:stCondLst>
                              <p:cond delay="3000"/>
                            </p:stCondLst>
                            <p:childTnLst>
                              <p:par>
                                <p:cTn id="42" presetID="12" presetClass="entr" presetSubtype="8" fill="hold" nodeType="afterEffect">
                                  <p:stCondLst>
                                    <p:cond delay="0"/>
                                  </p:stCondLst>
                                  <p:childTnLst>
                                    <p:set>
                                      <p:cBhvr>
                                        <p:cTn id="43" dur="1" fill="hold">
                                          <p:stCondLst>
                                            <p:cond delay="0"/>
                                          </p:stCondLst>
                                        </p:cTn>
                                        <p:tgtEl>
                                          <p:spTgt spid="6"/>
                                        </p:tgtEl>
                                        <p:attrNameLst>
                                          <p:attrName>style.visibility</p:attrName>
                                        </p:attrNameLst>
                                      </p:cBhvr>
                                      <p:to>
                                        <p:strVal val="visible"/>
                                      </p:to>
                                    </p:set>
                                    <p:anim calcmode="lin" valueType="num">
                                      <p:cBhvr additive="base">
                                        <p:cTn id="44" dur="500"/>
                                        <p:tgtEl>
                                          <p:spTgt spid="6"/>
                                        </p:tgtEl>
                                        <p:attrNameLst>
                                          <p:attrName>ppt_x</p:attrName>
                                        </p:attrNameLst>
                                      </p:cBhvr>
                                      <p:tavLst>
                                        <p:tav tm="0">
                                          <p:val>
                                            <p:strVal val="#ppt_x-#ppt_w*1.125000"/>
                                          </p:val>
                                        </p:tav>
                                        <p:tav tm="100000">
                                          <p:val>
                                            <p:strVal val="#ppt_x"/>
                                          </p:val>
                                        </p:tav>
                                      </p:tavLst>
                                    </p:anim>
                                    <p:animEffect transition="in" filter="wipe(right)">
                                      <p:cBhvr>
                                        <p:cTn id="4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6" name="MH_Other_1"/>
          <p:cNvSpPr/>
          <p:nvPr>
            <p:custDataLst>
              <p:tags r:id="rId2"/>
            </p:custDataLst>
          </p:nvPr>
        </p:nvSpPr>
        <p:spPr>
          <a:xfrm rot="16200000">
            <a:off x="2385271" y="2592033"/>
            <a:ext cx="3977080" cy="2537536"/>
          </a:xfrm>
          <a:custGeom>
            <a:avLst/>
            <a:gdLst>
              <a:gd name="connsiteX0" fmla="*/ 1030079 w 2883578"/>
              <a:gd name="connsiteY0" fmla="*/ 0 h 2418446"/>
              <a:gd name="connsiteX1" fmla="*/ 1053716 w 2883578"/>
              <a:gd name="connsiteY1" fmla="*/ 43547 h 2418446"/>
              <a:gd name="connsiteX2" fmla="*/ 1441789 w 2883578"/>
              <a:gd name="connsiteY2" fmla="*/ 249884 h 2418446"/>
              <a:gd name="connsiteX3" fmla="*/ 1829862 w 2883578"/>
              <a:gd name="connsiteY3" fmla="*/ 43547 h 2418446"/>
              <a:gd name="connsiteX4" fmla="*/ 1853499 w 2883578"/>
              <a:gd name="connsiteY4" fmla="*/ 0 h 2418446"/>
              <a:gd name="connsiteX5" fmla="*/ 2883578 w 2883578"/>
              <a:gd name="connsiteY5" fmla="*/ 2418446 h 2418446"/>
              <a:gd name="connsiteX6" fmla="*/ 0 w 2883578"/>
              <a:gd name="connsiteY6" fmla="*/ 2418446 h 24184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83578" h="2418446">
                <a:moveTo>
                  <a:pt x="1030079" y="0"/>
                </a:moveTo>
                <a:lnTo>
                  <a:pt x="1053716" y="43547"/>
                </a:lnTo>
                <a:cubicBezTo>
                  <a:pt x="1137819" y="168036"/>
                  <a:pt x="1280246" y="249884"/>
                  <a:pt x="1441789" y="249884"/>
                </a:cubicBezTo>
                <a:cubicBezTo>
                  <a:pt x="1603332" y="249884"/>
                  <a:pt x="1745759" y="168036"/>
                  <a:pt x="1829862" y="43547"/>
                </a:cubicBezTo>
                <a:lnTo>
                  <a:pt x="1853499" y="0"/>
                </a:lnTo>
                <a:lnTo>
                  <a:pt x="2883578" y="2418446"/>
                </a:lnTo>
                <a:lnTo>
                  <a:pt x="0" y="2418446"/>
                </a:lnTo>
                <a:close/>
              </a:path>
            </a:pathLst>
          </a:custGeom>
          <a:gradFill flip="none" rotWithShape="1">
            <a:gsLst>
              <a:gs pos="0">
                <a:schemeClr val="tx1">
                  <a:lumMod val="50000"/>
                  <a:lumOff val="50000"/>
                </a:schemeClr>
              </a:gs>
              <a:gs pos="100000">
                <a:srgbClr val="FFFFFF">
                  <a:alpha val="0"/>
                </a:srgbClr>
              </a:gs>
            </a:gsLst>
            <a:lin ang="5400000" scaled="0"/>
            <a:tileRect/>
          </a:gradFill>
          <a:ln w="12700" cap="flat" cmpd="sng" algn="ctr">
            <a:noFill/>
            <a:prstDash val="solid"/>
            <a:miter lim="800000"/>
          </a:ln>
          <a:effectLst/>
        </p:spPr>
        <p:txBody>
          <a:bodyPr lIns="792000" rIns="792000" anchor="ctr"/>
          <a:lstStyle/>
          <a:p>
            <a:pPr algn="ctr">
              <a:lnSpc>
                <a:spcPct val="130000"/>
              </a:lnSpc>
              <a:defRPr/>
            </a:pPr>
            <a:endParaRPr lang="zh-CN" altLang="en-US" kern="0" dirty="0">
              <a:solidFill>
                <a:prstClr val="black">
                  <a:lumMod val="50000"/>
                  <a:lumOff val="50000"/>
                </a:prstClr>
              </a:solidFill>
              <a:latin typeface="Calibri" panose="020F0502020204030204"/>
            </a:endParaRPr>
          </a:p>
        </p:txBody>
      </p:sp>
      <p:grpSp>
        <p:nvGrpSpPr>
          <p:cNvPr id="5" name="组合 4"/>
          <p:cNvGrpSpPr/>
          <p:nvPr/>
        </p:nvGrpSpPr>
        <p:grpSpPr>
          <a:xfrm>
            <a:off x="5356864" y="1782341"/>
            <a:ext cx="5558785" cy="609398"/>
            <a:chOff x="5356864" y="1782341"/>
            <a:chExt cx="5558785" cy="609398"/>
          </a:xfrm>
        </p:grpSpPr>
        <p:sp>
          <p:nvSpPr>
            <p:cNvPr id="49" name="MH_Other_2"/>
            <p:cNvSpPr/>
            <p:nvPr>
              <p:custDataLst>
                <p:tags r:id="rId6"/>
              </p:custDataLst>
            </p:nvPr>
          </p:nvSpPr>
          <p:spPr>
            <a:xfrm>
              <a:off x="5356864" y="1825421"/>
              <a:ext cx="523236" cy="523238"/>
            </a:xfrm>
            <a:prstGeom prst="ellipse">
              <a:avLst/>
            </a:prstGeom>
            <a:solidFill>
              <a:schemeClr val="accent1"/>
            </a:solidFill>
            <a:ln w="38100" cap="flat" cmpd="sng" algn="ctr">
              <a:solidFill>
                <a:sysClr val="window" lastClr="FFFFFF"/>
              </a:solidFill>
              <a:prstDash val="solid"/>
              <a:miter lim="800000"/>
            </a:ln>
            <a:effectLst/>
          </p:spPr>
          <p:txBody>
            <a:bodyPr anchor="ctr"/>
            <a:lstStyle/>
            <a:p>
              <a:pPr algn="ctr">
                <a:defRPr/>
              </a:pPr>
              <a:r>
                <a:rPr lang="en-US" altLang="zh-CN" sz="2400" kern="0" dirty="0">
                  <a:solidFill>
                    <a:prstClr val="white"/>
                  </a:solidFill>
                </a:rPr>
                <a:t>1</a:t>
              </a:r>
              <a:endParaRPr lang="zh-CN" altLang="en-US" sz="2400" kern="0" dirty="0">
                <a:solidFill>
                  <a:prstClr val="white"/>
                </a:solidFill>
              </a:endParaRPr>
            </a:p>
          </p:txBody>
        </p:sp>
        <p:sp>
          <p:nvSpPr>
            <p:cNvPr id="15" name="矩形 14"/>
            <p:cNvSpPr/>
            <p:nvPr/>
          </p:nvSpPr>
          <p:spPr>
            <a:xfrm>
              <a:off x="6140572" y="1782341"/>
              <a:ext cx="4775077"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用户可以在投影仪或者计算机上进行演示也可以将演示文稿打印出来制作成胶片以便应用到更广泛的领域中</a:t>
              </a:r>
            </a:p>
          </p:txBody>
        </p:sp>
      </p:grpSp>
      <p:grpSp>
        <p:nvGrpSpPr>
          <p:cNvPr id="6" name="组合 5"/>
          <p:cNvGrpSpPr/>
          <p:nvPr/>
        </p:nvGrpSpPr>
        <p:grpSpPr>
          <a:xfrm>
            <a:off x="5356864" y="2964150"/>
            <a:ext cx="5558785" cy="609398"/>
            <a:chOff x="5356864" y="2964150"/>
            <a:chExt cx="5558785" cy="609398"/>
          </a:xfrm>
        </p:grpSpPr>
        <p:sp>
          <p:nvSpPr>
            <p:cNvPr id="51" name="MH_Other_3"/>
            <p:cNvSpPr/>
            <p:nvPr>
              <p:custDataLst>
                <p:tags r:id="rId5"/>
              </p:custDataLst>
            </p:nvPr>
          </p:nvSpPr>
          <p:spPr>
            <a:xfrm>
              <a:off x="5356864" y="3007230"/>
              <a:ext cx="523236" cy="523238"/>
            </a:xfrm>
            <a:prstGeom prst="ellipse">
              <a:avLst/>
            </a:prstGeom>
            <a:solidFill>
              <a:schemeClr val="accent2"/>
            </a:solidFill>
            <a:ln w="38100" cap="flat" cmpd="sng" algn="ctr">
              <a:solidFill>
                <a:sysClr val="window" lastClr="FFFFFF"/>
              </a:solidFill>
              <a:prstDash val="solid"/>
              <a:miter lim="800000"/>
            </a:ln>
            <a:effectLst/>
          </p:spPr>
          <p:txBody>
            <a:bodyPr anchor="ctr"/>
            <a:lstStyle/>
            <a:p>
              <a:pPr algn="ctr">
                <a:defRPr/>
              </a:pPr>
              <a:r>
                <a:rPr lang="en-US" altLang="zh-CN" sz="2400" kern="0" dirty="0">
                  <a:solidFill>
                    <a:prstClr val="white"/>
                  </a:solidFill>
                </a:rPr>
                <a:t>2</a:t>
              </a:r>
              <a:endParaRPr lang="zh-CN" altLang="en-US" sz="2400" kern="0" dirty="0">
                <a:solidFill>
                  <a:prstClr val="white"/>
                </a:solidFill>
              </a:endParaRPr>
            </a:p>
          </p:txBody>
        </p:sp>
        <p:sp>
          <p:nvSpPr>
            <p:cNvPr id="17" name="矩形 16"/>
            <p:cNvSpPr/>
            <p:nvPr/>
          </p:nvSpPr>
          <p:spPr>
            <a:xfrm>
              <a:off x="6140572" y="2964150"/>
              <a:ext cx="4775077"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用户可以在投影仪或者计算机上进行演示也可以将演示文稿打印出来制作成胶片以便应用到更广泛的领域中</a:t>
              </a:r>
            </a:p>
          </p:txBody>
        </p:sp>
      </p:grpSp>
      <p:grpSp>
        <p:nvGrpSpPr>
          <p:cNvPr id="7" name="组合 6"/>
          <p:cNvGrpSpPr/>
          <p:nvPr/>
        </p:nvGrpSpPr>
        <p:grpSpPr>
          <a:xfrm>
            <a:off x="5356864" y="4145959"/>
            <a:ext cx="5558785" cy="609398"/>
            <a:chOff x="5356864" y="4145959"/>
            <a:chExt cx="5558785" cy="609398"/>
          </a:xfrm>
        </p:grpSpPr>
        <p:sp>
          <p:nvSpPr>
            <p:cNvPr id="53" name="MH_Other_4"/>
            <p:cNvSpPr/>
            <p:nvPr>
              <p:custDataLst>
                <p:tags r:id="rId4"/>
              </p:custDataLst>
            </p:nvPr>
          </p:nvSpPr>
          <p:spPr>
            <a:xfrm>
              <a:off x="5356864" y="4191240"/>
              <a:ext cx="523236" cy="520932"/>
            </a:xfrm>
            <a:prstGeom prst="ellipse">
              <a:avLst/>
            </a:prstGeom>
            <a:solidFill>
              <a:schemeClr val="accent3"/>
            </a:solidFill>
            <a:ln w="38100" cap="flat" cmpd="sng" algn="ctr">
              <a:solidFill>
                <a:sysClr val="window" lastClr="FFFFFF"/>
              </a:solidFill>
              <a:prstDash val="solid"/>
              <a:miter lim="800000"/>
            </a:ln>
            <a:effectLst/>
          </p:spPr>
          <p:txBody>
            <a:bodyPr anchor="ctr"/>
            <a:lstStyle/>
            <a:p>
              <a:pPr algn="ctr">
                <a:defRPr/>
              </a:pPr>
              <a:r>
                <a:rPr lang="en-US" altLang="zh-CN" sz="2400" kern="0" dirty="0">
                  <a:solidFill>
                    <a:prstClr val="white"/>
                  </a:solidFill>
                </a:rPr>
                <a:t>3</a:t>
              </a:r>
              <a:endParaRPr lang="zh-CN" altLang="en-US" sz="2400" kern="0" dirty="0">
                <a:solidFill>
                  <a:prstClr val="white"/>
                </a:solidFill>
              </a:endParaRPr>
            </a:p>
          </p:txBody>
        </p:sp>
        <p:sp>
          <p:nvSpPr>
            <p:cNvPr id="18" name="矩形 17"/>
            <p:cNvSpPr/>
            <p:nvPr/>
          </p:nvSpPr>
          <p:spPr>
            <a:xfrm>
              <a:off x="6140572" y="4145959"/>
              <a:ext cx="4775077"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用户可以在投影仪或者计算机上进行演示也可以将演示文稿打印出来制作成胶片以便应用到更广泛的领域中</a:t>
              </a:r>
            </a:p>
          </p:txBody>
        </p:sp>
      </p:grpSp>
      <p:grpSp>
        <p:nvGrpSpPr>
          <p:cNvPr id="8" name="组合 7"/>
          <p:cNvGrpSpPr/>
          <p:nvPr/>
        </p:nvGrpSpPr>
        <p:grpSpPr>
          <a:xfrm>
            <a:off x="5356864" y="5327768"/>
            <a:ext cx="5558785" cy="609398"/>
            <a:chOff x="5356864" y="5327768"/>
            <a:chExt cx="5558785" cy="609398"/>
          </a:xfrm>
        </p:grpSpPr>
        <p:sp>
          <p:nvSpPr>
            <p:cNvPr id="55" name="MH_Other_5"/>
            <p:cNvSpPr/>
            <p:nvPr>
              <p:custDataLst>
                <p:tags r:id="rId3"/>
              </p:custDataLst>
            </p:nvPr>
          </p:nvSpPr>
          <p:spPr>
            <a:xfrm>
              <a:off x="5356864" y="5372943"/>
              <a:ext cx="523236" cy="523236"/>
            </a:xfrm>
            <a:prstGeom prst="ellipse">
              <a:avLst/>
            </a:prstGeom>
            <a:solidFill>
              <a:schemeClr val="accent1"/>
            </a:solidFill>
            <a:ln w="38100" cap="flat" cmpd="sng" algn="ctr">
              <a:solidFill>
                <a:sysClr val="window" lastClr="FFFFFF"/>
              </a:solidFill>
              <a:prstDash val="solid"/>
              <a:miter lim="800000"/>
            </a:ln>
            <a:effectLst/>
          </p:spPr>
          <p:txBody>
            <a:bodyPr anchor="ctr"/>
            <a:lstStyle/>
            <a:p>
              <a:pPr algn="ctr">
                <a:defRPr/>
              </a:pPr>
              <a:r>
                <a:rPr lang="en-US" altLang="zh-CN" sz="2400" kern="0" dirty="0">
                  <a:solidFill>
                    <a:prstClr val="white"/>
                  </a:solidFill>
                </a:rPr>
                <a:t>4</a:t>
              </a:r>
              <a:endParaRPr lang="zh-CN" altLang="en-US" sz="2400" kern="0" dirty="0">
                <a:solidFill>
                  <a:prstClr val="white"/>
                </a:solidFill>
              </a:endParaRPr>
            </a:p>
          </p:txBody>
        </p:sp>
        <p:sp>
          <p:nvSpPr>
            <p:cNvPr id="19" name="矩形 18"/>
            <p:cNvSpPr/>
            <p:nvPr/>
          </p:nvSpPr>
          <p:spPr>
            <a:xfrm>
              <a:off x="6140572" y="5327768"/>
              <a:ext cx="4775077"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用户可以在投影仪或者计算机上进行演示也可以将演示文稿打印出来制作成胶片以便应用到更广泛的领域中</a:t>
              </a:r>
            </a:p>
          </p:txBody>
        </p:sp>
      </p:grpSp>
      <p:pic>
        <p:nvPicPr>
          <p:cNvPr id="21" name="图片 20"/>
          <p:cNvPicPr>
            <a:picLocks noChangeAspect="1"/>
          </p:cNvPicPr>
          <p:nvPr/>
        </p:nvPicPr>
        <p:blipFill>
          <a:blip r:embed="rId9"/>
          <a:stretch>
            <a:fillRect/>
          </a:stretch>
        </p:blipFill>
        <p:spPr>
          <a:xfrm>
            <a:off x="5308600" y="1029405"/>
            <a:ext cx="1574800" cy="579616"/>
          </a:xfrm>
          <a:prstGeom prst="rect">
            <a:avLst/>
          </a:prstGeom>
        </p:spPr>
      </p:pic>
      <p:sp>
        <p:nvSpPr>
          <p:cNvPr id="22" name="文本框 21"/>
          <p:cNvSpPr txBox="1"/>
          <p:nvPr/>
        </p:nvSpPr>
        <p:spPr>
          <a:xfrm>
            <a:off x="4482392" y="295797"/>
            <a:ext cx="3467616" cy="584775"/>
          </a:xfrm>
          <a:prstGeom prst="rect">
            <a:avLst/>
          </a:prstGeom>
          <a:noFill/>
        </p:spPr>
        <p:txBody>
          <a:bodyPr wrap="none" rtlCol="0">
            <a:spAutoFit/>
            <a:scene3d>
              <a:camera prst="orthographicFront"/>
              <a:lightRig rig="threePt" dir="t"/>
            </a:scene3d>
            <a:sp3d contourW="12700"/>
          </a:bodyPr>
          <a:lstStyle/>
          <a:p>
            <a:pPr algn="ctr"/>
            <a:r>
              <a:rPr lang="zh-CN" altLang="en-US" sz="3200" dirty="0" smtClean="0">
                <a:solidFill>
                  <a:schemeClr val="tx1">
                    <a:lumMod val="65000"/>
                    <a:lumOff val="35000"/>
                  </a:schemeClr>
                </a:solidFill>
                <a:latin typeface="迷你简准圆" panose="03000509000000000000" pitchFamily="65" charset="-122"/>
                <a:ea typeface="迷你简准圆" panose="03000509000000000000" pitchFamily="65" charset="-122"/>
              </a:rPr>
              <a:t>标题文字添加此处</a:t>
            </a:r>
            <a:endParaRPr lang="zh-CN" altLang="en-US" sz="3200" dirty="0">
              <a:solidFill>
                <a:schemeClr val="tx1">
                  <a:lumMod val="65000"/>
                  <a:lumOff val="35000"/>
                </a:schemeClr>
              </a:solidFill>
              <a:latin typeface="迷你简准圆" panose="03000509000000000000" pitchFamily="65" charset="-122"/>
              <a:ea typeface="迷你简准圆" panose="03000509000000000000" pitchFamily="65" charset="-122"/>
            </a:endParaRPr>
          </a:p>
        </p:txBody>
      </p:sp>
      <p:sp>
        <p:nvSpPr>
          <p:cNvPr id="23" name="文本框 22"/>
          <p:cNvSpPr txBox="1"/>
          <p:nvPr/>
        </p:nvSpPr>
        <p:spPr>
          <a:xfrm>
            <a:off x="4036957" y="767932"/>
            <a:ext cx="4358486" cy="286873"/>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1200" dirty="0">
                <a:solidFill>
                  <a:schemeClr val="bg1">
                    <a:lumMod val="75000"/>
                  </a:schemeClr>
                </a:solidFill>
                <a:latin typeface="+mj-ea"/>
                <a:ea typeface="+mj-ea"/>
              </a:rPr>
              <a:t>The user can demonstrate on a projector </a:t>
            </a:r>
            <a:r>
              <a:rPr lang="en-US" altLang="zh-CN" sz="1200" dirty="0" smtClean="0">
                <a:solidFill>
                  <a:schemeClr val="bg1">
                    <a:lumMod val="75000"/>
                  </a:schemeClr>
                </a:solidFill>
                <a:latin typeface="+mj-ea"/>
                <a:ea typeface="+mj-ea"/>
              </a:rPr>
              <a:t>or computer</a:t>
            </a:r>
            <a:endParaRPr lang="en-US" altLang="zh-CN" sz="1200" dirty="0">
              <a:solidFill>
                <a:schemeClr val="bg1">
                  <a:lumMod val="75000"/>
                </a:schemeClr>
              </a:solidFill>
              <a:latin typeface="+mj-ea"/>
              <a:ea typeface="+mj-ea"/>
            </a:endParaRPr>
          </a:p>
        </p:txBody>
      </p:sp>
      <p:pic>
        <p:nvPicPr>
          <p:cNvPr id="4" name="图片占位符 3"/>
          <p:cNvPicPr>
            <a:picLocks noGrp="1" noChangeAspect="1"/>
          </p:cNvPicPr>
          <p:nvPr>
            <p:ph type="pic" sz="quarter" idx="10"/>
          </p:nvPr>
        </p:nvPicPr>
        <p:blipFill>
          <a:blip r:embed="rId10">
            <a:extLst>
              <a:ext uri="{28A0092B-C50C-407E-A947-70E740481C1C}">
                <a14:useLocalDpi xmlns:a14="http://schemas.microsoft.com/office/drawing/2010/main" val="0"/>
              </a:ext>
            </a:extLst>
          </a:blip>
          <a:srcRect l="16649" r="16649"/>
          <a:stretch>
            <a:fillRect/>
          </a:stretch>
        </p:blipFill>
        <p:spPr/>
      </p:pic>
    </p:spTree>
    <p:custDataLst>
      <p:tags r:id="rId1"/>
    </p:custDataLst>
    <p:extLst>
      <p:ext uri="{BB962C8B-B14F-4D97-AF65-F5344CB8AC3E}">
        <p14:creationId xmlns:p14="http://schemas.microsoft.com/office/powerpoint/2010/main" val="3191239667"/>
      </p:ext>
    </p:extLst>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p:tgtEl>
                                          <p:spTgt spid="22"/>
                                        </p:tgtEl>
                                        <p:attrNameLst>
                                          <p:attrName>ppt_y</p:attrName>
                                        </p:attrNameLst>
                                      </p:cBhvr>
                                      <p:tavLst>
                                        <p:tav tm="0">
                                          <p:val>
                                            <p:strVal val="#ppt_y+#ppt_h*1.125000"/>
                                          </p:val>
                                        </p:tav>
                                        <p:tav tm="100000">
                                          <p:val>
                                            <p:strVal val="#ppt_y"/>
                                          </p:val>
                                        </p:tav>
                                      </p:tavLst>
                                    </p:anim>
                                    <p:animEffect transition="in" filter="wipe(up)">
                                      <p:cBhvr>
                                        <p:cTn id="8" dur="500"/>
                                        <p:tgtEl>
                                          <p:spTgt spid="22"/>
                                        </p:tgtEl>
                                      </p:cBhvr>
                                    </p:animEffect>
                                  </p:childTnLst>
                                </p:cTn>
                              </p:par>
                              <p:par>
                                <p:cTn id="9" presetID="12" presetClass="entr" presetSubtype="1" fill="hold" grpId="0" nodeType="withEffect">
                                  <p:stCondLst>
                                    <p:cond delay="0"/>
                                  </p:stCondLst>
                                  <p:childTnLst>
                                    <p:set>
                                      <p:cBhvr>
                                        <p:cTn id="10" dur="1" fill="hold">
                                          <p:stCondLst>
                                            <p:cond delay="0"/>
                                          </p:stCondLst>
                                        </p:cTn>
                                        <p:tgtEl>
                                          <p:spTgt spid="23"/>
                                        </p:tgtEl>
                                        <p:attrNameLst>
                                          <p:attrName>style.visibility</p:attrName>
                                        </p:attrNameLst>
                                      </p:cBhvr>
                                      <p:to>
                                        <p:strVal val="visible"/>
                                      </p:to>
                                    </p:set>
                                    <p:anim calcmode="lin" valueType="num">
                                      <p:cBhvr additive="base">
                                        <p:cTn id="11" dur="500"/>
                                        <p:tgtEl>
                                          <p:spTgt spid="23"/>
                                        </p:tgtEl>
                                        <p:attrNameLst>
                                          <p:attrName>ppt_y</p:attrName>
                                        </p:attrNameLst>
                                      </p:cBhvr>
                                      <p:tavLst>
                                        <p:tav tm="0">
                                          <p:val>
                                            <p:strVal val="#ppt_y-#ppt_h*1.125000"/>
                                          </p:val>
                                        </p:tav>
                                        <p:tav tm="100000">
                                          <p:val>
                                            <p:strVal val="#ppt_y"/>
                                          </p:val>
                                        </p:tav>
                                      </p:tavLst>
                                    </p:anim>
                                    <p:animEffect transition="in" filter="wipe(down)">
                                      <p:cBhvr>
                                        <p:cTn id="12" dur="500"/>
                                        <p:tgtEl>
                                          <p:spTgt spid="23"/>
                                        </p:tgtEl>
                                      </p:cBhvr>
                                    </p:animEffect>
                                  </p:childTnLst>
                                </p:cTn>
                              </p:par>
                            </p:childTnLst>
                          </p:cTn>
                        </p:par>
                        <p:par>
                          <p:cTn id="13" fill="hold">
                            <p:stCondLst>
                              <p:cond delay="500"/>
                            </p:stCondLst>
                            <p:childTnLst>
                              <p:par>
                                <p:cTn id="14" presetID="53" presetClass="entr" presetSubtype="16" fill="hold" nodeType="afterEffect">
                                  <p:stCondLst>
                                    <p:cond delay="0"/>
                                  </p:stCondLst>
                                  <p:childTnLst>
                                    <p:set>
                                      <p:cBhvr>
                                        <p:cTn id="15" dur="1" fill="hold">
                                          <p:stCondLst>
                                            <p:cond delay="0"/>
                                          </p:stCondLst>
                                        </p:cTn>
                                        <p:tgtEl>
                                          <p:spTgt spid="21"/>
                                        </p:tgtEl>
                                        <p:attrNameLst>
                                          <p:attrName>style.visibility</p:attrName>
                                        </p:attrNameLst>
                                      </p:cBhvr>
                                      <p:to>
                                        <p:strVal val="visible"/>
                                      </p:to>
                                    </p:set>
                                    <p:anim calcmode="lin" valueType="num">
                                      <p:cBhvr>
                                        <p:cTn id="16" dur="500" fill="hold"/>
                                        <p:tgtEl>
                                          <p:spTgt spid="21"/>
                                        </p:tgtEl>
                                        <p:attrNameLst>
                                          <p:attrName>ppt_w</p:attrName>
                                        </p:attrNameLst>
                                      </p:cBhvr>
                                      <p:tavLst>
                                        <p:tav tm="0">
                                          <p:val>
                                            <p:fltVal val="0"/>
                                          </p:val>
                                        </p:tav>
                                        <p:tav tm="100000">
                                          <p:val>
                                            <p:strVal val="#ppt_w"/>
                                          </p:val>
                                        </p:tav>
                                      </p:tavLst>
                                    </p:anim>
                                    <p:anim calcmode="lin" valueType="num">
                                      <p:cBhvr>
                                        <p:cTn id="17" dur="500" fill="hold"/>
                                        <p:tgtEl>
                                          <p:spTgt spid="21"/>
                                        </p:tgtEl>
                                        <p:attrNameLst>
                                          <p:attrName>ppt_h</p:attrName>
                                        </p:attrNameLst>
                                      </p:cBhvr>
                                      <p:tavLst>
                                        <p:tav tm="0">
                                          <p:val>
                                            <p:fltVal val="0"/>
                                          </p:val>
                                        </p:tav>
                                        <p:tav tm="100000">
                                          <p:val>
                                            <p:strVal val="#ppt_h"/>
                                          </p:val>
                                        </p:tav>
                                      </p:tavLst>
                                    </p:anim>
                                    <p:animEffect transition="in" filter="fade">
                                      <p:cBhvr>
                                        <p:cTn id="18" dur="500"/>
                                        <p:tgtEl>
                                          <p:spTgt spid="21"/>
                                        </p:tgtEl>
                                      </p:cBhvr>
                                    </p:animEffect>
                                  </p:childTnLst>
                                </p:cTn>
                              </p:par>
                            </p:childTnLst>
                          </p:cTn>
                        </p:par>
                        <p:par>
                          <p:cTn id="19" fill="hold">
                            <p:stCondLst>
                              <p:cond delay="1000"/>
                            </p:stCondLst>
                            <p:childTnLst>
                              <p:par>
                                <p:cTn id="20" presetID="53" presetClass="entr" presetSubtype="16" fill="hold" nodeType="afterEffect">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cBhvr>
                                        <p:cTn id="22" dur="500" fill="hold"/>
                                        <p:tgtEl>
                                          <p:spTgt spid="4"/>
                                        </p:tgtEl>
                                        <p:attrNameLst>
                                          <p:attrName>ppt_w</p:attrName>
                                        </p:attrNameLst>
                                      </p:cBhvr>
                                      <p:tavLst>
                                        <p:tav tm="0">
                                          <p:val>
                                            <p:fltVal val="0"/>
                                          </p:val>
                                        </p:tav>
                                        <p:tav tm="100000">
                                          <p:val>
                                            <p:strVal val="#ppt_w"/>
                                          </p:val>
                                        </p:tav>
                                      </p:tavLst>
                                    </p:anim>
                                    <p:anim calcmode="lin" valueType="num">
                                      <p:cBhvr>
                                        <p:cTn id="23" dur="500" fill="hold"/>
                                        <p:tgtEl>
                                          <p:spTgt spid="4"/>
                                        </p:tgtEl>
                                        <p:attrNameLst>
                                          <p:attrName>ppt_h</p:attrName>
                                        </p:attrNameLst>
                                      </p:cBhvr>
                                      <p:tavLst>
                                        <p:tav tm="0">
                                          <p:val>
                                            <p:fltVal val="0"/>
                                          </p:val>
                                        </p:tav>
                                        <p:tav tm="100000">
                                          <p:val>
                                            <p:strVal val="#ppt_h"/>
                                          </p:val>
                                        </p:tav>
                                      </p:tavLst>
                                    </p:anim>
                                    <p:animEffect transition="in" filter="fade">
                                      <p:cBhvr>
                                        <p:cTn id="24" dur="500"/>
                                        <p:tgtEl>
                                          <p:spTgt spid="4"/>
                                        </p:tgtEl>
                                      </p:cBhvr>
                                    </p:animEffect>
                                  </p:childTnLst>
                                </p:cTn>
                              </p:par>
                            </p:childTnLst>
                          </p:cTn>
                        </p:par>
                        <p:par>
                          <p:cTn id="25" fill="hold">
                            <p:stCondLst>
                              <p:cond delay="1500"/>
                            </p:stCondLst>
                            <p:childTnLst>
                              <p:par>
                                <p:cTn id="26" presetID="22" presetClass="entr" presetSubtype="8" fill="hold" grpId="0" nodeType="afterEffect">
                                  <p:stCondLst>
                                    <p:cond delay="0"/>
                                  </p:stCondLst>
                                  <p:childTnLst>
                                    <p:set>
                                      <p:cBhvr>
                                        <p:cTn id="27" dur="1" fill="hold">
                                          <p:stCondLst>
                                            <p:cond delay="0"/>
                                          </p:stCondLst>
                                        </p:cTn>
                                        <p:tgtEl>
                                          <p:spTgt spid="46"/>
                                        </p:tgtEl>
                                        <p:attrNameLst>
                                          <p:attrName>style.visibility</p:attrName>
                                        </p:attrNameLst>
                                      </p:cBhvr>
                                      <p:to>
                                        <p:strVal val="visible"/>
                                      </p:to>
                                    </p:set>
                                    <p:animEffect transition="in" filter="wipe(left)">
                                      <p:cBhvr>
                                        <p:cTn id="28" dur="500"/>
                                        <p:tgtEl>
                                          <p:spTgt spid="46"/>
                                        </p:tgtEl>
                                      </p:cBhvr>
                                    </p:animEffect>
                                  </p:childTnLst>
                                </p:cTn>
                              </p:par>
                            </p:childTnLst>
                          </p:cTn>
                        </p:par>
                        <p:par>
                          <p:cTn id="29" fill="hold">
                            <p:stCondLst>
                              <p:cond delay="2000"/>
                            </p:stCondLst>
                            <p:childTnLst>
                              <p:par>
                                <p:cTn id="30" presetID="2" presetClass="entr" presetSubtype="2" fill="hold" nodeType="afterEffect">
                                  <p:stCondLst>
                                    <p:cond delay="0"/>
                                  </p:stCondLst>
                                  <p:childTnLst>
                                    <p:set>
                                      <p:cBhvr>
                                        <p:cTn id="31" dur="1" fill="hold">
                                          <p:stCondLst>
                                            <p:cond delay="0"/>
                                          </p:stCondLst>
                                        </p:cTn>
                                        <p:tgtEl>
                                          <p:spTgt spid="5"/>
                                        </p:tgtEl>
                                        <p:attrNameLst>
                                          <p:attrName>style.visibility</p:attrName>
                                        </p:attrNameLst>
                                      </p:cBhvr>
                                      <p:to>
                                        <p:strVal val="visible"/>
                                      </p:to>
                                    </p:set>
                                    <p:anim calcmode="lin" valueType="num">
                                      <p:cBhvr additive="base">
                                        <p:cTn id="32" dur="500" fill="hold"/>
                                        <p:tgtEl>
                                          <p:spTgt spid="5"/>
                                        </p:tgtEl>
                                        <p:attrNameLst>
                                          <p:attrName>ppt_x</p:attrName>
                                        </p:attrNameLst>
                                      </p:cBhvr>
                                      <p:tavLst>
                                        <p:tav tm="0">
                                          <p:val>
                                            <p:strVal val="1+#ppt_w/2"/>
                                          </p:val>
                                        </p:tav>
                                        <p:tav tm="100000">
                                          <p:val>
                                            <p:strVal val="#ppt_x"/>
                                          </p:val>
                                        </p:tav>
                                      </p:tavLst>
                                    </p:anim>
                                    <p:anim calcmode="lin" valueType="num">
                                      <p:cBhvr additive="base">
                                        <p:cTn id="33" dur="500" fill="hold"/>
                                        <p:tgtEl>
                                          <p:spTgt spid="5"/>
                                        </p:tgtEl>
                                        <p:attrNameLst>
                                          <p:attrName>ppt_y</p:attrName>
                                        </p:attrNameLst>
                                      </p:cBhvr>
                                      <p:tavLst>
                                        <p:tav tm="0">
                                          <p:val>
                                            <p:strVal val="#ppt_y"/>
                                          </p:val>
                                        </p:tav>
                                        <p:tav tm="100000">
                                          <p:val>
                                            <p:strVal val="#ppt_y"/>
                                          </p:val>
                                        </p:tav>
                                      </p:tavLst>
                                    </p:anim>
                                  </p:childTnLst>
                                </p:cTn>
                              </p:par>
                            </p:childTnLst>
                          </p:cTn>
                        </p:par>
                        <p:par>
                          <p:cTn id="34" fill="hold">
                            <p:stCondLst>
                              <p:cond delay="2500"/>
                            </p:stCondLst>
                            <p:childTnLst>
                              <p:par>
                                <p:cTn id="35" presetID="2" presetClass="entr" presetSubtype="2" fill="hold" nodeType="afterEffect">
                                  <p:stCondLst>
                                    <p:cond delay="0"/>
                                  </p:stCondLst>
                                  <p:childTnLst>
                                    <p:set>
                                      <p:cBhvr>
                                        <p:cTn id="36" dur="1" fill="hold">
                                          <p:stCondLst>
                                            <p:cond delay="0"/>
                                          </p:stCondLst>
                                        </p:cTn>
                                        <p:tgtEl>
                                          <p:spTgt spid="6"/>
                                        </p:tgtEl>
                                        <p:attrNameLst>
                                          <p:attrName>style.visibility</p:attrName>
                                        </p:attrNameLst>
                                      </p:cBhvr>
                                      <p:to>
                                        <p:strVal val="visible"/>
                                      </p:to>
                                    </p:set>
                                    <p:anim calcmode="lin" valueType="num">
                                      <p:cBhvr additive="base">
                                        <p:cTn id="37" dur="500" fill="hold"/>
                                        <p:tgtEl>
                                          <p:spTgt spid="6"/>
                                        </p:tgtEl>
                                        <p:attrNameLst>
                                          <p:attrName>ppt_x</p:attrName>
                                        </p:attrNameLst>
                                      </p:cBhvr>
                                      <p:tavLst>
                                        <p:tav tm="0">
                                          <p:val>
                                            <p:strVal val="1+#ppt_w/2"/>
                                          </p:val>
                                        </p:tav>
                                        <p:tav tm="100000">
                                          <p:val>
                                            <p:strVal val="#ppt_x"/>
                                          </p:val>
                                        </p:tav>
                                      </p:tavLst>
                                    </p:anim>
                                    <p:anim calcmode="lin" valueType="num">
                                      <p:cBhvr additive="base">
                                        <p:cTn id="38" dur="500" fill="hold"/>
                                        <p:tgtEl>
                                          <p:spTgt spid="6"/>
                                        </p:tgtEl>
                                        <p:attrNameLst>
                                          <p:attrName>ppt_y</p:attrName>
                                        </p:attrNameLst>
                                      </p:cBhvr>
                                      <p:tavLst>
                                        <p:tav tm="0">
                                          <p:val>
                                            <p:strVal val="#ppt_y"/>
                                          </p:val>
                                        </p:tav>
                                        <p:tav tm="100000">
                                          <p:val>
                                            <p:strVal val="#ppt_y"/>
                                          </p:val>
                                        </p:tav>
                                      </p:tavLst>
                                    </p:anim>
                                  </p:childTnLst>
                                </p:cTn>
                              </p:par>
                            </p:childTnLst>
                          </p:cTn>
                        </p:par>
                        <p:par>
                          <p:cTn id="39" fill="hold">
                            <p:stCondLst>
                              <p:cond delay="3000"/>
                            </p:stCondLst>
                            <p:childTnLst>
                              <p:par>
                                <p:cTn id="40" presetID="2" presetClass="entr" presetSubtype="2" fill="hold" nodeType="afterEffect">
                                  <p:stCondLst>
                                    <p:cond delay="0"/>
                                  </p:stCondLst>
                                  <p:childTnLst>
                                    <p:set>
                                      <p:cBhvr>
                                        <p:cTn id="41" dur="1" fill="hold">
                                          <p:stCondLst>
                                            <p:cond delay="0"/>
                                          </p:stCondLst>
                                        </p:cTn>
                                        <p:tgtEl>
                                          <p:spTgt spid="7"/>
                                        </p:tgtEl>
                                        <p:attrNameLst>
                                          <p:attrName>style.visibility</p:attrName>
                                        </p:attrNameLst>
                                      </p:cBhvr>
                                      <p:to>
                                        <p:strVal val="visible"/>
                                      </p:to>
                                    </p:set>
                                    <p:anim calcmode="lin" valueType="num">
                                      <p:cBhvr additive="base">
                                        <p:cTn id="42" dur="500" fill="hold"/>
                                        <p:tgtEl>
                                          <p:spTgt spid="7"/>
                                        </p:tgtEl>
                                        <p:attrNameLst>
                                          <p:attrName>ppt_x</p:attrName>
                                        </p:attrNameLst>
                                      </p:cBhvr>
                                      <p:tavLst>
                                        <p:tav tm="0">
                                          <p:val>
                                            <p:strVal val="1+#ppt_w/2"/>
                                          </p:val>
                                        </p:tav>
                                        <p:tav tm="100000">
                                          <p:val>
                                            <p:strVal val="#ppt_x"/>
                                          </p:val>
                                        </p:tav>
                                      </p:tavLst>
                                    </p:anim>
                                    <p:anim calcmode="lin" valueType="num">
                                      <p:cBhvr additive="base">
                                        <p:cTn id="43" dur="500" fill="hold"/>
                                        <p:tgtEl>
                                          <p:spTgt spid="7"/>
                                        </p:tgtEl>
                                        <p:attrNameLst>
                                          <p:attrName>ppt_y</p:attrName>
                                        </p:attrNameLst>
                                      </p:cBhvr>
                                      <p:tavLst>
                                        <p:tav tm="0">
                                          <p:val>
                                            <p:strVal val="#ppt_y"/>
                                          </p:val>
                                        </p:tav>
                                        <p:tav tm="100000">
                                          <p:val>
                                            <p:strVal val="#ppt_y"/>
                                          </p:val>
                                        </p:tav>
                                      </p:tavLst>
                                    </p:anim>
                                  </p:childTnLst>
                                </p:cTn>
                              </p:par>
                            </p:childTnLst>
                          </p:cTn>
                        </p:par>
                        <p:par>
                          <p:cTn id="44" fill="hold">
                            <p:stCondLst>
                              <p:cond delay="3500"/>
                            </p:stCondLst>
                            <p:childTnLst>
                              <p:par>
                                <p:cTn id="45" presetID="2" presetClass="entr" presetSubtype="2" fill="hold" nodeType="afterEffect">
                                  <p:stCondLst>
                                    <p:cond delay="0"/>
                                  </p:stCondLst>
                                  <p:childTnLst>
                                    <p:set>
                                      <p:cBhvr>
                                        <p:cTn id="46" dur="1" fill="hold">
                                          <p:stCondLst>
                                            <p:cond delay="0"/>
                                          </p:stCondLst>
                                        </p:cTn>
                                        <p:tgtEl>
                                          <p:spTgt spid="8"/>
                                        </p:tgtEl>
                                        <p:attrNameLst>
                                          <p:attrName>style.visibility</p:attrName>
                                        </p:attrNameLst>
                                      </p:cBhvr>
                                      <p:to>
                                        <p:strVal val="visible"/>
                                      </p:to>
                                    </p:set>
                                    <p:anim calcmode="lin" valueType="num">
                                      <p:cBhvr additive="base">
                                        <p:cTn id="47" dur="500" fill="hold"/>
                                        <p:tgtEl>
                                          <p:spTgt spid="8"/>
                                        </p:tgtEl>
                                        <p:attrNameLst>
                                          <p:attrName>ppt_x</p:attrName>
                                        </p:attrNameLst>
                                      </p:cBhvr>
                                      <p:tavLst>
                                        <p:tav tm="0">
                                          <p:val>
                                            <p:strVal val="1+#ppt_w/2"/>
                                          </p:val>
                                        </p:tav>
                                        <p:tav tm="100000">
                                          <p:val>
                                            <p:strVal val="#ppt_x"/>
                                          </p:val>
                                        </p:tav>
                                      </p:tavLst>
                                    </p:anim>
                                    <p:anim calcmode="lin" valueType="num">
                                      <p:cBhvr additive="base">
                                        <p:cTn id="48"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P spid="22" grpId="0"/>
      <p:bldP spid="23"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1546679" y="2215311"/>
            <a:ext cx="2627881" cy="3238609"/>
            <a:chOff x="1546679" y="2215311"/>
            <a:chExt cx="2627881" cy="3238609"/>
          </a:xfrm>
        </p:grpSpPr>
        <p:sp>
          <p:nvSpPr>
            <p:cNvPr id="3074" name="MH_Other_1"/>
            <p:cNvSpPr>
              <a:spLocks noChangeArrowheads="1"/>
            </p:cNvSpPr>
            <p:nvPr>
              <p:custDataLst>
                <p:tags r:id="rId8"/>
              </p:custDataLst>
            </p:nvPr>
          </p:nvSpPr>
          <p:spPr bwMode="auto">
            <a:xfrm flipV="1">
              <a:off x="1955246" y="3729328"/>
              <a:ext cx="1810748" cy="598130"/>
            </a:xfrm>
            <a:prstGeom prst="ellipse">
              <a:avLst/>
            </a:prstGeom>
            <a:gradFill rotWithShape="0">
              <a:gsLst>
                <a:gs pos="0">
                  <a:srgbClr val="BFBFBF"/>
                </a:gs>
                <a:gs pos="100000">
                  <a:srgbClr val="FFFFFF">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eaLnBrk="1" latinLnBrk="1" hangingPunct="1">
                <a:spcBef>
                  <a:spcPct val="0"/>
                </a:spcBef>
                <a:buFontTx/>
                <a:buNone/>
                <a:defRPr/>
              </a:pPr>
              <a:endParaRPr kumimoji="1" lang="ko-KR" altLang="ko-KR" sz="1800">
                <a:solidFill>
                  <a:srgbClr val="000000"/>
                </a:solidFill>
                <a:latin typeface="+mn-ea"/>
                <a:ea typeface="+mn-ea"/>
              </a:endParaRPr>
            </a:p>
          </p:txBody>
        </p:sp>
        <p:sp>
          <p:nvSpPr>
            <p:cNvPr id="17" name="MH_Other_2"/>
            <p:cNvSpPr/>
            <p:nvPr>
              <p:custDataLst>
                <p:tags r:id="rId9"/>
              </p:custDataLst>
            </p:nvPr>
          </p:nvSpPr>
          <p:spPr>
            <a:xfrm rot="5400000">
              <a:off x="1963423" y="2225824"/>
              <a:ext cx="1778035" cy="1757009"/>
            </a:xfrm>
            <a:custGeom>
              <a:avLst/>
              <a:gdLst>
                <a:gd name="connsiteX0" fmla="*/ 0 w 740229"/>
                <a:gd name="connsiteY0" fmla="*/ 0 h 740229"/>
                <a:gd name="connsiteX1" fmla="*/ 370115 w 740229"/>
                <a:gd name="connsiteY1" fmla="*/ 0 h 740229"/>
                <a:gd name="connsiteX2" fmla="*/ 740230 w 740229"/>
                <a:gd name="connsiteY2" fmla="*/ 370115 h 740229"/>
                <a:gd name="connsiteX3" fmla="*/ 370115 w 740229"/>
                <a:gd name="connsiteY3" fmla="*/ 740230 h 740229"/>
                <a:gd name="connsiteX4" fmla="*/ 0 w 740229"/>
                <a:gd name="connsiteY4" fmla="*/ 740229 h 740229"/>
                <a:gd name="connsiteX5" fmla="*/ 0 w 740229"/>
                <a:gd name="connsiteY5" fmla="*/ 0 h 740229"/>
                <a:gd name="connsiteX0" fmla="*/ 0 w 836024"/>
                <a:gd name="connsiteY0" fmla="*/ 0 h 740230"/>
                <a:gd name="connsiteX1" fmla="*/ 370115 w 836024"/>
                <a:gd name="connsiteY1" fmla="*/ 0 h 740230"/>
                <a:gd name="connsiteX2" fmla="*/ 836024 w 836024"/>
                <a:gd name="connsiteY2" fmla="*/ 370115 h 740230"/>
                <a:gd name="connsiteX3" fmla="*/ 370115 w 836024"/>
                <a:gd name="connsiteY3" fmla="*/ 740230 h 740230"/>
                <a:gd name="connsiteX4" fmla="*/ 0 w 836024"/>
                <a:gd name="connsiteY4" fmla="*/ 740229 h 740230"/>
                <a:gd name="connsiteX5" fmla="*/ 0 w 836024"/>
                <a:gd name="connsiteY5" fmla="*/ 0 h 740230"/>
                <a:gd name="connsiteX0" fmla="*/ 0 w 957944"/>
                <a:gd name="connsiteY0" fmla="*/ 0 h 740230"/>
                <a:gd name="connsiteX1" fmla="*/ 370115 w 957944"/>
                <a:gd name="connsiteY1" fmla="*/ 0 h 740230"/>
                <a:gd name="connsiteX2" fmla="*/ 957944 w 957944"/>
                <a:gd name="connsiteY2" fmla="*/ 370115 h 740230"/>
                <a:gd name="connsiteX3" fmla="*/ 370115 w 957944"/>
                <a:gd name="connsiteY3" fmla="*/ 740230 h 740230"/>
                <a:gd name="connsiteX4" fmla="*/ 0 w 957944"/>
                <a:gd name="connsiteY4" fmla="*/ 740229 h 740230"/>
                <a:gd name="connsiteX5" fmla="*/ 0 w 957944"/>
                <a:gd name="connsiteY5" fmla="*/ 0 h 740230"/>
                <a:gd name="connsiteX0" fmla="*/ 0 w 957944"/>
                <a:gd name="connsiteY0" fmla="*/ 0 h 740230"/>
                <a:gd name="connsiteX1" fmla="*/ 370115 w 957944"/>
                <a:gd name="connsiteY1" fmla="*/ 0 h 740230"/>
                <a:gd name="connsiteX2" fmla="*/ 957944 w 957944"/>
                <a:gd name="connsiteY2" fmla="*/ 343989 h 740230"/>
                <a:gd name="connsiteX3" fmla="*/ 370115 w 957944"/>
                <a:gd name="connsiteY3" fmla="*/ 740230 h 740230"/>
                <a:gd name="connsiteX4" fmla="*/ 0 w 957944"/>
                <a:gd name="connsiteY4" fmla="*/ 740229 h 740230"/>
                <a:gd name="connsiteX5" fmla="*/ 0 w 957944"/>
                <a:gd name="connsiteY5" fmla="*/ 0 h 740230"/>
                <a:gd name="connsiteX0" fmla="*/ 0 w 960074"/>
                <a:gd name="connsiteY0" fmla="*/ 0 h 740229"/>
                <a:gd name="connsiteX1" fmla="*/ 370115 w 960074"/>
                <a:gd name="connsiteY1" fmla="*/ 0 h 740229"/>
                <a:gd name="connsiteX2" fmla="*/ 957944 w 960074"/>
                <a:gd name="connsiteY2" fmla="*/ 343989 h 740229"/>
                <a:gd name="connsiteX3" fmla="*/ 535577 w 960074"/>
                <a:gd name="connsiteY3" fmla="*/ 731522 h 740229"/>
                <a:gd name="connsiteX4" fmla="*/ 0 w 960074"/>
                <a:gd name="connsiteY4" fmla="*/ 740229 h 740229"/>
                <a:gd name="connsiteX5" fmla="*/ 0 w 960074"/>
                <a:gd name="connsiteY5" fmla="*/ 0 h 740229"/>
                <a:gd name="connsiteX0" fmla="*/ 0 w 957951"/>
                <a:gd name="connsiteY0" fmla="*/ 0 h 740229"/>
                <a:gd name="connsiteX1" fmla="*/ 526872 w 957951"/>
                <a:gd name="connsiteY1" fmla="*/ 8708 h 740229"/>
                <a:gd name="connsiteX2" fmla="*/ 957944 w 957951"/>
                <a:gd name="connsiteY2" fmla="*/ 343989 h 740229"/>
                <a:gd name="connsiteX3" fmla="*/ 535577 w 957951"/>
                <a:gd name="connsiteY3" fmla="*/ 731522 h 740229"/>
                <a:gd name="connsiteX4" fmla="*/ 0 w 957951"/>
                <a:gd name="connsiteY4" fmla="*/ 740229 h 740229"/>
                <a:gd name="connsiteX5" fmla="*/ 0 w 957951"/>
                <a:gd name="connsiteY5" fmla="*/ 0 h 740229"/>
                <a:gd name="connsiteX0" fmla="*/ 0 w 957951"/>
                <a:gd name="connsiteY0" fmla="*/ 0 h 740229"/>
                <a:gd name="connsiteX1" fmla="*/ 526872 w 957951"/>
                <a:gd name="connsiteY1" fmla="*/ 8708 h 740229"/>
                <a:gd name="connsiteX2" fmla="*/ 957944 w 957951"/>
                <a:gd name="connsiteY2" fmla="*/ 361934 h 740229"/>
                <a:gd name="connsiteX3" fmla="*/ 535577 w 957951"/>
                <a:gd name="connsiteY3" fmla="*/ 731522 h 740229"/>
                <a:gd name="connsiteX4" fmla="*/ 0 w 957951"/>
                <a:gd name="connsiteY4" fmla="*/ 740229 h 740229"/>
                <a:gd name="connsiteX5" fmla="*/ 0 w 957951"/>
                <a:gd name="connsiteY5" fmla="*/ 0 h 740229"/>
                <a:gd name="connsiteX0" fmla="*/ 0 w 981490"/>
                <a:gd name="connsiteY0" fmla="*/ 0 h 740229"/>
                <a:gd name="connsiteX1" fmla="*/ 526872 w 981490"/>
                <a:gd name="connsiteY1" fmla="*/ 8708 h 740229"/>
                <a:gd name="connsiteX2" fmla="*/ 981484 w 981490"/>
                <a:gd name="connsiteY2" fmla="*/ 361934 h 740229"/>
                <a:gd name="connsiteX3" fmla="*/ 535577 w 981490"/>
                <a:gd name="connsiteY3" fmla="*/ 731522 h 740229"/>
                <a:gd name="connsiteX4" fmla="*/ 0 w 981490"/>
                <a:gd name="connsiteY4" fmla="*/ 740229 h 740229"/>
                <a:gd name="connsiteX5" fmla="*/ 0 w 981490"/>
                <a:gd name="connsiteY5" fmla="*/ 0 h 7402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81490" h="740229">
                  <a:moveTo>
                    <a:pt x="0" y="0"/>
                  </a:moveTo>
                  <a:lnTo>
                    <a:pt x="526872" y="8708"/>
                  </a:lnTo>
                  <a:cubicBezTo>
                    <a:pt x="731281" y="8708"/>
                    <a:pt x="980033" y="241465"/>
                    <a:pt x="981484" y="361934"/>
                  </a:cubicBezTo>
                  <a:cubicBezTo>
                    <a:pt x="982935" y="482403"/>
                    <a:pt x="739986" y="731522"/>
                    <a:pt x="535577" y="731522"/>
                  </a:cubicBezTo>
                  <a:lnTo>
                    <a:pt x="0" y="740229"/>
                  </a:lnTo>
                  <a:lnTo>
                    <a:pt x="0" y="0"/>
                  </a:lnTo>
                  <a:close/>
                </a:path>
              </a:pathLst>
            </a:custGeom>
            <a:solidFill>
              <a:schemeClr val="accent1">
                <a:lumMod val="60000"/>
                <a:lumOff val="40000"/>
              </a:schemeClr>
            </a:solidFill>
            <a:ln w="12700" cap="flat" cmpd="sng" algn="ctr">
              <a:noFill/>
              <a:prstDash val="solid"/>
              <a:miter lim="800000"/>
            </a:ln>
            <a:effectLst/>
          </p:spPr>
          <p:txBody>
            <a:bodyPr anchor="ctr"/>
            <a:lstStyle/>
            <a:p>
              <a:pPr algn="ctr">
                <a:defRPr/>
              </a:pPr>
              <a:endParaRPr lang="zh-CN" altLang="en-US" kern="0">
                <a:solidFill>
                  <a:prstClr val="white"/>
                </a:solidFill>
                <a:latin typeface="+mn-ea"/>
              </a:endParaRPr>
            </a:p>
          </p:txBody>
        </p:sp>
        <p:sp>
          <p:nvSpPr>
            <p:cNvPr id="18" name="MH_SubTitle_1"/>
            <p:cNvSpPr/>
            <p:nvPr>
              <p:custDataLst>
                <p:tags r:id="rId10"/>
              </p:custDataLst>
            </p:nvPr>
          </p:nvSpPr>
          <p:spPr>
            <a:xfrm flipH="1">
              <a:off x="1618797" y="2521385"/>
              <a:ext cx="2464953" cy="689253"/>
            </a:xfrm>
            <a:custGeom>
              <a:avLst/>
              <a:gdLst>
                <a:gd name="connsiteX0" fmla="*/ 1190896 w 1190896"/>
                <a:gd name="connsiteY0" fmla="*/ 0 h 239486"/>
                <a:gd name="connsiteX1" fmla="*/ 979715 w 1190896"/>
                <a:gd name="connsiteY1" fmla="*/ 0 h 239486"/>
                <a:gd name="connsiteX2" fmla="*/ 211181 w 1190896"/>
                <a:gd name="connsiteY2" fmla="*/ 0 h 239486"/>
                <a:gd name="connsiteX3" fmla="*/ 0 w 1190896"/>
                <a:gd name="connsiteY3" fmla="*/ 0 h 239486"/>
                <a:gd name="connsiteX4" fmla="*/ 119743 w 1190896"/>
                <a:gd name="connsiteY4" fmla="*/ 119743 h 239486"/>
                <a:gd name="connsiteX5" fmla="*/ 0 w 1190896"/>
                <a:gd name="connsiteY5" fmla="*/ 239486 h 239486"/>
                <a:gd name="connsiteX6" fmla="*/ 211181 w 1190896"/>
                <a:gd name="connsiteY6" fmla="*/ 239486 h 239486"/>
                <a:gd name="connsiteX7" fmla="*/ 979715 w 1190896"/>
                <a:gd name="connsiteY7" fmla="*/ 239486 h 239486"/>
                <a:gd name="connsiteX8" fmla="*/ 1190896 w 1190896"/>
                <a:gd name="connsiteY8" fmla="*/ 239486 h 239486"/>
                <a:gd name="connsiteX9" fmla="*/ 1071153 w 1190896"/>
                <a:gd name="connsiteY9" fmla="*/ 119743 h 2394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90896" h="239486">
                  <a:moveTo>
                    <a:pt x="1190896" y="0"/>
                  </a:moveTo>
                  <a:lnTo>
                    <a:pt x="979715" y="0"/>
                  </a:lnTo>
                  <a:lnTo>
                    <a:pt x="211181" y="0"/>
                  </a:lnTo>
                  <a:lnTo>
                    <a:pt x="0" y="0"/>
                  </a:lnTo>
                  <a:lnTo>
                    <a:pt x="119743" y="119743"/>
                  </a:lnTo>
                  <a:lnTo>
                    <a:pt x="0" y="239486"/>
                  </a:lnTo>
                  <a:lnTo>
                    <a:pt x="211181" y="239486"/>
                  </a:lnTo>
                  <a:lnTo>
                    <a:pt x="979715" y="239486"/>
                  </a:lnTo>
                  <a:lnTo>
                    <a:pt x="1190896" y="239486"/>
                  </a:lnTo>
                  <a:lnTo>
                    <a:pt x="1071153" y="119743"/>
                  </a:lnTo>
                  <a:close/>
                </a:path>
              </a:pathLst>
            </a:custGeom>
            <a:solidFill>
              <a:schemeClr val="accent1"/>
            </a:solidFill>
            <a:ln w="38100" cap="flat" cmpd="sng" algn="ctr">
              <a:solidFill>
                <a:sysClr val="window" lastClr="FFFFFF"/>
              </a:solidFill>
              <a:prstDash val="solid"/>
              <a:miter lim="800000"/>
            </a:ln>
            <a:effectLst/>
          </p:spPr>
          <p:txBody>
            <a:bodyPr lIns="180000" rIns="180000" anchor="ctr">
              <a:normAutofit/>
            </a:bodyPr>
            <a:lstStyle/>
            <a:p>
              <a:pPr algn="ctr">
                <a:defRPr/>
              </a:pPr>
              <a:endParaRPr lang="zh-CN" altLang="en-US" kern="0" dirty="0">
                <a:solidFill>
                  <a:prstClr val="white"/>
                </a:solidFill>
              </a:endParaRPr>
            </a:p>
          </p:txBody>
        </p:sp>
        <p:sp>
          <p:nvSpPr>
            <p:cNvPr id="19" name="矩形 18"/>
            <p:cNvSpPr/>
            <p:nvPr/>
          </p:nvSpPr>
          <p:spPr>
            <a:xfrm>
              <a:off x="1546679" y="4327458"/>
              <a:ext cx="2627881" cy="112646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用户可以在投影仪或者计算机上进行演示也可以将演示文稿打印出来制作成胶片以便应用到更广泛的领域中</a:t>
              </a:r>
            </a:p>
          </p:txBody>
        </p:sp>
        <p:sp>
          <p:nvSpPr>
            <p:cNvPr id="22" name="矩形 21"/>
            <p:cNvSpPr/>
            <p:nvPr/>
          </p:nvSpPr>
          <p:spPr>
            <a:xfrm>
              <a:off x="1867176" y="2661649"/>
              <a:ext cx="1924218" cy="461665"/>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000" b="1" dirty="0">
                  <a:solidFill>
                    <a:schemeClr val="bg1"/>
                  </a:solidFill>
                  <a:latin typeface="迷你简准圆" panose="03000509000000000000" pitchFamily="65" charset="-122"/>
                  <a:ea typeface="迷你简准圆" panose="03000509000000000000" pitchFamily="65" charset="-122"/>
                </a:rPr>
                <a:t>标题文字添加</a:t>
              </a:r>
            </a:p>
          </p:txBody>
        </p:sp>
      </p:grpSp>
      <p:grpSp>
        <p:nvGrpSpPr>
          <p:cNvPr id="4" name="组合 3"/>
          <p:cNvGrpSpPr/>
          <p:nvPr/>
        </p:nvGrpSpPr>
        <p:grpSpPr>
          <a:xfrm>
            <a:off x="4782059" y="2215311"/>
            <a:ext cx="2627881" cy="3238609"/>
            <a:chOff x="4782059" y="2215311"/>
            <a:chExt cx="2627881" cy="3238609"/>
          </a:xfrm>
        </p:grpSpPr>
        <p:sp>
          <p:nvSpPr>
            <p:cNvPr id="3077" name="MH_Other_3"/>
            <p:cNvSpPr>
              <a:spLocks noChangeArrowheads="1"/>
            </p:cNvSpPr>
            <p:nvPr>
              <p:custDataLst>
                <p:tags r:id="rId5"/>
              </p:custDataLst>
            </p:nvPr>
          </p:nvSpPr>
          <p:spPr bwMode="auto">
            <a:xfrm flipV="1">
              <a:off x="5212254" y="3729328"/>
              <a:ext cx="1810748" cy="598130"/>
            </a:xfrm>
            <a:prstGeom prst="ellipse">
              <a:avLst/>
            </a:prstGeom>
            <a:gradFill rotWithShape="0">
              <a:gsLst>
                <a:gs pos="0">
                  <a:srgbClr val="BFBFBF"/>
                </a:gs>
                <a:gs pos="100000">
                  <a:srgbClr val="FFFFFF">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eaLnBrk="1" latinLnBrk="1" hangingPunct="1">
                <a:spcBef>
                  <a:spcPct val="0"/>
                </a:spcBef>
                <a:buFontTx/>
                <a:buNone/>
                <a:defRPr/>
              </a:pPr>
              <a:endParaRPr kumimoji="1" lang="ko-KR" altLang="ko-KR" sz="1800">
                <a:solidFill>
                  <a:srgbClr val="000000"/>
                </a:solidFill>
                <a:latin typeface="+mn-ea"/>
                <a:ea typeface="+mn-ea"/>
              </a:endParaRPr>
            </a:p>
          </p:txBody>
        </p:sp>
        <p:sp>
          <p:nvSpPr>
            <p:cNvPr id="20" name="MH_Other_4"/>
            <p:cNvSpPr/>
            <p:nvPr>
              <p:custDataLst>
                <p:tags r:id="rId6"/>
              </p:custDataLst>
            </p:nvPr>
          </p:nvSpPr>
          <p:spPr>
            <a:xfrm rot="5400000">
              <a:off x="5218096" y="2225824"/>
              <a:ext cx="1778035" cy="1757009"/>
            </a:xfrm>
            <a:custGeom>
              <a:avLst/>
              <a:gdLst>
                <a:gd name="connsiteX0" fmla="*/ 0 w 740229"/>
                <a:gd name="connsiteY0" fmla="*/ 0 h 740229"/>
                <a:gd name="connsiteX1" fmla="*/ 370115 w 740229"/>
                <a:gd name="connsiteY1" fmla="*/ 0 h 740229"/>
                <a:gd name="connsiteX2" fmla="*/ 740230 w 740229"/>
                <a:gd name="connsiteY2" fmla="*/ 370115 h 740229"/>
                <a:gd name="connsiteX3" fmla="*/ 370115 w 740229"/>
                <a:gd name="connsiteY3" fmla="*/ 740230 h 740229"/>
                <a:gd name="connsiteX4" fmla="*/ 0 w 740229"/>
                <a:gd name="connsiteY4" fmla="*/ 740229 h 740229"/>
                <a:gd name="connsiteX5" fmla="*/ 0 w 740229"/>
                <a:gd name="connsiteY5" fmla="*/ 0 h 740229"/>
                <a:gd name="connsiteX0" fmla="*/ 0 w 836024"/>
                <a:gd name="connsiteY0" fmla="*/ 0 h 740230"/>
                <a:gd name="connsiteX1" fmla="*/ 370115 w 836024"/>
                <a:gd name="connsiteY1" fmla="*/ 0 h 740230"/>
                <a:gd name="connsiteX2" fmla="*/ 836024 w 836024"/>
                <a:gd name="connsiteY2" fmla="*/ 370115 h 740230"/>
                <a:gd name="connsiteX3" fmla="*/ 370115 w 836024"/>
                <a:gd name="connsiteY3" fmla="*/ 740230 h 740230"/>
                <a:gd name="connsiteX4" fmla="*/ 0 w 836024"/>
                <a:gd name="connsiteY4" fmla="*/ 740229 h 740230"/>
                <a:gd name="connsiteX5" fmla="*/ 0 w 836024"/>
                <a:gd name="connsiteY5" fmla="*/ 0 h 740230"/>
                <a:gd name="connsiteX0" fmla="*/ 0 w 957944"/>
                <a:gd name="connsiteY0" fmla="*/ 0 h 740230"/>
                <a:gd name="connsiteX1" fmla="*/ 370115 w 957944"/>
                <a:gd name="connsiteY1" fmla="*/ 0 h 740230"/>
                <a:gd name="connsiteX2" fmla="*/ 957944 w 957944"/>
                <a:gd name="connsiteY2" fmla="*/ 370115 h 740230"/>
                <a:gd name="connsiteX3" fmla="*/ 370115 w 957944"/>
                <a:gd name="connsiteY3" fmla="*/ 740230 h 740230"/>
                <a:gd name="connsiteX4" fmla="*/ 0 w 957944"/>
                <a:gd name="connsiteY4" fmla="*/ 740229 h 740230"/>
                <a:gd name="connsiteX5" fmla="*/ 0 w 957944"/>
                <a:gd name="connsiteY5" fmla="*/ 0 h 740230"/>
                <a:gd name="connsiteX0" fmla="*/ 0 w 957944"/>
                <a:gd name="connsiteY0" fmla="*/ 0 h 740230"/>
                <a:gd name="connsiteX1" fmla="*/ 370115 w 957944"/>
                <a:gd name="connsiteY1" fmla="*/ 0 h 740230"/>
                <a:gd name="connsiteX2" fmla="*/ 957944 w 957944"/>
                <a:gd name="connsiteY2" fmla="*/ 343989 h 740230"/>
                <a:gd name="connsiteX3" fmla="*/ 370115 w 957944"/>
                <a:gd name="connsiteY3" fmla="*/ 740230 h 740230"/>
                <a:gd name="connsiteX4" fmla="*/ 0 w 957944"/>
                <a:gd name="connsiteY4" fmla="*/ 740229 h 740230"/>
                <a:gd name="connsiteX5" fmla="*/ 0 w 957944"/>
                <a:gd name="connsiteY5" fmla="*/ 0 h 740230"/>
                <a:gd name="connsiteX0" fmla="*/ 0 w 960074"/>
                <a:gd name="connsiteY0" fmla="*/ 0 h 740229"/>
                <a:gd name="connsiteX1" fmla="*/ 370115 w 960074"/>
                <a:gd name="connsiteY1" fmla="*/ 0 h 740229"/>
                <a:gd name="connsiteX2" fmla="*/ 957944 w 960074"/>
                <a:gd name="connsiteY2" fmla="*/ 343989 h 740229"/>
                <a:gd name="connsiteX3" fmla="*/ 535577 w 960074"/>
                <a:gd name="connsiteY3" fmla="*/ 731522 h 740229"/>
                <a:gd name="connsiteX4" fmla="*/ 0 w 960074"/>
                <a:gd name="connsiteY4" fmla="*/ 740229 h 740229"/>
                <a:gd name="connsiteX5" fmla="*/ 0 w 960074"/>
                <a:gd name="connsiteY5" fmla="*/ 0 h 740229"/>
                <a:gd name="connsiteX0" fmla="*/ 0 w 957951"/>
                <a:gd name="connsiteY0" fmla="*/ 0 h 740229"/>
                <a:gd name="connsiteX1" fmla="*/ 526872 w 957951"/>
                <a:gd name="connsiteY1" fmla="*/ 8708 h 740229"/>
                <a:gd name="connsiteX2" fmla="*/ 957944 w 957951"/>
                <a:gd name="connsiteY2" fmla="*/ 343989 h 740229"/>
                <a:gd name="connsiteX3" fmla="*/ 535577 w 957951"/>
                <a:gd name="connsiteY3" fmla="*/ 731522 h 740229"/>
                <a:gd name="connsiteX4" fmla="*/ 0 w 957951"/>
                <a:gd name="connsiteY4" fmla="*/ 740229 h 740229"/>
                <a:gd name="connsiteX5" fmla="*/ 0 w 957951"/>
                <a:gd name="connsiteY5" fmla="*/ 0 h 740229"/>
                <a:gd name="connsiteX0" fmla="*/ 0 w 957951"/>
                <a:gd name="connsiteY0" fmla="*/ 0 h 740229"/>
                <a:gd name="connsiteX1" fmla="*/ 526872 w 957951"/>
                <a:gd name="connsiteY1" fmla="*/ 8708 h 740229"/>
                <a:gd name="connsiteX2" fmla="*/ 957944 w 957951"/>
                <a:gd name="connsiteY2" fmla="*/ 361934 h 740229"/>
                <a:gd name="connsiteX3" fmla="*/ 535577 w 957951"/>
                <a:gd name="connsiteY3" fmla="*/ 731522 h 740229"/>
                <a:gd name="connsiteX4" fmla="*/ 0 w 957951"/>
                <a:gd name="connsiteY4" fmla="*/ 740229 h 740229"/>
                <a:gd name="connsiteX5" fmla="*/ 0 w 957951"/>
                <a:gd name="connsiteY5" fmla="*/ 0 h 740229"/>
                <a:gd name="connsiteX0" fmla="*/ 0 w 981490"/>
                <a:gd name="connsiteY0" fmla="*/ 0 h 740229"/>
                <a:gd name="connsiteX1" fmla="*/ 526872 w 981490"/>
                <a:gd name="connsiteY1" fmla="*/ 8708 h 740229"/>
                <a:gd name="connsiteX2" fmla="*/ 981484 w 981490"/>
                <a:gd name="connsiteY2" fmla="*/ 361934 h 740229"/>
                <a:gd name="connsiteX3" fmla="*/ 535577 w 981490"/>
                <a:gd name="connsiteY3" fmla="*/ 731522 h 740229"/>
                <a:gd name="connsiteX4" fmla="*/ 0 w 981490"/>
                <a:gd name="connsiteY4" fmla="*/ 740229 h 740229"/>
                <a:gd name="connsiteX5" fmla="*/ 0 w 981490"/>
                <a:gd name="connsiteY5" fmla="*/ 0 h 7402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81490" h="740229">
                  <a:moveTo>
                    <a:pt x="0" y="0"/>
                  </a:moveTo>
                  <a:lnTo>
                    <a:pt x="526872" y="8708"/>
                  </a:lnTo>
                  <a:cubicBezTo>
                    <a:pt x="731281" y="8708"/>
                    <a:pt x="980033" y="241465"/>
                    <a:pt x="981484" y="361934"/>
                  </a:cubicBezTo>
                  <a:cubicBezTo>
                    <a:pt x="982935" y="482403"/>
                    <a:pt x="739986" y="731522"/>
                    <a:pt x="535577" y="731522"/>
                  </a:cubicBezTo>
                  <a:lnTo>
                    <a:pt x="0" y="740229"/>
                  </a:lnTo>
                  <a:lnTo>
                    <a:pt x="0" y="0"/>
                  </a:lnTo>
                  <a:close/>
                </a:path>
              </a:pathLst>
            </a:custGeom>
            <a:solidFill>
              <a:schemeClr val="accent2">
                <a:lumMod val="60000"/>
                <a:lumOff val="40000"/>
              </a:schemeClr>
            </a:solidFill>
            <a:ln w="12700" cap="flat" cmpd="sng" algn="ctr">
              <a:noFill/>
              <a:prstDash val="solid"/>
              <a:miter lim="800000"/>
            </a:ln>
            <a:effectLst/>
          </p:spPr>
          <p:txBody>
            <a:bodyPr anchor="ctr"/>
            <a:lstStyle/>
            <a:p>
              <a:pPr algn="ctr">
                <a:defRPr/>
              </a:pPr>
              <a:endParaRPr lang="zh-CN" altLang="en-US" kern="0">
                <a:solidFill>
                  <a:prstClr val="white"/>
                </a:solidFill>
                <a:latin typeface="+mn-ea"/>
              </a:endParaRPr>
            </a:p>
          </p:txBody>
        </p:sp>
        <p:sp>
          <p:nvSpPr>
            <p:cNvPr id="21" name="MH_SubTitle_2"/>
            <p:cNvSpPr/>
            <p:nvPr>
              <p:custDataLst>
                <p:tags r:id="rId7"/>
              </p:custDataLst>
            </p:nvPr>
          </p:nvSpPr>
          <p:spPr>
            <a:xfrm flipH="1">
              <a:off x="4875806" y="2521385"/>
              <a:ext cx="2464953" cy="689253"/>
            </a:xfrm>
            <a:custGeom>
              <a:avLst/>
              <a:gdLst>
                <a:gd name="connsiteX0" fmla="*/ 1190896 w 1190896"/>
                <a:gd name="connsiteY0" fmla="*/ 0 h 239486"/>
                <a:gd name="connsiteX1" fmla="*/ 979715 w 1190896"/>
                <a:gd name="connsiteY1" fmla="*/ 0 h 239486"/>
                <a:gd name="connsiteX2" fmla="*/ 211181 w 1190896"/>
                <a:gd name="connsiteY2" fmla="*/ 0 h 239486"/>
                <a:gd name="connsiteX3" fmla="*/ 0 w 1190896"/>
                <a:gd name="connsiteY3" fmla="*/ 0 h 239486"/>
                <a:gd name="connsiteX4" fmla="*/ 119743 w 1190896"/>
                <a:gd name="connsiteY4" fmla="*/ 119743 h 239486"/>
                <a:gd name="connsiteX5" fmla="*/ 0 w 1190896"/>
                <a:gd name="connsiteY5" fmla="*/ 239486 h 239486"/>
                <a:gd name="connsiteX6" fmla="*/ 211181 w 1190896"/>
                <a:gd name="connsiteY6" fmla="*/ 239486 h 239486"/>
                <a:gd name="connsiteX7" fmla="*/ 979715 w 1190896"/>
                <a:gd name="connsiteY7" fmla="*/ 239486 h 239486"/>
                <a:gd name="connsiteX8" fmla="*/ 1190896 w 1190896"/>
                <a:gd name="connsiteY8" fmla="*/ 239486 h 239486"/>
                <a:gd name="connsiteX9" fmla="*/ 1071153 w 1190896"/>
                <a:gd name="connsiteY9" fmla="*/ 119743 h 2394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90896" h="239486">
                  <a:moveTo>
                    <a:pt x="1190896" y="0"/>
                  </a:moveTo>
                  <a:lnTo>
                    <a:pt x="979715" y="0"/>
                  </a:lnTo>
                  <a:lnTo>
                    <a:pt x="211181" y="0"/>
                  </a:lnTo>
                  <a:lnTo>
                    <a:pt x="0" y="0"/>
                  </a:lnTo>
                  <a:lnTo>
                    <a:pt x="119743" y="119743"/>
                  </a:lnTo>
                  <a:lnTo>
                    <a:pt x="0" y="239486"/>
                  </a:lnTo>
                  <a:lnTo>
                    <a:pt x="211181" y="239486"/>
                  </a:lnTo>
                  <a:lnTo>
                    <a:pt x="979715" y="239486"/>
                  </a:lnTo>
                  <a:lnTo>
                    <a:pt x="1190896" y="239486"/>
                  </a:lnTo>
                  <a:lnTo>
                    <a:pt x="1071153" y="119743"/>
                  </a:lnTo>
                  <a:close/>
                </a:path>
              </a:pathLst>
            </a:custGeom>
            <a:solidFill>
              <a:schemeClr val="accent2"/>
            </a:solidFill>
            <a:ln w="38100" cap="flat" cmpd="sng" algn="ctr">
              <a:solidFill>
                <a:sysClr val="window" lastClr="FFFFFF"/>
              </a:solidFill>
              <a:prstDash val="solid"/>
              <a:miter lim="800000"/>
            </a:ln>
            <a:effectLst/>
          </p:spPr>
          <p:txBody>
            <a:bodyPr lIns="180000" rIns="180000" anchor="ctr">
              <a:normAutofit/>
            </a:bodyPr>
            <a:lstStyle/>
            <a:p>
              <a:pPr algn="ctr">
                <a:defRPr/>
              </a:pPr>
              <a:endParaRPr lang="zh-CN" altLang="en-US" kern="0" dirty="0">
                <a:solidFill>
                  <a:prstClr val="white"/>
                </a:solidFill>
              </a:endParaRPr>
            </a:p>
          </p:txBody>
        </p:sp>
        <p:sp>
          <p:nvSpPr>
            <p:cNvPr id="25" name="矩形 24"/>
            <p:cNvSpPr/>
            <p:nvPr/>
          </p:nvSpPr>
          <p:spPr>
            <a:xfrm>
              <a:off x="5155519" y="2661649"/>
              <a:ext cx="1924218" cy="461665"/>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000" b="1" dirty="0">
                  <a:solidFill>
                    <a:schemeClr val="bg1"/>
                  </a:solidFill>
                  <a:latin typeface="迷你简准圆" panose="03000509000000000000" pitchFamily="65" charset="-122"/>
                  <a:ea typeface="迷你简准圆" panose="03000509000000000000" pitchFamily="65" charset="-122"/>
                </a:rPr>
                <a:t>标题文字添加</a:t>
              </a:r>
            </a:p>
          </p:txBody>
        </p:sp>
        <p:sp>
          <p:nvSpPr>
            <p:cNvPr id="27" name="矩形 26"/>
            <p:cNvSpPr/>
            <p:nvPr/>
          </p:nvSpPr>
          <p:spPr>
            <a:xfrm>
              <a:off x="4782059" y="4327458"/>
              <a:ext cx="2627881" cy="112646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用户可以在投影仪或者计算机上进行演示也可以将演示文稿打印出来制作成胶片以便应用到更广泛的领域中</a:t>
              </a:r>
            </a:p>
          </p:txBody>
        </p:sp>
      </p:grpSp>
      <p:grpSp>
        <p:nvGrpSpPr>
          <p:cNvPr id="5" name="组合 4"/>
          <p:cNvGrpSpPr/>
          <p:nvPr/>
        </p:nvGrpSpPr>
        <p:grpSpPr>
          <a:xfrm>
            <a:off x="8060696" y="2215311"/>
            <a:ext cx="2627881" cy="3238609"/>
            <a:chOff x="8060696" y="2215311"/>
            <a:chExt cx="2627881" cy="3238609"/>
          </a:xfrm>
        </p:grpSpPr>
        <p:sp>
          <p:nvSpPr>
            <p:cNvPr id="3080" name="MH_Other_5"/>
            <p:cNvSpPr>
              <a:spLocks noChangeArrowheads="1"/>
            </p:cNvSpPr>
            <p:nvPr>
              <p:custDataLst>
                <p:tags r:id="rId2"/>
              </p:custDataLst>
            </p:nvPr>
          </p:nvSpPr>
          <p:spPr bwMode="auto">
            <a:xfrm flipV="1">
              <a:off x="8466926" y="3729328"/>
              <a:ext cx="1810747" cy="598130"/>
            </a:xfrm>
            <a:prstGeom prst="ellipse">
              <a:avLst/>
            </a:prstGeom>
            <a:gradFill rotWithShape="0">
              <a:gsLst>
                <a:gs pos="0">
                  <a:srgbClr val="BFBFBF"/>
                </a:gs>
                <a:gs pos="100000">
                  <a:srgbClr val="FFFFFF">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eaLnBrk="1" latinLnBrk="1" hangingPunct="1">
                <a:spcBef>
                  <a:spcPct val="0"/>
                </a:spcBef>
                <a:buFontTx/>
                <a:buNone/>
                <a:defRPr/>
              </a:pPr>
              <a:endParaRPr kumimoji="1" lang="ko-KR" altLang="ko-KR" sz="1800">
                <a:solidFill>
                  <a:srgbClr val="000000"/>
                </a:solidFill>
                <a:latin typeface="+mn-ea"/>
                <a:ea typeface="+mn-ea"/>
              </a:endParaRPr>
            </a:p>
          </p:txBody>
        </p:sp>
        <p:sp>
          <p:nvSpPr>
            <p:cNvPr id="23" name="MH_Other_6"/>
            <p:cNvSpPr/>
            <p:nvPr>
              <p:custDataLst>
                <p:tags r:id="rId3"/>
              </p:custDataLst>
            </p:nvPr>
          </p:nvSpPr>
          <p:spPr>
            <a:xfrm rot="5400000">
              <a:off x="8475105" y="2225824"/>
              <a:ext cx="1778035" cy="1757009"/>
            </a:xfrm>
            <a:custGeom>
              <a:avLst/>
              <a:gdLst>
                <a:gd name="connsiteX0" fmla="*/ 0 w 740229"/>
                <a:gd name="connsiteY0" fmla="*/ 0 h 740229"/>
                <a:gd name="connsiteX1" fmla="*/ 370115 w 740229"/>
                <a:gd name="connsiteY1" fmla="*/ 0 h 740229"/>
                <a:gd name="connsiteX2" fmla="*/ 740230 w 740229"/>
                <a:gd name="connsiteY2" fmla="*/ 370115 h 740229"/>
                <a:gd name="connsiteX3" fmla="*/ 370115 w 740229"/>
                <a:gd name="connsiteY3" fmla="*/ 740230 h 740229"/>
                <a:gd name="connsiteX4" fmla="*/ 0 w 740229"/>
                <a:gd name="connsiteY4" fmla="*/ 740229 h 740229"/>
                <a:gd name="connsiteX5" fmla="*/ 0 w 740229"/>
                <a:gd name="connsiteY5" fmla="*/ 0 h 740229"/>
                <a:gd name="connsiteX0" fmla="*/ 0 w 836024"/>
                <a:gd name="connsiteY0" fmla="*/ 0 h 740230"/>
                <a:gd name="connsiteX1" fmla="*/ 370115 w 836024"/>
                <a:gd name="connsiteY1" fmla="*/ 0 h 740230"/>
                <a:gd name="connsiteX2" fmla="*/ 836024 w 836024"/>
                <a:gd name="connsiteY2" fmla="*/ 370115 h 740230"/>
                <a:gd name="connsiteX3" fmla="*/ 370115 w 836024"/>
                <a:gd name="connsiteY3" fmla="*/ 740230 h 740230"/>
                <a:gd name="connsiteX4" fmla="*/ 0 w 836024"/>
                <a:gd name="connsiteY4" fmla="*/ 740229 h 740230"/>
                <a:gd name="connsiteX5" fmla="*/ 0 w 836024"/>
                <a:gd name="connsiteY5" fmla="*/ 0 h 740230"/>
                <a:gd name="connsiteX0" fmla="*/ 0 w 957944"/>
                <a:gd name="connsiteY0" fmla="*/ 0 h 740230"/>
                <a:gd name="connsiteX1" fmla="*/ 370115 w 957944"/>
                <a:gd name="connsiteY1" fmla="*/ 0 h 740230"/>
                <a:gd name="connsiteX2" fmla="*/ 957944 w 957944"/>
                <a:gd name="connsiteY2" fmla="*/ 370115 h 740230"/>
                <a:gd name="connsiteX3" fmla="*/ 370115 w 957944"/>
                <a:gd name="connsiteY3" fmla="*/ 740230 h 740230"/>
                <a:gd name="connsiteX4" fmla="*/ 0 w 957944"/>
                <a:gd name="connsiteY4" fmla="*/ 740229 h 740230"/>
                <a:gd name="connsiteX5" fmla="*/ 0 w 957944"/>
                <a:gd name="connsiteY5" fmla="*/ 0 h 740230"/>
                <a:gd name="connsiteX0" fmla="*/ 0 w 957944"/>
                <a:gd name="connsiteY0" fmla="*/ 0 h 740230"/>
                <a:gd name="connsiteX1" fmla="*/ 370115 w 957944"/>
                <a:gd name="connsiteY1" fmla="*/ 0 h 740230"/>
                <a:gd name="connsiteX2" fmla="*/ 957944 w 957944"/>
                <a:gd name="connsiteY2" fmla="*/ 343989 h 740230"/>
                <a:gd name="connsiteX3" fmla="*/ 370115 w 957944"/>
                <a:gd name="connsiteY3" fmla="*/ 740230 h 740230"/>
                <a:gd name="connsiteX4" fmla="*/ 0 w 957944"/>
                <a:gd name="connsiteY4" fmla="*/ 740229 h 740230"/>
                <a:gd name="connsiteX5" fmla="*/ 0 w 957944"/>
                <a:gd name="connsiteY5" fmla="*/ 0 h 740230"/>
                <a:gd name="connsiteX0" fmla="*/ 0 w 960074"/>
                <a:gd name="connsiteY0" fmla="*/ 0 h 740229"/>
                <a:gd name="connsiteX1" fmla="*/ 370115 w 960074"/>
                <a:gd name="connsiteY1" fmla="*/ 0 h 740229"/>
                <a:gd name="connsiteX2" fmla="*/ 957944 w 960074"/>
                <a:gd name="connsiteY2" fmla="*/ 343989 h 740229"/>
                <a:gd name="connsiteX3" fmla="*/ 535577 w 960074"/>
                <a:gd name="connsiteY3" fmla="*/ 731522 h 740229"/>
                <a:gd name="connsiteX4" fmla="*/ 0 w 960074"/>
                <a:gd name="connsiteY4" fmla="*/ 740229 h 740229"/>
                <a:gd name="connsiteX5" fmla="*/ 0 w 960074"/>
                <a:gd name="connsiteY5" fmla="*/ 0 h 740229"/>
                <a:gd name="connsiteX0" fmla="*/ 0 w 957951"/>
                <a:gd name="connsiteY0" fmla="*/ 0 h 740229"/>
                <a:gd name="connsiteX1" fmla="*/ 526872 w 957951"/>
                <a:gd name="connsiteY1" fmla="*/ 8708 h 740229"/>
                <a:gd name="connsiteX2" fmla="*/ 957944 w 957951"/>
                <a:gd name="connsiteY2" fmla="*/ 343989 h 740229"/>
                <a:gd name="connsiteX3" fmla="*/ 535577 w 957951"/>
                <a:gd name="connsiteY3" fmla="*/ 731522 h 740229"/>
                <a:gd name="connsiteX4" fmla="*/ 0 w 957951"/>
                <a:gd name="connsiteY4" fmla="*/ 740229 h 740229"/>
                <a:gd name="connsiteX5" fmla="*/ 0 w 957951"/>
                <a:gd name="connsiteY5" fmla="*/ 0 h 740229"/>
                <a:gd name="connsiteX0" fmla="*/ 0 w 957951"/>
                <a:gd name="connsiteY0" fmla="*/ 0 h 740229"/>
                <a:gd name="connsiteX1" fmla="*/ 526872 w 957951"/>
                <a:gd name="connsiteY1" fmla="*/ 8708 h 740229"/>
                <a:gd name="connsiteX2" fmla="*/ 957944 w 957951"/>
                <a:gd name="connsiteY2" fmla="*/ 361934 h 740229"/>
                <a:gd name="connsiteX3" fmla="*/ 535577 w 957951"/>
                <a:gd name="connsiteY3" fmla="*/ 731522 h 740229"/>
                <a:gd name="connsiteX4" fmla="*/ 0 w 957951"/>
                <a:gd name="connsiteY4" fmla="*/ 740229 h 740229"/>
                <a:gd name="connsiteX5" fmla="*/ 0 w 957951"/>
                <a:gd name="connsiteY5" fmla="*/ 0 h 740229"/>
                <a:gd name="connsiteX0" fmla="*/ 0 w 981490"/>
                <a:gd name="connsiteY0" fmla="*/ 0 h 740229"/>
                <a:gd name="connsiteX1" fmla="*/ 526872 w 981490"/>
                <a:gd name="connsiteY1" fmla="*/ 8708 h 740229"/>
                <a:gd name="connsiteX2" fmla="*/ 981484 w 981490"/>
                <a:gd name="connsiteY2" fmla="*/ 361934 h 740229"/>
                <a:gd name="connsiteX3" fmla="*/ 535577 w 981490"/>
                <a:gd name="connsiteY3" fmla="*/ 731522 h 740229"/>
                <a:gd name="connsiteX4" fmla="*/ 0 w 981490"/>
                <a:gd name="connsiteY4" fmla="*/ 740229 h 740229"/>
                <a:gd name="connsiteX5" fmla="*/ 0 w 981490"/>
                <a:gd name="connsiteY5" fmla="*/ 0 h 7402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81490" h="740229">
                  <a:moveTo>
                    <a:pt x="0" y="0"/>
                  </a:moveTo>
                  <a:lnTo>
                    <a:pt x="526872" y="8708"/>
                  </a:lnTo>
                  <a:cubicBezTo>
                    <a:pt x="731281" y="8708"/>
                    <a:pt x="980033" y="241465"/>
                    <a:pt x="981484" y="361934"/>
                  </a:cubicBezTo>
                  <a:cubicBezTo>
                    <a:pt x="982935" y="482403"/>
                    <a:pt x="739986" y="731522"/>
                    <a:pt x="535577" y="731522"/>
                  </a:cubicBezTo>
                  <a:lnTo>
                    <a:pt x="0" y="740229"/>
                  </a:lnTo>
                  <a:lnTo>
                    <a:pt x="0" y="0"/>
                  </a:lnTo>
                  <a:close/>
                </a:path>
              </a:pathLst>
            </a:custGeom>
            <a:solidFill>
              <a:schemeClr val="accent3">
                <a:lumMod val="60000"/>
                <a:lumOff val="40000"/>
              </a:schemeClr>
            </a:solidFill>
            <a:ln w="12700" cap="flat" cmpd="sng" algn="ctr">
              <a:noFill/>
              <a:prstDash val="solid"/>
              <a:miter lim="800000"/>
            </a:ln>
            <a:effectLst/>
          </p:spPr>
          <p:txBody>
            <a:bodyPr anchor="ctr"/>
            <a:lstStyle/>
            <a:p>
              <a:pPr algn="ctr">
                <a:defRPr/>
              </a:pPr>
              <a:endParaRPr lang="zh-CN" altLang="en-US" kern="0">
                <a:solidFill>
                  <a:prstClr val="white"/>
                </a:solidFill>
                <a:latin typeface="+mn-ea"/>
              </a:endParaRPr>
            </a:p>
          </p:txBody>
        </p:sp>
        <p:sp>
          <p:nvSpPr>
            <p:cNvPr id="24" name="MH_SubTitle_3"/>
            <p:cNvSpPr/>
            <p:nvPr>
              <p:custDataLst>
                <p:tags r:id="rId4"/>
              </p:custDataLst>
            </p:nvPr>
          </p:nvSpPr>
          <p:spPr>
            <a:xfrm flipH="1">
              <a:off x="8130477" y="2521385"/>
              <a:ext cx="2464952" cy="689253"/>
            </a:xfrm>
            <a:custGeom>
              <a:avLst/>
              <a:gdLst>
                <a:gd name="connsiteX0" fmla="*/ 1190896 w 1190896"/>
                <a:gd name="connsiteY0" fmla="*/ 0 h 239486"/>
                <a:gd name="connsiteX1" fmla="*/ 979715 w 1190896"/>
                <a:gd name="connsiteY1" fmla="*/ 0 h 239486"/>
                <a:gd name="connsiteX2" fmla="*/ 211181 w 1190896"/>
                <a:gd name="connsiteY2" fmla="*/ 0 h 239486"/>
                <a:gd name="connsiteX3" fmla="*/ 0 w 1190896"/>
                <a:gd name="connsiteY3" fmla="*/ 0 h 239486"/>
                <a:gd name="connsiteX4" fmla="*/ 119743 w 1190896"/>
                <a:gd name="connsiteY4" fmla="*/ 119743 h 239486"/>
                <a:gd name="connsiteX5" fmla="*/ 0 w 1190896"/>
                <a:gd name="connsiteY5" fmla="*/ 239486 h 239486"/>
                <a:gd name="connsiteX6" fmla="*/ 211181 w 1190896"/>
                <a:gd name="connsiteY6" fmla="*/ 239486 h 239486"/>
                <a:gd name="connsiteX7" fmla="*/ 979715 w 1190896"/>
                <a:gd name="connsiteY7" fmla="*/ 239486 h 239486"/>
                <a:gd name="connsiteX8" fmla="*/ 1190896 w 1190896"/>
                <a:gd name="connsiteY8" fmla="*/ 239486 h 239486"/>
                <a:gd name="connsiteX9" fmla="*/ 1071153 w 1190896"/>
                <a:gd name="connsiteY9" fmla="*/ 119743 h 2394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90896" h="239486">
                  <a:moveTo>
                    <a:pt x="1190896" y="0"/>
                  </a:moveTo>
                  <a:lnTo>
                    <a:pt x="979715" y="0"/>
                  </a:lnTo>
                  <a:lnTo>
                    <a:pt x="211181" y="0"/>
                  </a:lnTo>
                  <a:lnTo>
                    <a:pt x="0" y="0"/>
                  </a:lnTo>
                  <a:lnTo>
                    <a:pt x="119743" y="119743"/>
                  </a:lnTo>
                  <a:lnTo>
                    <a:pt x="0" y="239486"/>
                  </a:lnTo>
                  <a:lnTo>
                    <a:pt x="211181" y="239486"/>
                  </a:lnTo>
                  <a:lnTo>
                    <a:pt x="979715" y="239486"/>
                  </a:lnTo>
                  <a:lnTo>
                    <a:pt x="1190896" y="239486"/>
                  </a:lnTo>
                  <a:lnTo>
                    <a:pt x="1071153" y="119743"/>
                  </a:lnTo>
                  <a:close/>
                </a:path>
              </a:pathLst>
            </a:custGeom>
            <a:solidFill>
              <a:schemeClr val="accent3"/>
            </a:solidFill>
            <a:ln w="38100" cap="flat" cmpd="sng" algn="ctr">
              <a:solidFill>
                <a:sysClr val="window" lastClr="FFFFFF"/>
              </a:solidFill>
              <a:prstDash val="solid"/>
              <a:miter lim="800000"/>
            </a:ln>
            <a:effectLst/>
          </p:spPr>
          <p:txBody>
            <a:bodyPr lIns="180000" rIns="180000" anchor="ctr">
              <a:normAutofit/>
            </a:bodyPr>
            <a:lstStyle/>
            <a:p>
              <a:pPr algn="ctr">
                <a:defRPr/>
              </a:pPr>
              <a:endParaRPr lang="zh-CN" altLang="en-US" kern="0" dirty="0">
                <a:solidFill>
                  <a:prstClr val="white"/>
                </a:solidFill>
              </a:endParaRPr>
            </a:p>
          </p:txBody>
        </p:sp>
        <p:sp>
          <p:nvSpPr>
            <p:cNvPr id="26" name="矩形 25"/>
            <p:cNvSpPr/>
            <p:nvPr/>
          </p:nvSpPr>
          <p:spPr>
            <a:xfrm>
              <a:off x="8410190" y="2661649"/>
              <a:ext cx="1924218" cy="461665"/>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000" b="1" dirty="0">
                  <a:solidFill>
                    <a:schemeClr val="bg1"/>
                  </a:solidFill>
                  <a:latin typeface="迷你简准圆" panose="03000509000000000000" pitchFamily="65" charset="-122"/>
                  <a:ea typeface="迷你简准圆" panose="03000509000000000000" pitchFamily="65" charset="-122"/>
                </a:rPr>
                <a:t>标题文字添加</a:t>
              </a:r>
            </a:p>
          </p:txBody>
        </p:sp>
        <p:sp>
          <p:nvSpPr>
            <p:cNvPr id="28" name="矩形 27"/>
            <p:cNvSpPr/>
            <p:nvPr/>
          </p:nvSpPr>
          <p:spPr>
            <a:xfrm>
              <a:off x="8060696" y="4327458"/>
              <a:ext cx="2627881" cy="112646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50000"/>
                      <a:lumOff val="50000"/>
                    </a:schemeClr>
                  </a:solidFill>
                  <a:latin typeface="迷你简准圆" panose="03000509000000000000" pitchFamily="65" charset="-122"/>
                  <a:ea typeface="迷你简准圆" panose="03000509000000000000" pitchFamily="65" charset="-122"/>
                </a:rPr>
                <a:t>用户可以在投影仪或者计算机上进行演示也可以将演示文稿打印出来制作成胶片以便应用到更广泛的领域中</a:t>
              </a:r>
            </a:p>
          </p:txBody>
        </p:sp>
      </p:grpSp>
      <p:pic>
        <p:nvPicPr>
          <p:cNvPr id="29" name="图片 28"/>
          <p:cNvPicPr>
            <a:picLocks noChangeAspect="1"/>
          </p:cNvPicPr>
          <p:nvPr/>
        </p:nvPicPr>
        <p:blipFill>
          <a:blip r:embed="rId13"/>
          <a:stretch>
            <a:fillRect/>
          </a:stretch>
        </p:blipFill>
        <p:spPr>
          <a:xfrm>
            <a:off x="5308600" y="1029405"/>
            <a:ext cx="1574800" cy="579616"/>
          </a:xfrm>
          <a:prstGeom prst="rect">
            <a:avLst/>
          </a:prstGeom>
        </p:spPr>
      </p:pic>
      <p:sp>
        <p:nvSpPr>
          <p:cNvPr id="30" name="文本框 29"/>
          <p:cNvSpPr txBox="1"/>
          <p:nvPr/>
        </p:nvSpPr>
        <p:spPr>
          <a:xfrm>
            <a:off x="4482392" y="295797"/>
            <a:ext cx="3467616" cy="584775"/>
          </a:xfrm>
          <a:prstGeom prst="rect">
            <a:avLst/>
          </a:prstGeom>
          <a:noFill/>
        </p:spPr>
        <p:txBody>
          <a:bodyPr wrap="none" rtlCol="0">
            <a:spAutoFit/>
            <a:scene3d>
              <a:camera prst="orthographicFront"/>
              <a:lightRig rig="threePt" dir="t"/>
            </a:scene3d>
            <a:sp3d contourW="12700"/>
          </a:bodyPr>
          <a:lstStyle/>
          <a:p>
            <a:pPr algn="ctr"/>
            <a:r>
              <a:rPr lang="zh-CN" altLang="en-US" sz="3200" dirty="0" smtClean="0">
                <a:solidFill>
                  <a:schemeClr val="tx1">
                    <a:lumMod val="65000"/>
                    <a:lumOff val="35000"/>
                  </a:schemeClr>
                </a:solidFill>
                <a:latin typeface="迷你简准圆" panose="03000509000000000000" pitchFamily="65" charset="-122"/>
                <a:ea typeface="迷你简准圆" panose="03000509000000000000" pitchFamily="65" charset="-122"/>
              </a:rPr>
              <a:t>标题文字添加此处</a:t>
            </a:r>
            <a:endParaRPr lang="zh-CN" altLang="en-US" sz="3200" dirty="0">
              <a:solidFill>
                <a:schemeClr val="tx1">
                  <a:lumMod val="65000"/>
                  <a:lumOff val="35000"/>
                </a:schemeClr>
              </a:solidFill>
              <a:latin typeface="迷你简准圆" panose="03000509000000000000" pitchFamily="65" charset="-122"/>
              <a:ea typeface="迷你简准圆" panose="03000509000000000000" pitchFamily="65" charset="-122"/>
            </a:endParaRPr>
          </a:p>
        </p:txBody>
      </p:sp>
      <p:sp>
        <p:nvSpPr>
          <p:cNvPr id="31" name="文本框 30"/>
          <p:cNvSpPr txBox="1"/>
          <p:nvPr/>
        </p:nvSpPr>
        <p:spPr>
          <a:xfrm>
            <a:off x="4036957" y="767932"/>
            <a:ext cx="4358486" cy="286873"/>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1200" dirty="0">
                <a:solidFill>
                  <a:schemeClr val="bg1">
                    <a:lumMod val="75000"/>
                  </a:schemeClr>
                </a:solidFill>
                <a:latin typeface="+mj-ea"/>
                <a:ea typeface="+mj-ea"/>
              </a:rPr>
              <a:t>The user can demonstrate on a projector </a:t>
            </a:r>
            <a:r>
              <a:rPr lang="en-US" altLang="zh-CN" sz="1200" dirty="0" smtClean="0">
                <a:solidFill>
                  <a:schemeClr val="bg1">
                    <a:lumMod val="75000"/>
                  </a:schemeClr>
                </a:solidFill>
                <a:latin typeface="+mj-ea"/>
                <a:ea typeface="+mj-ea"/>
              </a:rPr>
              <a:t>or computer</a:t>
            </a:r>
            <a:endParaRPr lang="en-US" altLang="zh-CN" sz="1200" dirty="0">
              <a:solidFill>
                <a:schemeClr val="bg1">
                  <a:lumMod val="75000"/>
                </a:schemeClr>
              </a:solidFill>
              <a:latin typeface="+mj-ea"/>
              <a:ea typeface="+mj-ea"/>
            </a:endParaRPr>
          </a:p>
        </p:txBody>
      </p:sp>
    </p:spTree>
    <p:custDataLst>
      <p:tags r:id="rId1"/>
    </p:custDataLst>
    <p:extLst>
      <p:ext uri="{BB962C8B-B14F-4D97-AF65-F5344CB8AC3E}">
        <p14:creationId xmlns:p14="http://schemas.microsoft.com/office/powerpoint/2010/main" val="93671943"/>
      </p:ext>
    </p:extLst>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with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additive="base">
                                        <p:cTn id="7" dur="500"/>
                                        <p:tgtEl>
                                          <p:spTgt spid="30"/>
                                        </p:tgtEl>
                                        <p:attrNameLst>
                                          <p:attrName>ppt_y</p:attrName>
                                        </p:attrNameLst>
                                      </p:cBhvr>
                                      <p:tavLst>
                                        <p:tav tm="0">
                                          <p:val>
                                            <p:strVal val="#ppt_y+#ppt_h*1.125000"/>
                                          </p:val>
                                        </p:tav>
                                        <p:tav tm="100000">
                                          <p:val>
                                            <p:strVal val="#ppt_y"/>
                                          </p:val>
                                        </p:tav>
                                      </p:tavLst>
                                    </p:anim>
                                    <p:animEffect transition="in" filter="wipe(up)">
                                      <p:cBhvr>
                                        <p:cTn id="8" dur="500"/>
                                        <p:tgtEl>
                                          <p:spTgt spid="30"/>
                                        </p:tgtEl>
                                      </p:cBhvr>
                                    </p:animEffect>
                                  </p:childTnLst>
                                </p:cTn>
                              </p:par>
                              <p:par>
                                <p:cTn id="9" presetID="12" presetClass="entr" presetSubtype="1" fill="hold" grpId="0" nodeType="withEffect">
                                  <p:stCondLst>
                                    <p:cond delay="0"/>
                                  </p:stCondLst>
                                  <p:childTnLst>
                                    <p:set>
                                      <p:cBhvr>
                                        <p:cTn id="10" dur="1" fill="hold">
                                          <p:stCondLst>
                                            <p:cond delay="0"/>
                                          </p:stCondLst>
                                        </p:cTn>
                                        <p:tgtEl>
                                          <p:spTgt spid="31"/>
                                        </p:tgtEl>
                                        <p:attrNameLst>
                                          <p:attrName>style.visibility</p:attrName>
                                        </p:attrNameLst>
                                      </p:cBhvr>
                                      <p:to>
                                        <p:strVal val="visible"/>
                                      </p:to>
                                    </p:set>
                                    <p:anim calcmode="lin" valueType="num">
                                      <p:cBhvr additive="base">
                                        <p:cTn id="11" dur="500"/>
                                        <p:tgtEl>
                                          <p:spTgt spid="31"/>
                                        </p:tgtEl>
                                        <p:attrNameLst>
                                          <p:attrName>ppt_y</p:attrName>
                                        </p:attrNameLst>
                                      </p:cBhvr>
                                      <p:tavLst>
                                        <p:tav tm="0">
                                          <p:val>
                                            <p:strVal val="#ppt_y-#ppt_h*1.125000"/>
                                          </p:val>
                                        </p:tav>
                                        <p:tav tm="100000">
                                          <p:val>
                                            <p:strVal val="#ppt_y"/>
                                          </p:val>
                                        </p:tav>
                                      </p:tavLst>
                                    </p:anim>
                                    <p:animEffect transition="in" filter="wipe(down)">
                                      <p:cBhvr>
                                        <p:cTn id="12" dur="500"/>
                                        <p:tgtEl>
                                          <p:spTgt spid="31"/>
                                        </p:tgtEl>
                                      </p:cBhvr>
                                    </p:animEffect>
                                  </p:childTnLst>
                                </p:cTn>
                              </p:par>
                            </p:childTnLst>
                          </p:cTn>
                        </p:par>
                        <p:par>
                          <p:cTn id="13" fill="hold">
                            <p:stCondLst>
                              <p:cond delay="500"/>
                            </p:stCondLst>
                            <p:childTnLst>
                              <p:par>
                                <p:cTn id="14" presetID="53" presetClass="entr" presetSubtype="16" fill="hold" nodeType="afterEffect">
                                  <p:stCondLst>
                                    <p:cond delay="0"/>
                                  </p:stCondLst>
                                  <p:childTnLst>
                                    <p:set>
                                      <p:cBhvr>
                                        <p:cTn id="15" dur="1" fill="hold">
                                          <p:stCondLst>
                                            <p:cond delay="0"/>
                                          </p:stCondLst>
                                        </p:cTn>
                                        <p:tgtEl>
                                          <p:spTgt spid="29"/>
                                        </p:tgtEl>
                                        <p:attrNameLst>
                                          <p:attrName>style.visibility</p:attrName>
                                        </p:attrNameLst>
                                      </p:cBhvr>
                                      <p:to>
                                        <p:strVal val="visible"/>
                                      </p:to>
                                    </p:set>
                                    <p:anim calcmode="lin" valueType="num">
                                      <p:cBhvr>
                                        <p:cTn id="16" dur="500" fill="hold"/>
                                        <p:tgtEl>
                                          <p:spTgt spid="29"/>
                                        </p:tgtEl>
                                        <p:attrNameLst>
                                          <p:attrName>ppt_w</p:attrName>
                                        </p:attrNameLst>
                                      </p:cBhvr>
                                      <p:tavLst>
                                        <p:tav tm="0">
                                          <p:val>
                                            <p:fltVal val="0"/>
                                          </p:val>
                                        </p:tav>
                                        <p:tav tm="100000">
                                          <p:val>
                                            <p:strVal val="#ppt_w"/>
                                          </p:val>
                                        </p:tav>
                                      </p:tavLst>
                                    </p:anim>
                                    <p:anim calcmode="lin" valueType="num">
                                      <p:cBhvr>
                                        <p:cTn id="17" dur="500" fill="hold"/>
                                        <p:tgtEl>
                                          <p:spTgt spid="29"/>
                                        </p:tgtEl>
                                        <p:attrNameLst>
                                          <p:attrName>ppt_h</p:attrName>
                                        </p:attrNameLst>
                                      </p:cBhvr>
                                      <p:tavLst>
                                        <p:tav tm="0">
                                          <p:val>
                                            <p:fltVal val="0"/>
                                          </p:val>
                                        </p:tav>
                                        <p:tav tm="100000">
                                          <p:val>
                                            <p:strVal val="#ppt_h"/>
                                          </p:val>
                                        </p:tav>
                                      </p:tavLst>
                                    </p:anim>
                                    <p:animEffect transition="in" filter="fade">
                                      <p:cBhvr>
                                        <p:cTn id="18" dur="500"/>
                                        <p:tgtEl>
                                          <p:spTgt spid="29"/>
                                        </p:tgtEl>
                                      </p:cBhvr>
                                    </p:animEffect>
                                  </p:childTnLst>
                                </p:cTn>
                              </p:par>
                            </p:childTnLst>
                          </p:cTn>
                        </p:par>
                        <p:par>
                          <p:cTn id="19" fill="hold">
                            <p:stCondLst>
                              <p:cond delay="1000"/>
                            </p:stCondLst>
                            <p:childTnLst>
                              <p:par>
                                <p:cTn id="20" presetID="42" presetClass="entr" presetSubtype="0" fill="hold" nodeType="after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fade">
                                      <p:cBhvr>
                                        <p:cTn id="22" dur="1000"/>
                                        <p:tgtEl>
                                          <p:spTgt spid="3"/>
                                        </p:tgtEl>
                                      </p:cBhvr>
                                    </p:animEffect>
                                    <p:anim calcmode="lin" valueType="num">
                                      <p:cBhvr>
                                        <p:cTn id="23" dur="1000" fill="hold"/>
                                        <p:tgtEl>
                                          <p:spTgt spid="3"/>
                                        </p:tgtEl>
                                        <p:attrNameLst>
                                          <p:attrName>ppt_x</p:attrName>
                                        </p:attrNameLst>
                                      </p:cBhvr>
                                      <p:tavLst>
                                        <p:tav tm="0">
                                          <p:val>
                                            <p:strVal val="#ppt_x"/>
                                          </p:val>
                                        </p:tav>
                                        <p:tav tm="100000">
                                          <p:val>
                                            <p:strVal val="#ppt_x"/>
                                          </p:val>
                                        </p:tav>
                                      </p:tavLst>
                                    </p:anim>
                                    <p:anim calcmode="lin" valueType="num">
                                      <p:cBhvr>
                                        <p:cTn id="24" dur="1000" fill="hold"/>
                                        <p:tgtEl>
                                          <p:spTgt spid="3"/>
                                        </p:tgtEl>
                                        <p:attrNameLst>
                                          <p:attrName>ppt_y</p:attrName>
                                        </p:attrNameLst>
                                      </p:cBhvr>
                                      <p:tavLst>
                                        <p:tav tm="0">
                                          <p:val>
                                            <p:strVal val="#ppt_y+.1"/>
                                          </p:val>
                                        </p:tav>
                                        <p:tav tm="100000">
                                          <p:val>
                                            <p:strVal val="#ppt_y"/>
                                          </p:val>
                                        </p:tav>
                                      </p:tavLst>
                                    </p:anim>
                                  </p:childTnLst>
                                </p:cTn>
                              </p:par>
                            </p:childTnLst>
                          </p:cTn>
                        </p:par>
                        <p:par>
                          <p:cTn id="25" fill="hold">
                            <p:stCondLst>
                              <p:cond delay="2000"/>
                            </p:stCondLst>
                            <p:childTnLst>
                              <p:par>
                                <p:cTn id="26" presetID="42" presetClass="entr" presetSubtype="0" fill="hold" nodeType="after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fade">
                                      <p:cBhvr>
                                        <p:cTn id="28" dur="1000"/>
                                        <p:tgtEl>
                                          <p:spTgt spid="4"/>
                                        </p:tgtEl>
                                      </p:cBhvr>
                                    </p:animEffect>
                                    <p:anim calcmode="lin" valueType="num">
                                      <p:cBhvr>
                                        <p:cTn id="29" dur="1000" fill="hold"/>
                                        <p:tgtEl>
                                          <p:spTgt spid="4"/>
                                        </p:tgtEl>
                                        <p:attrNameLst>
                                          <p:attrName>ppt_x</p:attrName>
                                        </p:attrNameLst>
                                      </p:cBhvr>
                                      <p:tavLst>
                                        <p:tav tm="0">
                                          <p:val>
                                            <p:strVal val="#ppt_x"/>
                                          </p:val>
                                        </p:tav>
                                        <p:tav tm="100000">
                                          <p:val>
                                            <p:strVal val="#ppt_x"/>
                                          </p:val>
                                        </p:tav>
                                      </p:tavLst>
                                    </p:anim>
                                    <p:anim calcmode="lin" valueType="num">
                                      <p:cBhvr>
                                        <p:cTn id="30" dur="1000" fill="hold"/>
                                        <p:tgtEl>
                                          <p:spTgt spid="4"/>
                                        </p:tgtEl>
                                        <p:attrNameLst>
                                          <p:attrName>ppt_y</p:attrName>
                                        </p:attrNameLst>
                                      </p:cBhvr>
                                      <p:tavLst>
                                        <p:tav tm="0">
                                          <p:val>
                                            <p:strVal val="#ppt_y+.1"/>
                                          </p:val>
                                        </p:tav>
                                        <p:tav tm="100000">
                                          <p:val>
                                            <p:strVal val="#ppt_y"/>
                                          </p:val>
                                        </p:tav>
                                      </p:tavLst>
                                    </p:anim>
                                  </p:childTnLst>
                                </p:cTn>
                              </p:par>
                            </p:childTnLst>
                          </p:cTn>
                        </p:par>
                        <p:par>
                          <p:cTn id="31" fill="hold">
                            <p:stCondLst>
                              <p:cond delay="3000"/>
                            </p:stCondLst>
                            <p:childTnLst>
                              <p:par>
                                <p:cTn id="32" presetID="42" presetClass="entr" presetSubtype="0" fill="hold" nodeType="afterEffect">
                                  <p:stCondLst>
                                    <p:cond delay="0"/>
                                  </p:stCondLst>
                                  <p:childTnLst>
                                    <p:set>
                                      <p:cBhvr>
                                        <p:cTn id="33" dur="1" fill="hold">
                                          <p:stCondLst>
                                            <p:cond delay="0"/>
                                          </p:stCondLst>
                                        </p:cTn>
                                        <p:tgtEl>
                                          <p:spTgt spid="5"/>
                                        </p:tgtEl>
                                        <p:attrNameLst>
                                          <p:attrName>style.visibility</p:attrName>
                                        </p:attrNameLst>
                                      </p:cBhvr>
                                      <p:to>
                                        <p:strVal val="visible"/>
                                      </p:to>
                                    </p:set>
                                    <p:animEffect transition="in" filter="fade">
                                      <p:cBhvr>
                                        <p:cTn id="34" dur="1000"/>
                                        <p:tgtEl>
                                          <p:spTgt spid="5"/>
                                        </p:tgtEl>
                                      </p:cBhvr>
                                    </p:animEffect>
                                    <p:anim calcmode="lin" valueType="num">
                                      <p:cBhvr>
                                        <p:cTn id="35" dur="1000" fill="hold"/>
                                        <p:tgtEl>
                                          <p:spTgt spid="5"/>
                                        </p:tgtEl>
                                        <p:attrNameLst>
                                          <p:attrName>ppt_x</p:attrName>
                                        </p:attrNameLst>
                                      </p:cBhvr>
                                      <p:tavLst>
                                        <p:tav tm="0">
                                          <p:val>
                                            <p:strVal val="#ppt_x"/>
                                          </p:val>
                                        </p:tav>
                                        <p:tav tm="100000">
                                          <p:val>
                                            <p:strVal val="#ppt_x"/>
                                          </p:val>
                                        </p:tav>
                                      </p:tavLst>
                                    </p:anim>
                                    <p:anim calcmode="lin" valueType="num">
                                      <p:cBhvr>
                                        <p:cTn id="3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362192" y="3003540"/>
            <a:ext cx="3467616" cy="584775"/>
          </a:xfrm>
          <a:prstGeom prst="rect">
            <a:avLst/>
          </a:prstGeom>
          <a:noFill/>
        </p:spPr>
        <p:txBody>
          <a:bodyPr wrap="none" rtlCol="0">
            <a:spAutoFit/>
            <a:scene3d>
              <a:camera prst="orthographicFront"/>
              <a:lightRig rig="threePt" dir="t"/>
            </a:scene3d>
            <a:sp3d contourW="12700"/>
          </a:bodyPr>
          <a:lstStyle/>
          <a:p>
            <a:pPr algn="ctr"/>
            <a:r>
              <a:rPr lang="zh-CN" altLang="en-US" sz="3200" dirty="0" smtClean="0">
                <a:solidFill>
                  <a:schemeClr val="accent1"/>
                </a:solidFill>
                <a:latin typeface="迷你简准圆" panose="03000509000000000000" pitchFamily="65" charset="-122"/>
                <a:ea typeface="迷你简准圆" panose="03000509000000000000" pitchFamily="65" charset="-122"/>
              </a:rPr>
              <a:t>标题文字添加此处</a:t>
            </a:r>
            <a:endParaRPr lang="zh-CN" altLang="en-US" sz="3200" dirty="0">
              <a:solidFill>
                <a:schemeClr val="accent1"/>
              </a:solidFill>
              <a:latin typeface="迷你简准圆" panose="03000509000000000000" pitchFamily="65" charset="-122"/>
              <a:ea typeface="迷你简准圆" panose="03000509000000000000" pitchFamily="65" charset="-122"/>
            </a:endParaRPr>
          </a:p>
        </p:txBody>
      </p:sp>
      <p:sp>
        <p:nvSpPr>
          <p:cNvPr id="7" name="文本框 6"/>
          <p:cNvSpPr txBox="1"/>
          <p:nvPr/>
        </p:nvSpPr>
        <p:spPr>
          <a:xfrm>
            <a:off x="4038601" y="3651815"/>
            <a:ext cx="4114800" cy="723853"/>
          </a:xfrm>
          <a:prstGeom prst="rect">
            <a:avLst/>
          </a:prstGeom>
          <a:noFill/>
        </p:spPr>
        <p:txBody>
          <a:bodyPr wrap="square" rtlCol="0">
            <a:spAutoFit/>
            <a:scene3d>
              <a:camera prst="orthographicFront"/>
              <a:lightRig rig="threePt" dir="t"/>
            </a:scene3d>
            <a:sp3d contourW="12700"/>
          </a:bodyPr>
          <a:lstStyle/>
          <a:p>
            <a:pPr algn="ctr">
              <a:lnSpc>
                <a:spcPct val="114000"/>
              </a:lnSpc>
            </a:pPr>
            <a:r>
              <a:rPr lang="en-US" altLang="zh-CN" sz="1200" dirty="0" smtClean="0">
                <a:solidFill>
                  <a:schemeClr val="bg1">
                    <a:lumMod val="75000"/>
                  </a:schemeClr>
                </a:solidFill>
                <a:latin typeface="+mj-ea"/>
                <a:ea typeface="+mj-ea"/>
              </a:rPr>
              <a:t>The user can demonstrate on a projector or computer, or print the presentation and make it into a film to be used in a wider field</a:t>
            </a:r>
            <a:endParaRPr lang="en-US" altLang="zh-CN" sz="1200" dirty="0">
              <a:solidFill>
                <a:schemeClr val="bg1">
                  <a:lumMod val="75000"/>
                </a:schemeClr>
              </a:solidFill>
              <a:latin typeface="+mj-ea"/>
              <a:ea typeface="+mj-ea"/>
            </a:endParaRPr>
          </a:p>
        </p:txBody>
      </p:sp>
      <p:sp>
        <p:nvSpPr>
          <p:cNvPr id="8" name="文本框 7"/>
          <p:cNvSpPr txBox="1"/>
          <p:nvPr/>
        </p:nvSpPr>
        <p:spPr>
          <a:xfrm>
            <a:off x="5509945" y="1789639"/>
            <a:ext cx="1172116" cy="1200329"/>
          </a:xfrm>
          <a:prstGeom prst="rect">
            <a:avLst/>
          </a:prstGeom>
          <a:noFill/>
        </p:spPr>
        <p:txBody>
          <a:bodyPr wrap="none" rtlCol="0">
            <a:spAutoFit/>
            <a:scene3d>
              <a:camera prst="orthographicFront"/>
              <a:lightRig rig="threePt" dir="t"/>
            </a:scene3d>
            <a:sp3d contourW="12700"/>
          </a:bodyPr>
          <a:lstStyle/>
          <a:p>
            <a:pPr algn="ctr"/>
            <a:r>
              <a:rPr lang="en-US" altLang="zh-CN" sz="7200" dirty="0" smtClean="0">
                <a:solidFill>
                  <a:schemeClr val="accent1"/>
                </a:solidFill>
                <a:latin typeface="迷你简准圆" panose="03000509000000000000" pitchFamily="65" charset="-122"/>
                <a:ea typeface="迷你简准圆" panose="03000509000000000000" pitchFamily="65" charset="-122"/>
              </a:rPr>
              <a:t>02</a:t>
            </a:r>
            <a:endParaRPr lang="zh-CN" altLang="en-US" sz="7200" dirty="0">
              <a:solidFill>
                <a:schemeClr val="accent1"/>
              </a:solidFill>
              <a:latin typeface="迷你简准圆" panose="03000509000000000000" pitchFamily="65" charset="-122"/>
              <a:ea typeface="迷你简准圆" panose="03000509000000000000" pitchFamily="65" charset="-122"/>
            </a:endParaRPr>
          </a:p>
        </p:txBody>
      </p:sp>
      <p:cxnSp>
        <p:nvCxnSpPr>
          <p:cNvPr id="9" name="直接连接符 8"/>
          <p:cNvCxnSpPr/>
          <p:nvPr/>
        </p:nvCxnSpPr>
        <p:spPr>
          <a:xfrm>
            <a:off x="3868525" y="3604527"/>
            <a:ext cx="4454951"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2123331"/>
      </p:ext>
    </p:extLst>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1000"/>
                                        <p:tgtEl>
                                          <p:spTgt spid="2"/>
                                        </p:tgtEl>
                                      </p:cBhvr>
                                    </p:animEffect>
                                    <p:anim calcmode="lin" valueType="num">
                                      <p:cBhvr>
                                        <p:cTn id="14" dur="1000" fill="hold"/>
                                        <p:tgtEl>
                                          <p:spTgt spid="2"/>
                                        </p:tgtEl>
                                        <p:attrNameLst>
                                          <p:attrName>ppt_x</p:attrName>
                                        </p:attrNameLst>
                                      </p:cBhvr>
                                      <p:tavLst>
                                        <p:tav tm="0">
                                          <p:val>
                                            <p:strVal val="#ppt_x"/>
                                          </p:val>
                                        </p:tav>
                                        <p:tav tm="100000">
                                          <p:val>
                                            <p:strVal val="#ppt_x"/>
                                          </p:val>
                                        </p:tav>
                                      </p:tavLst>
                                    </p:anim>
                                    <p:anim calcmode="lin" valueType="num">
                                      <p:cBhvr>
                                        <p:cTn id="15" dur="1000" fill="hold"/>
                                        <p:tgtEl>
                                          <p:spTgt spid="2"/>
                                        </p:tgtEl>
                                        <p:attrNameLst>
                                          <p:attrName>ppt_y</p:attrName>
                                        </p:attrNameLst>
                                      </p:cBhvr>
                                      <p:tavLst>
                                        <p:tav tm="0">
                                          <p:val>
                                            <p:strVal val="#ppt_y+.1"/>
                                          </p:val>
                                        </p:tav>
                                        <p:tav tm="100000">
                                          <p:val>
                                            <p:strVal val="#ppt_y"/>
                                          </p:val>
                                        </p:tav>
                                      </p:tavLst>
                                    </p:anim>
                                  </p:childTnLst>
                                </p:cTn>
                              </p:par>
                              <p:par>
                                <p:cTn id="16" presetID="47" presetClass="entr" presetSubtype="0"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1000"/>
                                        <p:tgtEl>
                                          <p:spTgt spid="7"/>
                                        </p:tgtEl>
                                      </p:cBhvr>
                                    </p:animEffect>
                                    <p:anim calcmode="lin" valueType="num">
                                      <p:cBhvr>
                                        <p:cTn id="19" dur="1000" fill="hold"/>
                                        <p:tgtEl>
                                          <p:spTgt spid="7"/>
                                        </p:tgtEl>
                                        <p:attrNameLst>
                                          <p:attrName>ppt_x</p:attrName>
                                        </p:attrNameLst>
                                      </p:cBhvr>
                                      <p:tavLst>
                                        <p:tav tm="0">
                                          <p:val>
                                            <p:strVal val="#ppt_x"/>
                                          </p:val>
                                        </p:tav>
                                        <p:tav tm="100000">
                                          <p:val>
                                            <p:strVal val="#ppt_x"/>
                                          </p:val>
                                        </p:tav>
                                      </p:tavLst>
                                    </p:anim>
                                    <p:anim calcmode="lin" valueType="num">
                                      <p:cBhvr>
                                        <p:cTn id="20" dur="1000" fill="hold"/>
                                        <p:tgtEl>
                                          <p:spTgt spid="7"/>
                                        </p:tgtEl>
                                        <p:attrNameLst>
                                          <p:attrName>ppt_y</p:attrName>
                                        </p:attrNameLst>
                                      </p:cBhvr>
                                      <p:tavLst>
                                        <p:tav tm="0">
                                          <p:val>
                                            <p:strVal val="#ppt_y-.1"/>
                                          </p:val>
                                        </p:tav>
                                        <p:tav tm="100000">
                                          <p:val>
                                            <p:strVal val="#ppt_y"/>
                                          </p:val>
                                        </p:tav>
                                      </p:tavLst>
                                    </p:anim>
                                  </p:childTnLst>
                                </p:cTn>
                              </p:par>
                            </p:childTnLst>
                          </p:cTn>
                        </p:par>
                        <p:par>
                          <p:cTn id="21" fill="hold">
                            <p:stCondLst>
                              <p:cond delay="1500"/>
                            </p:stCondLst>
                            <p:childTnLst>
                              <p:par>
                                <p:cTn id="22" presetID="16" presetClass="entr" presetSubtype="21" fill="hold" nodeType="after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barn(inVertical)">
                                      <p:cBhvr>
                                        <p:cTn id="2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P spid="8"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ags/tag10.xml><?xml version="1.0" encoding="utf-8"?>
<p:tagLst xmlns:a="http://schemas.openxmlformats.org/drawingml/2006/main" xmlns:r="http://schemas.openxmlformats.org/officeDocument/2006/relationships" xmlns:p="http://schemas.openxmlformats.org/presentationml/2006/main">
  <p:tag name="MH" val="20170705174419"/>
  <p:tag name="MH_LIBRARY" val="GRAPHIC"/>
  <p:tag name="MH_TYPE" val="Other"/>
  <p:tag name="MH_ORDER" val="8"/>
</p:tagLst>
</file>

<file path=ppt/tags/tag100.xml><?xml version="1.0" encoding="utf-8"?>
<p:tagLst xmlns:a="http://schemas.openxmlformats.org/drawingml/2006/main" xmlns:r="http://schemas.openxmlformats.org/officeDocument/2006/relationships" xmlns:p="http://schemas.openxmlformats.org/presentationml/2006/main">
  <p:tag name="MH" val="20170705174443"/>
  <p:tag name="MH_LIBRARY" val="GRAPHIC"/>
  <p:tag name="MH_TYPE" val="Other"/>
  <p:tag name="MH_ORDER" val="3"/>
</p:tagLst>
</file>

<file path=ppt/tags/tag101.xml><?xml version="1.0" encoding="utf-8"?>
<p:tagLst xmlns:a="http://schemas.openxmlformats.org/drawingml/2006/main" xmlns:r="http://schemas.openxmlformats.org/officeDocument/2006/relationships" xmlns:p="http://schemas.openxmlformats.org/presentationml/2006/main">
  <p:tag name="MH" val="20170705174443"/>
  <p:tag name="MH_LIBRARY" val="GRAPHIC"/>
  <p:tag name="MH_TYPE" val="SubTitle"/>
  <p:tag name="MH_ORDER" val="1"/>
</p:tagLst>
</file>

<file path=ppt/tags/tag102.xml><?xml version="1.0" encoding="utf-8"?>
<p:tagLst xmlns:a="http://schemas.openxmlformats.org/drawingml/2006/main" xmlns:r="http://schemas.openxmlformats.org/officeDocument/2006/relationships" xmlns:p="http://schemas.openxmlformats.org/presentationml/2006/main">
  <p:tag name="MH" val="20170705174443"/>
  <p:tag name="MH_LIBRARY" val="GRAPHIC"/>
  <p:tag name="MH_TYPE" val="Other"/>
  <p:tag name="MH_ORDER" val="1"/>
</p:tagLst>
</file>

<file path=ppt/tags/tag103.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TuWHP#"/>
  <p:tag name="MH_LAYOUT" val="SubTitleTextDesc"/>
  <p:tag name="MH" val="20170705174639"/>
  <p:tag name="MH_LIBRARY" val="GRAPHIC"/>
</p:tagLst>
</file>

<file path=ppt/tags/tag104.xml><?xml version="1.0" encoding="utf-8"?>
<p:tagLst xmlns:a="http://schemas.openxmlformats.org/drawingml/2006/main" xmlns:r="http://schemas.openxmlformats.org/officeDocument/2006/relationships" xmlns:p="http://schemas.openxmlformats.org/presentationml/2006/main">
  <p:tag name="MH_TYPE" val="#NeiR#"/>
  <p:tag name="MH_NUMBER" val="3"/>
  <p:tag name="MH_CATEGORY" val="#LiuChBZh#"/>
  <p:tag name="MH_LAYOUT" val="SubTitle"/>
  <p:tag name="MH" val="20170705174531"/>
  <p:tag name="MH_LIBRARY" val="GRAPHIC"/>
</p:tagLst>
</file>

<file path=ppt/tags/tag105.xml><?xml version="1.0" encoding="utf-8"?>
<p:tagLst xmlns:a="http://schemas.openxmlformats.org/drawingml/2006/main" xmlns:r="http://schemas.openxmlformats.org/officeDocument/2006/relationships" xmlns:p="http://schemas.openxmlformats.org/presentationml/2006/main">
  <p:tag name="MH" val="20170705174531"/>
  <p:tag name="MH_LIBRARY" val="GRAPHIC"/>
  <p:tag name="MH_TYPE" val="SubTitle"/>
  <p:tag name="MH_ORDER" val="1"/>
</p:tagLst>
</file>

<file path=ppt/tags/tag106.xml><?xml version="1.0" encoding="utf-8"?>
<p:tagLst xmlns:a="http://schemas.openxmlformats.org/drawingml/2006/main" xmlns:r="http://schemas.openxmlformats.org/officeDocument/2006/relationships" xmlns:p="http://schemas.openxmlformats.org/presentationml/2006/main">
  <p:tag name="MH" val="20170705174531"/>
  <p:tag name="MH_LIBRARY" val="GRAPHIC"/>
  <p:tag name="MH_TYPE" val="Other"/>
  <p:tag name="MH_ORDER" val="1"/>
</p:tagLst>
</file>

<file path=ppt/tags/tag107.xml><?xml version="1.0" encoding="utf-8"?>
<p:tagLst xmlns:a="http://schemas.openxmlformats.org/drawingml/2006/main" xmlns:r="http://schemas.openxmlformats.org/officeDocument/2006/relationships" xmlns:p="http://schemas.openxmlformats.org/presentationml/2006/main">
  <p:tag name="MH" val="20170705174531"/>
  <p:tag name="MH_LIBRARY" val="GRAPHIC"/>
  <p:tag name="MH_TYPE" val="SubTitle"/>
  <p:tag name="MH_ORDER" val="2"/>
</p:tagLst>
</file>

<file path=ppt/tags/tag108.xml><?xml version="1.0" encoding="utf-8"?>
<p:tagLst xmlns:a="http://schemas.openxmlformats.org/drawingml/2006/main" xmlns:r="http://schemas.openxmlformats.org/officeDocument/2006/relationships" xmlns:p="http://schemas.openxmlformats.org/presentationml/2006/main">
  <p:tag name="MH" val="20170705174531"/>
  <p:tag name="MH_LIBRARY" val="GRAPHIC"/>
  <p:tag name="MH_TYPE" val="Other"/>
  <p:tag name="MH_ORDER" val="2"/>
</p:tagLst>
</file>

<file path=ppt/tags/tag109.xml><?xml version="1.0" encoding="utf-8"?>
<p:tagLst xmlns:a="http://schemas.openxmlformats.org/drawingml/2006/main" xmlns:r="http://schemas.openxmlformats.org/officeDocument/2006/relationships" xmlns:p="http://schemas.openxmlformats.org/presentationml/2006/main">
  <p:tag name="MH" val="20170705174531"/>
  <p:tag name="MH_LIBRARY" val="GRAPHIC"/>
  <p:tag name="MH_TYPE" val="SubTitle"/>
  <p:tag name="MH_ORDER" val="3"/>
</p:tagLst>
</file>

<file path=ppt/tags/tag11.xml><?xml version="1.0" encoding="utf-8"?>
<p:tagLst xmlns:a="http://schemas.openxmlformats.org/drawingml/2006/main" xmlns:r="http://schemas.openxmlformats.org/officeDocument/2006/relationships" xmlns:p="http://schemas.openxmlformats.org/presentationml/2006/main">
  <p:tag name="MH_TYPE" val="#NeiR#"/>
  <p:tag name="MH_NUMBER" val="6"/>
  <p:tag name="MH_CATEGORY" val="#YinZJG#"/>
  <p:tag name="MH_LAYOUT" val="TitleSubTitle"/>
  <p:tag name="MH" val="20170705174433"/>
  <p:tag name="MH_LIBRARY" val="GRAPHIC"/>
</p:tagLst>
</file>

<file path=ppt/tags/tag110.xml><?xml version="1.0" encoding="utf-8"?>
<p:tagLst xmlns:a="http://schemas.openxmlformats.org/drawingml/2006/main" xmlns:r="http://schemas.openxmlformats.org/officeDocument/2006/relationships" xmlns:p="http://schemas.openxmlformats.org/presentationml/2006/main">
  <p:tag name="MH" val="20170705174531"/>
  <p:tag name="MH_LIBRARY" val="GRAPHIC"/>
  <p:tag name="MH_TYPE" val="Other"/>
  <p:tag name="MH_ORDER" val="3"/>
</p:tagLst>
</file>

<file path=ppt/tags/tag111.xml><?xml version="1.0" encoding="utf-8"?>
<p:tagLst xmlns:a="http://schemas.openxmlformats.org/drawingml/2006/main" xmlns:r="http://schemas.openxmlformats.org/officeDocument/2006/relationships" xmlns:p="http://schemas.openxmlformats.org/presentationml/2006/main">
  <p:tag name="MH" val="20170705174531"/>
  <p:tag name="MH_LIBRARY" val="GRAPHIC"/>
  <p:tag name="MH_TYPE" val="SubTitle"/>
  <p:tag name="MH_ORDER" val="1"/>
</p:tagLst>
</file>

<file path=ppt/tags/tag112.xml><?xml version="1.0" encoding="utf-8"?>
<p:tagLst xmlns:a="http://schemas.openxmlformats.org/drawingml/2006/main" xmlns:r="http://schemas.openxmlformats.org/officeDocument/2006/relationships" xmlns:p="http://schemas.openxmlformats.org/presentationml/2006/main">
  <p:tag name="MH" val="20170705174531"/>
  <p:tag name="MH_LIBRARY" val="GRAPHIC"/>
  <p:tag name="MH_TYPE" val="Other"/>
  <p:tag name="MH_ORDER" val="1"/>
</p:tagLst>
</file>

<file path=ppt/tags/tag113.xml><?xml version="1.0" encoding="utf-8"?>
<p:tagLst xmlns:a="http://schemas.openxmlformats.org/drawingml/2006/main" xmlns:r="http://schemas.openxmlformats.org/officeDocument/2006/relationships" xmlns:p="http://schemas.openxmlformats.org/presentationml/2006/main">
  <p:tag name="MH" val="20170705174531"/>
  <p:tag name="MH_LIBRARY" val="GRAPHIC"/>
  <p:tag name="MH_TYPE" val="SubTitle"/>
  <p:tag name="MH_ORDER" val="2"/>
</p:tagLst>
</file>

<file path=ppt/tags/tag114.xml><?xml version="1.0" encoding="utf-8"?>
<p:tagLst xmlns:a="http://schemas.openxmlformats.org/drawingml/2006/main" xmlns:r="http://schemas.openxmlformats.org/officeDocument/2006/relationships" xmlns:p="http://schemas.openxmlformats.org/presentationml/2006/main">
  <p:tag name="MH" val="20170705174531"/>
  <p:tag name="MH_LIBRARY" val="GRAPHIC"/>
  <p:tag name="MH_TYPE" val="Other"/>
  <p:tag name="MH_ORDER" val="2"/>
</p:tagLst>
</file>

<file path=ppt/tags/tag115.xml><?xml version="1.0" encoding="utf-8"?>
<p:tagLst xmlns:a="http://schemas.openxmlformats.org/drawingml/2006/main" xmlns:r="http://schemas.openxmlformats.org/officeDocument/2006/relationships" xmlns:p="http://schemas.openxmlformats.org/presentationml/2006/main">
  <p:tag name="MH" val="20170705174531"/>
  <p:tag name="MH_LIBRARY" val="GRAPHIC"/>
  <p:tag name="MH_TYPE" val="SubTitle"/>
  <p:tag name="MH_ORDER" val="3"/>
</p:tagLst>
</file>

<file path=ppt/tags/tag116.xml><?xml version="1.0" encoding="utf-8"?>
<p:tagLst xmlns:a="http://schemas.openxmlformats.org/drawingml/2006/main" xmlns:r="http://schemas.openxmlformats.org/officeDocument/2006/relationships" xmlns:p="http://schemas.openxmlformats.org/presentationml/2006/main">
  <p:tag name="MH" val="20170705174531"/>
  <p:tag name="MH_LIBRARY" val="GRAPHIC"/>
  <p:tag name="MH_TYPE" val="Other"/>
  <p:tag name="MH_ORDER" val="3"/>
</p:tagLst>
</file>

<file path=ppt/tags/tag117.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TuWHP#"/>
  <p:tag name="MH_LAYOUT" val="SubTitleText"/>
  <p:tag name="MH" val="20170705174608"/>
  <p:tag name="MH_LIBRARY" val="GRAPHIC"/>
</p:tagLst>
</file>

<file path=ppt/tags/tag118.xml><?xml version="1.0" encoding="utf-8"?>
<p:tagLst xmlns:a="http://schemas.openxmlformats.org/drawingml/2006/main" xmlns:r="http://schemas.openxmlformats.org/officeDocument/2006/relationships" xmlns:p="http://schemas.openxmlformats.org/presentationml/2006/main">
  <p:tag name="MH" val="20170705174608"/>
  <p:tag name="MH_LIBRARY" val="GRAPHIC"/>
  <p:tag name="MH_TYPE" val="Other"/>
  <p:tag name="MH_ORDER" val="1"/>
</p:tagLst>
</file>

<file path=ppt/tags/tag119.xml><?xml version="1.0" encoding="utf-8"?>
<p:tagLst xmlns:a="http://schemas.openxmlformats.org/drawingml/2006/main" xmlns:r="http://schemas.openxmlformats.org/officeDocument/2006/relationships" xmlns:p="http://schemas.openxmlformats.org/presentationml/2006/main">
  <p:tag name="MH" val="20170705174608"/>
  <p:tag name="MH_LIBRARY" val="GRAPHIC"/>
  <p:tag name="MH_TYPE" val="Other"/>
  <p:tag name="MH_ORDER" val="2"/>
</p:tagLst>
</file>

<file path=ppt/tags/tag12.xml><?xml version="1.0" encoding="utf-8"?>
<p:tagLst xmlns:a="http://schemas.openxmlformats.org/drawingml/2006/main" xmlns:r="http://schemas.openxmlformats.org/officeDocument/2006/relationships" xmlns:p="http://schemas.openxmlformats.org/presentationml/2006/main">
  <p:tag name="MH" val="20170705174433"/>
  <p:tag name="MH_LIBRARY" val="GRAPHIC"/>
  <p:tag name="MH_TYPE" val="Other"/>
  <p:tag name="MH_ORDER" val="1"/>
</p:tagLst>
</file>

<file path=ppt/tags/tag120.xml><?xml version="1.0" encoding="utf-8"?>
<p:tagLst xmlns:a="http://schemas.openxmlformats.org/drawingml/2006/main" xmlns:r="http://schemas.openxmlformats.org/officeDocument/2006/relationships" xmlns:p="http://schemas.openxmlformats.org/presentationml/2006/main">
  <p:tag name="MH" val="20170705174608"/>
  <p:tag name="MH_LIBRARY" val="GRAPHIC"/>
  <p:tag name="MH_TYPE" val="Other"/>
  <p:tag name="MH_ORDER" val="3"/>
</p:tagLst>
</file>

<file path=ppt/tags/tag121.xml><?xml version="1.0" encoding="utf-8"?>
<p:tagLst xmlns:a="http://schemas.openxmlformats.org/drawingml/2006/main" xmlns:r="http://schemas.openxmlformats.org/officeDocument/2006/relationships" xmlns:p="http://schemas.openxmlformats.org/presentationml/2006/main">
  <p:tag name="MH" val="20170705174608"/>
  <p:tag name="MH_LIBRARY" val="GRAPHIC"/>
  <p:tag name="MH_TYPE" val="Other"/>
  <p:tag name="MH_ORDER" val="4"/>
</p:tagLst>
</file>

<file path=ppt/tags/tag122.xml><?xml version="1.0" encoding="utf-8"?>
<p:tagLst xmlns:a="http://schemas.openxmlformats.org/drawingml/2006/main" xmlns:r="http://schemas.openxmlformats.org/officeDocument/2006/relationships" xmlns:p="http://schemas.openxmlformats.org/presentationml/2006/main">
  <p:tag name="MH_TYPE" val="#NeiR#"/>
  <p:tag name="MH_NUMBER" val="5"/>
  <p:tag name="MH_CATEGORY" val="#TuWHP#"/>
  <p:tag name="MH_LAYOUT" val="SubTitleDesc"/>
  <p:tag name="MH" val="20170705174625"/>
  <p:tag name="MH_LIBRARY" val="GRAPHIC"/>
</p:tagLst>
</file>

<file path=ppt/tags/tag123.xml><?xml version="1.0" encoding="utf-8"?>
<p:tagLst xmlns:a="http://schemas.openxmlformats.org/drawingml/2006/main" xmlns:r="http://schemas.openxmlformats.org/officeDocument/2006/relationships" xmlns:p="http://schemas.openxmlformats.org/presentationml/2006/main">
  <p:tag name="MH" val="20170705174625"/>
  <p:tag name="MH_LIBRARY" val="GRAPHIC"/>
  <p:tag name="MH_TYPE" val="SubTitle"/>
  <p:tag name="MH_ORDER" val="3"/>
</p:tagLst>
</file>

<file path=ppt/tags/tag124.xml><?xml version="1.0" encoding="utf-8"?>
<p:tagLst xmlns:a="http://schemas.openxmlformats.org/drawingml/2006/main" xmlns:r="http://schemas.openxmlformats.org/officeDocument/2006/relationships" xmlns:p="http://schemas.openxmlformats.org/presentationml/2006/main">
  <p:tag name="MH" val="20170705174625"/>
  <p:tag name="MH_LIBRARY" val="GRAPHIC"/>
  <p:tag name="MH_TYPE" val="SubTitle"/>
  <p:tag name="MH_ORDER" val="2"/>
</p:tagLst>
</file>

<file path=ppt/tags/tag125.xml><?xml version="1.0" encoding="utf-8"?>
<p:tagLst xmlns:a="http://schemas.openxmlformats.org/drawingml/2006/main" xmlns:r="http://schemas.openxmlformats.org/officeDocument/2006/relationships" xmlns:p="http://schemas.openxmlformats.org/presentationml/2006/main">
  <p:tag name="MH" val="20170705174625"/>
  <p:tag name="MH_LIBRARY" val="GRAPHIC"/>
  <p:tag name="MH_TYPE" val="SubTitle"/>
  <p:tag name="MH_ORDER" val="1"/>
</p:tagLst>
</file>

<file path=ppt/tags/tag126.xml><?xml version="1.0" encoding="utf-8"?>
<p:tagLst xmlns:a="http://schemas.openxmlformats.org/drawingml/2006/main" xmlns:r="http://schemas.openxmlformats.org/officeDocument/2006/relationships" xmlns:p="http://schemas.openxmlformats.org/presentationml/2006/main">
  <p:tag name="MH_TYPE" val="#NeiR#"/>
  <p:tag name="MH_NUMBER" val="2"/>
  <p:tag name="MH_CATEGORY" val="#TuWHP#"/>
  <p:tag name="MH_LAYOUT" val="SubTitleText"/>
  <p:tag name="MH" val="20170705174652"/>
  <p:tag name="MH_LIBRARY" val="GRAPHIC"/>
</p:tagLst>
</file>

<file path=ppt/tags/tag127.xml><?xml version="1.0" encoding="utf-8"?>
<p:tagLst xmlns:a="http://schemas.openxmlformats.org/drawingml/2006/main" xmlns:r="http://schemas.openxmlformats.org/officeDocument/2006/relationships" xmlns:p="http://schemas.openxmlformats.org/presentationml/2006/main">
  <p:tag name="MH" val="20170705174652"/>
  <p:tag name="MH_LIBRARY" val="GRAPHIC"/>
  <p:tag name="MH_TYPE" val="Other"/>
  <p:tag name="MH_ORDER" val="2"/>
</p:tagLst>
</file>

<file path=ppt/tags/tag128.xml><?xml version="1.0" encoding="utf-8"?>
<p:tagLst xmlns:a="http://schemas.openxmlformats.org/drawingml/2006/main" xmlns:r="http://schemas.openxmlformats.org/officeDocument/2006/relationships" xmlns:p="http://schemas.openxmlformats.org/presentationml/2006/main">
  <p:tag name="MH_TYPE" val="#NeiR#"/>
  <p:tag name="MH_NUMBER" val="6"/>
  <p:tag name="MH_CATEGORY" val="#TuWHP#"/>
  <p:tag name="MH_LAYOUT" val="SubTitleText"/>
  <p:tag name="MH" val="20170705174659"/>
  <p:tag name="MH_LIBRARY" val="GRAPHIC"/>
</p:tagLst>
</file>

<file path=ppt/tags/tag129.xml><?xml version="1.0" encoding="utf-8"?>
<p:tagLst xmlns:a="http://schemas.openxmlformats.org/drawingml/2006/main" xmlns:r="http://schemas.openxmlformats.org/officeDocument/2006/relationships" xmlns:p="http://schemas.openxmlformats.org/presentationml/2006/main">
  <p:tag name="MH" val="20170705174659"/>
  <p:tag name="MH_LIBRARY" val="GRAPHIC"/>
  <p:tag name="MH_TYPE" val="Text"/>
  <p:tag name="MH_ORDER" val="1"/>
</p:tagLst>
</file>

<file path=ppt/tags/tag13.xml><?xml version="1.0" encoding="utf-8"?>
<p:tagLst xmlns:a="http://schemas.openxmlformats.org/drawingml/2006/main" xmlns:r="http://schemas.openxmlformats.org/officeDocument/2006/relationships" xmlns:p="http://schemas.openxmlformats.org/presentationml/2006/main">
  <p:tag name="MH" val="20170705174433"/>
  <p:tag name="MH_LIBRARY" val="GRAPHIC"/>
  <p:tag name="MH_TYPE" val="Other"/>
  <p:tag name="MH_ORDER" val="2"/>
</p:tagLst>
</file>

<file path=ppt/tags/tag130.xml><?xml version="1.0" encoding="utf-8"?>
<p:tagLst xmlns:a="http://schemas.openxmlformats.org/drawingml/2006/main" xmlns:r="http://schemas.openxmlformats.org/officeDocument/2006/relationships" xmlns:p="http://schemas.openxmlformats.org/presentationml/2006/main">
  <p:tag name="MH" val="20170705174659"/>
  <p:tag name="MH_LIBRARY" val="GRAPHIC"/>
  <p:tag name="MH_TYPE" val="Other"/>
  <p:tag name="MH_ORDER" val="1"/>
</p:tagLst>
</file>

<file path=ppt/tags/tag14.xml><?xml version="1.0" encoding="utf-8"?>
<p:tagLst xmlns:a="http://schemas.openxmlformats.org/drawingml/2006/main" xmlns:r="http://schemas.openxmlformats.org/officeDocument/2006/relationships" xmlns:p="http://schemas.openxmlformats.org/presentationml/2006/main">
  <p:tag name="MH" val="20170705174433"/>
  <p:tag name="MH_LIBRARY" val="GRAPHIC"/>
  <p:tag name="MH_TYPE" val="Other"/>
  <p:tag name="MH_ORDER" val="3"/>
</p:tagLst>
</file>

<file path=ppt/tags/tag15.xml><?xml version="1.0" encoding="utf-8"?>
<p:tagLst xmlns:a="http://schemas.openxmlformats.org/drawingml/2006/main" xmlns:r="http://schemas.openxmlformats.org/officeDocument/2006/relationships" xmlns:p="http://schemas.openxmlformats.org/presentationml/2006/main">
  <p:tag name="MH" val="20170705174433"/>
  <p:tag name="MH_LIBRARY" val="GRAPHIC"/>
  <p:tag name="MH_TYPE" val="Other"/>
  <p:tag name="MH_ORDER" val="4"/>
</p:tagLst>
</file>

<file path=ppt/tags/tag16.xml><?xml version="1.0" encoding="utf-8"?>
<p:tagLst xmlns:a="http://schemas.openxmlformats.org/drawingml/2006/main" xmlns:r="http://schemas.openxmlformats.org/officeDocument/2006/relationships" xmlns:p="http://schemas.openxmlformats.org/presentationml/2006/main">
  <p:tag name="MH" val="20170705174433"/>
  <p:tag name="MH_LIBRARY" val="GRAPHIC"/>
  <p:tag name="MH_TYPE" val="Other"/>
  <p:tag name="MH_ORDER" val="5"/>
</p:tagLst>
</file>

<file path=ppt/tags/tag17.xml><?xml version="1.0" encoding="utf-8"?>
<p:tagLst xmlns:a="http://schemas.openxmlformats.org/drawingml/2006/main" xmlns:r="http://schemas.openxmlformats.org/officeDocument/2006/relationships" xmlns:p="http://schemas.openxmlformats.org/presentationml/2006/main">
  <p:tag name="MH" val="20170705174433"/>
  <p:tag name="MH_LIBRARY" val="GRAPHIC"/>
  <p:tag name="MH_TYPE" val="Other"/>
  <p:tag name="MH_ORDER" val="6"/>
</p:tagLst>
</file>

<file path=ppt/tags/tag18.xml><?xml version="1.0" encoding="utf-8"?>
<p:tagLst xmlns:a="http://schemas.openxmlformats.org/drawingml/2006/main" xmlns:r="http://schemas.openxmlformats.org/officeDocument/2006/relationships" xmlns:p="http://schemas.openxmlformats.org/presentationml/2006/main">
  <p:tag name="MH" val="20170705174433"/>
  <p:tag name="MH_LIBRARY" val="GRAPHIC"/>
  <p:tag name="MH_TYPE" val="Other"/>
  <p:tag name="MH_ORDER" val="7"/>
</p:tagLst>
</file>

<file path=ppt/tags/tag19.xml><?xml version="1.0" encoding="utf-8"?>
<p:tagLst xmlns:a="http://schemas.openxmlformats.org/drawingml/2006/main" xmlns:r="http://schemas.openxmlformats.org/officeDocument/2006/relationships" xmlns:p="http://schemas.openxmlformats.org/presentationml/2006/main">
  <p:tag name="MH" val="20170705174433"/>
  <p:tag name="MH_LIBRARY" val="GRAPHIC"/>
  <p:tag name="MH_TYPE" val="Other"/>
  <p:tag name="MH_ORDER" val="8"/>
</p:tagLst>
</file>

<file path=ppt/tags/tag2.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BingLLB#"/>
  <p:tag name="MH_LAYOUT" val="SubTitle"/>
  <p:tag name="MH" val="20170705174419"/>
  <p:tag name="MH_LIBRARY" val="GRAPHIC"/>
</p:tagLst>
</file>

<file path=ppt/tags/tag20.xml><?xml version="1.0" encoding="utf-8"?>
<p:tagLst xmlns:a="http://schemas.openxmlformats.org/drawingml/2006/main" xmlns:r="http://schemas.openxmlformats.org/officeDocument/2006/relationships" xmlns:p="http://schemas.openxmlformats.org/presentationml/2006/main">
  <p:tag name="MH" val="20170705174433"/>
  <p:tag name="MH_LIBRARY" val="GRAPHIC"/>
  <p:tag name="MH_TYPE" val="Other"/>
  <p:tag name="MH_ORDER" val="9"/>
</p:tagLst>
</file>

<file path=ppt/tags/tag21.xml><?xml version="1.0" encoding="utf-8"?>
<p:tagLst xmlns:a="http://schemas.openxmlformats.org/drawingml/2006/main" xmlns:r="http://schemas.openxmlformats.org/officeDocument/2006/relationships" xmlns:p="http://schemas.openxmlformats.org/presentationml/2006/main">
  <p:tag name="MH" val="20170705174433"/>
  <p:tag name="MH_LIBRARY" val="GRAPHIC"/>
  <p:tag name="MH_TYPE" val="Other"/>
  <p:tag name="MH_ORDER" val="10"/>
</p:tagLst>
</file>

<file path=ppt/tags/tag22.xml><?xml version="1.0" encoding="utf-8"?>
<p:tagLst xmlns:a="http://schemas.openxmlformats.org/drawingml/2006/main" xmlns:r="http://schemas.openxmlformats.org/officeDocument/2006/relationships" xmlns:p="http://schemas.openxmlformats.org/presentationml/2006/main">
  <p:tag name="MH" val="20170705174433"/>
  <p:tag name="MH_LIBRARY" val="GRAPHIC"/>
  <p:tag name="MH_TYPE" val="Other"/>
  <p:tag name="MH_ORDER" val="11"/>
</p:tagLst>
</file>

<file path=ppt/tags/tag23.xml><?xml version="1.0" encoding="utf-8"?>
<p:tagLst xmlns:a="http://schemas.openxmlformats.org/drawingml/2006/main" xmlns:r="http://schemas.openxmlformats.org/officeDocument/2006/relationships" xmlns:p="http://schemas.openxmlformats.org/presentationml/2006/main">
  <p:tag name="MH" val="20170705174433"/>
  <p:tag name="MH_LIBRARY" val="GRAPHIC"/>
  <p:tag name="MH_TYPE" val="Other"/>
  <p:tag name="MH_ORDER" val="12"/>
</p:tagLst>
</file>

<file path=ppt/tags/tag24.xml><?xml version="1.0" encoding="utf-8"?>
<p:tagLst xmlns:a="http://schemas.openxmlformats.org/drawingml/2006/main" xmlns:r="http://schemas.openxmlformats.org/officeDocument/2006/relationships" xmlns:p="http://schemas.openxmlformats.org/presentationml/2006/main">
  <p:tag name="MH" val="20170705174433"/>
  <p:tag name="MH_LIBRARY" val="GRAPHIC"/>
  <p:tag name="MH_TYPE" val="Title"/>
  <p:tag name="MH_ORDER" val="1"/>
</p:tagLst>
</file>

<file path=ppt/tags/tag25.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BingLLB#"/>
  <p:tag name="MH_LAYOUT" val="SubTitle"/>
  <p:tag name="MH" val="20170705174450"/>
  <p:tag name="MH_LIBRARY" val="GRAPHIC"/>
</p:tagLst>
</file>

<file path=ppt/tags/tag26.xml><?xml version="1.0" encoding="utf-8"?>
<p:tagLst xmlns:a="http://schemas.openxmlformats.org/drawingml/2006/main" xmlns:r="http://schemas.openxmlformats.org/officeDocument/2006/relationships" xmlns:p="http://schemas.openxmlformats.org/presentationml/2006/main">
  <p:tag name="MH" val="20170705174450"/>
  <p:tag name="MH_LIBRARY" val="GRAPHIC"/>
  <p:tag name="MH_TYPE" val="Other"/>
  <p:tag name="MH_ORDER" val="5"/>
</p:tagLst>
</file>

<file path=ppt/tags/tag27.xml><?xml version="1.0" encoding="utf-8"?>
<p:tagLst xmlns:a="http://schemas.openxmlformats.org/drawingml/2006/main" xmlns:r="http://schemas.openxmlformats.org/officeDocument/2006/relationships" xmlns:p="http://schemas.openxmlformats.org/presentationml/2006/main">
  <p:tag name="MH" val="20170705174450"/>
  <p:tag name="MH_LIBRARY" val="GRAPHIC"/>
  <p:tag name="MH_TYPE" val="Other"/>
  <p:tag name="MH_ORDER" val="6"/>
</p:tagLst>
</file>

<file path=ppt/tags/tag28.xml><?xml version="1.0" encoding="utf-8"?>
<p:tagLst xmlns:a="http://schemas.openxmlformats.org/drawingml/2006/main" xmlns:r="http://schemas.openxmlformats.org/officeDocument/2006/relationships" xmlns:p="http://schemas.openxmlformats.org/presentationml/2006/main">
  <p:tag name="MH" val="20170705174450"/>
  <p:tag name="MH_LIBRARY" val="GRAPHIC"/>
  <p:tag name="MH_TYPE" val="SubTitle"/>
  <p:tag name="MH_ORDER" val="4"/>
</p:tagLst>
</file>

<file path=ppt/tags/tag29.xml><?xml version="1.0" encoding="utf-8"?>
<p:tagLst xmlns:a="http://schemas.openxmlformats.org/drawingml/2006/main" xmlns:r="http://schemas.openxmlformats.org/officeDocument/2006/relationships" xmlns:p="http://schemas.openxmlformats.org/presentationml/2006/main">
  <p:tag name="MH" val="20170705174450"/>
  <p:tag name="MH_LIBRARY" val="GRAPHIC"/>
  <p:tag name="MH_TYPE" val="Other"/>
  <p:tag name="MH_ORDER" val="4"/>
</p:tagLst>
</file>

<file path=ppt/tags/tag3.xml><?xml version="1.0" encoding="utf-8"?>
<p:tagLst xmlns:a="http://schemas.openxmlformats.org/drawingml/2006/main" xmlns:r="http://schemas.openxmlformats.org/officeDocument/2006/relationships" xmlns:p="http://schemas.openxmlformats.org/presentationml/2006/main">
  <p:tag name="MH" val="20170705174419"/>
  <p:tag name="MH_LIBRARY" val="GRAPHIC"/>
  <p:tag name="MH_TYPE" val="Other"/>
  <p:tag name="MH_ORDER" val="1"/>
</p:tagLst>
</file>

<file path=ppt/tags/tag30.xml><?xml version="1.0" encoding="utf-8"?>
<p:tagLst xmlns:a="http://schemas.openxmlformats.org/drawingml/2006/main" xmlns:r="http://schemas.openxmlformats.org/officeDocument/2006/relationships" xmlns:p="http://schemas.openxmlformats.org/presentationml/2006/main">
  <p:tag name="MH" val="20170705174450"/>
  <p:tag name="MH_LIBRARY" val="GRAPHIC"/>
  <p:tag name="MH_TYPE" val="SubTitle"/>
  <p:tag name="MH_ORDER" val="3"/>
</p:tagLst>
</file>

<file path=ppt/tags/tag31.xml><?xml version="1.0" encoding="utf-8"?>
<p:tagLst xmlns:a="http://schemas.openxmlformats.org/drawingml/2006/main" xmlns:r="http://schemas.openxmlformats.org/officeDocument/2006/relationships" xmlns:p="http://schemas.openxmlformats.org/presentationml/2006/main">
  <p:tag name="MH" val="20170705174450"/>
  <p:tag name="MH_LIBRARY" val="GRAPHIC"/>
  <p:tag name="MH_TYPE" val="Other"/>
  <p:tag name="MH_ORDER" val="3"/>
</p:tagLst>
</file>

<file path=ppt/tags/tag32.xml><?xml version="1.0" encoding="utf-8"?>
<p:tagLst xmlns:a="http://schemas.openxmlformats.org/drawingml/2006/main" xmlns:r="http://schemas.openxmlformats.org/officeDocument/2006/relationships" xmlns:p="http://schemas.openxmlformats.org/presentationml/2006/main">
  <p:tag name="MH" val="20170705174450"/>
  <p:tag name="MH_LIBRARY" val="GRAPHIC"/>
  <p:tag name="MH_TYPE" val="SubTitle"/>
  <p:tag name="MH_ORDER" val="2"/>
</p:tagLst>
</file>

<file path=ppt/tags/tag33.xml><?xml version="1.0" encoding="utf-8"?>
<p:tagLst xmlns:a="http://schemas.openxmlformats.org/drawingml/2006/main" xmlns:r="http://schemas.openxmlformats.org/officeDocument/2006/relationships" xmlns:p="http://schemas.openxmlformats.org/presentationml/2006/main">
  <p:tag name="MH" val="20170705174450"/>
  <p:tag name="MH_LIBRARY" val="GRAPHIC"/>
  <p:tag name="MH_TYPE" val="Other"/>
  <p:tag name="MH_ORDER" val="2"/>
</p:tagLst>
</file>

<file path=ppt/tags/tag34.xml><?xml version="1.0" encoding="utf-8"?>
<p:tagLst xmlns:a="http://schemas.openxmlformats.org/drawingml/2006/main" xmlns:r="http://schemas.openxmlformats.org/officeDocument/2006/relationships" xmlns:p="http://schemas.openxmlformats.org/presentationml/2006/main">
  <p:tag name="MH" val="20170705174450"/>
  <p:tag name="MH_LIBRARY" val="GRAPHIC"/>
  <p:tag name="MH_TYPE" val="SubTitle"/>
  <p:tag name="MH_ORDER" val="1"/>
</p:tagLst>
</file>

<file path=ppt/tags/tag35.xml><?xml version="1.0" encoding="utf-8"?>
<p:tagLst xmlns:a="http://schemas.openxmlformats.org/drawingml/2006/main" xmlns:r="http://schemas.openxmlformats.org/officeDocument/2006/relationships" xmlns:p="http://schemas.openxmlformats.org/presentationml/2006/main">
  <p:tag name="MH" val="20170705174450"/>
  <p:tag name="MH_LIBRARY" val="GRAPHIC"/>
  <p:tag name="MH_TYPE" val="Other"/>
  <p:tag name="MH_ORDER" val="1"/>
</p:tagLst>
</file>

<file path=ppt/tags/tag36.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YinZJG#"/>
  <p:tag name="MH_LAYOUT" val="TitleSubTitle"/>
  <p:tag name="MH" val="20170705174524"/>
  <p:tag name="MH_LIBRARY" val="GRAPHIC"/>
</p:tagLst>
</file>

<file path=ppt/tags/tag37.xml><?xml version="1.0" encoding="utf-8"?>
<p:tagLst xmlns:a="http://schemas.openxmlformats.org/drawingml/2006/main" xmlns:r="http://schemas.openxmlformats.org/officeDocument/2006/relationships" xmlns:p="http://schemas.openxmlformats.org/presentationml/2006/main">
  <p:tag name="MH" val="20170705174524"/>
  <p:tag name="MH_LIBRARY" val="GRAPHIC"/>
  <p:tag name="MH_TYPE" val="Other"/>
  <p:tag name="MH_ORDER" val="1"/>
</p:tagLst>
</file>

<file path=ppt/tags/tag38.xml><?xml version="1.0" encoding="utf-8"?>
<p:tagLst xmlns:a="http://schemas.openxmlformats.org/drawingml/2006/main" xmlns:r="http://schemas.openxmlformats.org/officeDocument/2006/relationships" xmlns:p="http://schemas.openxmlformats.org/presentationml/2006/main">
  <p:tag name="MH" val="20170705174524"/>
  <p:tag name="MH_LIBRARY" val="GRAPHIC"/>
  <p:tag name="MH_TYPE" val="Other"/>
  <p:tag name="MH_ORDER" val="5"/>
</p:tagLst>
</file>

<file path=ppt/tags/tag39.xml><?xml version="1.0" encoding="utf-8"?>
<p:tagLst xmlns:a="http://schemas.openxmlformats.org/drawingml/2006/main" xmlns:r="http://schemas.openxmlformats.org/officeDocument/2006/relationships" xmlns:p="http://schemas.openxmlformats.org/presentationml/2006/main">
  <p:tag name="MH" val="20170705174524"/>
  <p:tag name="MH_LIBRARY" val="GRAPHIC"/>
  <p:tag name="MH_TYPE" val="Other"/>
  <p:tag name="MH_ORDER" val="4"/>
</p:tagLst>
</file>

<file path=ppt/tags/tag4.xml><?xml version="1.0" encoding="utf-8"?>
<p:tagLst xmlns:a="http://schemas.openxmlformats.org/drawingml/2006/main" xmlns:r="http://schemas.openxmlformats.org/officeDocument/2006/relationships" xmlns:p="http://schemas.openxmlformats.org/presentationml/2006/main">
  <p:tag name="MH" val="20170705174419"/>
  <p:tag name="MH_LIBRARY" val="GRAPHIC"/>
  <p:tag name="MH_TYPE" val="Other"/>
  <p:tag name="MH_ORDER" val="2"/>
</p:tagLst>
</file>

<file path=ppt/tags/tag40.xml><?xml version="1.0" encoding="utf-8"?>
<p:tagLst xmlns:a="http://schemas.openxmlformats.org/drawingml/2006/main" xmlns:r="http://schemas.openxmlformats.org/officeDocument/2006/relationships" xmlns:p="http://schemas.openxmlformats.org/presentationml/2006/main">
  <p:tag name="MH" val="20170705174524"/>
  <p:tag name="MH_LIBRARY" val="GRAPHIC"/>
  <p:tag name="MH_TYPE" val="Other"/>
  <p:tag name="MH_ORDER" val="3"/>
</p:tagLst>
</file>

<file path=ppt/tags/tag41.xml><?xml version="1.0" encoding="utf-8"?>
<p:tagLst xmlns:a="http://schemas.openxmlformats.org/drawingml/2006/main" xmlns:r="http://schemas.openxmlformats.org/officeDocument/2006/relationships" xmlns:p="http://schemas.openxmlformats.org/presentationml/2006/main">
  <p:tag name="MH" val="20170705174524"/>
  <p:tag name="MH_LIBRARY" val="GRAPHIC"/>
  <p:tag name="MH_TYPE" val="Other"/>
  <p:tag name="MH_ORDER" val="2"/>
</p:tagLst>
</file>

<file path=ppt/tags/tag42.xml><?xml version="1.0" encoding="utf-8"?>
<p:tagLst xmlns:a="http://schemas.openxmlformats.org/drawingml/2006/main" xmlns:r="http://schemas.openxmlformats.org/officeDocument/2006/relationships" xmlns:p="http://schemas.openxmlformats.org/presentationml/2006/main">
  <p:tag name="MH_TYPE" val="#NeiR#"/>
  <p:tag name="MH_NUMBER" val="3"/>
  <p:tag name="MH_CATEGORY" val="#BingLLB#"/>
  <p:tag name="MH_LAYOUT" val="SubTitleText"/>
  <p:tag name="MH" val="20170705174542"/>
  <p:tag name="MH_LIBRARY" val="GRAPHIC"/>
</p:tagLst>
</file>

<file path=ppt/tags/tag43.xml><?xml version="1.0" encoding="utf-8"?>
<p:tagLst xmlns:a="http://schemas.openxmlformats.org/drawingml/2006/main" xmlns:r="http://schemas.openxmlformats.org/officeDocument/2006/relationships" xmlns:p="http://schemas.openxmlformats.org/presentationml/2006/main">
  <p:tag name="MH" val="20170705174542"/>
  <p:tag name="MH_LIBRARY" val="GRAPHIC"/>
  <p:tag name="MH_TYPE" val="Other"/>
  <p:tag name="MH_ORDER" val="5"/>
</p:tagLst>
</file>

<file path=ppt/tags/tag44.xml><?xml version="1.0" encoding="utf-8"?>
<p:tagLst xmlns:a="http://schemas.openxmlformats.org/drawingml/2006/main" xmlns:r="http://schemas.openxmlformats.org/officeDocument/2006/relationships" xmlns:p="http://schemas.openxmlformats.org/presentationml/2006/main">
  <p:tag name="MH" val="20170705174542"/>
  <p:tag name="MH_LIBRARY" val="GRAPHIC"/>
  <p:tag name="MH_TYPE" val="Other"/>
  <p:tag name="MH_ORDER" val="6"/>
</p:tagLst>
</file>

<file path=ppt/tags/tag45.xml><?xml version="1.0" encoding="utf-8"?>
<p:tagLst xmlns:a="http://schemas.openxmlformats.org/drawingml/2006/main" xmlns:r="http://schemas.openxmlformats.org/officeDocument/2006/relationships" xmlns:p="http://schemas.openxmlformats.org/presentationml/2006/main">
  <p:tag name="MH" val="20170705174542"/>
  <p:tag name="MH_LIBRARY" val="GRAPHIC"/>
  <p:tag name="MH_TYPE" val="SubTitle"/>
  <p:tag name="MH_ORDER" val="3"/>
</p:tagLst>
</file>

<file path=ppt/tags/tag46.xml><?xml version="1.0" encoding="utf-8"?>
<p:tagLst xmlns:a="http://schemas.openxmlformats.org/drawingml/2006/main" xmlns:r="http://schemas.openxmlformats.org/officeDocument/2006/relationships" xmlns:p="http://schemas.openxmlformats.org/presentationml/2006/main">
  <p:tag name="MH" val="20170705174542"/>
  <p:tag name="MH_LIBRARY" val="GRAPHIC"/>
  <p:tag name="MH_TYPE" val="Other"/>
  <p:tag name="MH_ORDER" val="3"/>
</p:tagLst>
</file>

<file path=ppt/tags/tag47.xml><?xml version="1.0" encoding="utf-8"?>
<p:tagLst xmlns:a="http://schemas.openxmlformats.org/drawingml/2006/main" xmlns:r="http://schemas.openxmlformats.org/officeDocument/2006/relationships" xmlns:p="http://schemas.openxmlformats.org/presentationml/2006/main">
  <p:tag name="MH" val="20170705174542"/>
  <p:tag name="MH_LIBRARY" val="GRAPHIC"/>
  <p:tag name="MH_TYPE" val="Other"/>
  <p:tag name="MH_ORDER" val="4"/>
</p:tagLst>
</file>

<file path=ppt/tags/tag48.xml><?xml version="1.0" encoding="utf-8"?>
<p:tagLst xmlns:a="http://schemas.openxmlformats.org/drawingml/2006/main" xmlns:r="http://schemas.openxmlformats.org/officeDocument/2006/relationships" xmlns:p="http://schemas.openxmlformats.org/presentationml/2006/main">
  <p:tag name="MH" val="20170705174542"/>
  <p:tag name="MH_LIBRARY" val="GRAPHIC"/>
  <p:tag name="MH_TYPE" val="SubTitle"/>
  <p:tag name="MH_ORDER" val="2"/>
</p:tagLst>
</file>

<file path=ppt/tags/tag49.xml><?xml version="1.0" encoding="utf-8"?>
<p:tagLst xmlns:a="http://schemas.openxmlformats.org/drawingml/2006/main" xmlns:r="http://schemas.openxmlformats.org/officeDocument/2006/relationships" xmlns:p="http://schemas.openxmlformats.org/presentationml/2006/main">
  <p:tag name="MH" val="20170705174542"/>
  <p:tag name="MH_LIBRARY" val="GRAPHIC"/>
  <p:tag name="MH_TYPE" val="Other"/>
  <p:tag name="MH_ORDER" val="1"/>
</p:tagLst>
</file>

<file path=ppt/tags/tag5.xml><?xml version="1.0" encoding="utf-8"?>
<p:tagLst xmlns:a="http://schemas.openxmlformats.org/drawingml/2006/main" xmlns:r="http://schemas.openxmlformats.org/officeDocument/2006/relationships" xmlns:p="http://schemas.openxmlformats.org/presentationml/2006/main">
  <p:tag name="MH" val="20170705174419"/>
  <p:tag name="MH_LIBRARY" val="GRAPHIC"/>
  <p:tag name="MH_TYPE" val="Other"/>
  <p:tag name="MH_ORDER" val="3"/>
</p:tagLst>
</file>

<file path=ppt/tags/tag50.xml><?xml version="1.0" encoding="utf-8"?>
<p:tagLst xmlns:a="http://schemas.openxmlformats.org/drawingml/2006/main" xmlns:r="http://schemas.openxmlformats.org/officeDocument/2006/relationships" xmlns:p="http://schemas.openxmlformats.org/presentationml/2006/main">
  <p:tag name="MH" val="20170705174542"/>
  <p:tag name="MH_LIBRARY" val="GRAPHIC"/>
  <p:tag name="MH_TYPE" val="Other"/>
  <p:tag name="MH_ORDER" val="2"/>
</p:tagLst>
</file>

<file path=ppt/tags/tag51.xml><?xml version="1.0" encoding="utf-8"?>
<p:tagLst xmlns:a="http://schemas.openxmlformats.org/drawingml/2006/main" xmlns:r="http://schemas.openxmlformats.org/officeDocument/2006/relationships" xmlns:p="http://schemas.openxmlformats.org/presentationml/2006/main">
  <p:tag name="MH" val="20170705174542"/>
  <p:tag name="MH_LIBRARY" val="GRAPHIC"/>
  <p:tag name="MH_TYPE" val="SubTitle"/>
  <p:tag name="MH_ORDER" val="1"/>
</p:tagLst>
</file>

<file path=ppt/tags/tag52.xml><?xml version="1.0" encoding="utf-8"?>
<p:tagLst xmlns:a="http://schemas.openxmlformats.org/drawingml/2006/main" xmlns:r="http://schemas.openxmlformats.org/officeDocument/2006/relationships" xmlns:p="http://schemas.openxmlformats.org/presentationml/2006/main">
  <p:tag name="MH_TYPE" val="#NeiR#"/>
  <p:tag name="MH_NUMBER" val="5"/>
  <p:tag name="MH_CATEGORY" val="#XunHChF#"/>
  <p:tag name="MH_LAYOUT" val="SubTitleDesc"/>
  <p:tag name="MH" val="20170705174403"/>
  <p:tag name="MH_LIBRARY" val="GRAPHIC"/>
</p:tagLst>
</file>

<file path=ppt/tags/tag53.xml><?xml version="1.0" encoding="utf-8"?>
<p:tagLst xmlns:a="http://schemas.openxmlformats.org/drawingml/2006/main" xmlns:r="http://schemas.openxmlformats.org/officeDocument/2006/relationships" xmlns:p="http://schemas.openxmlformats.org/presentationml/2006/main">
  <p:tag name="MH" val="20170705174403"/>
  <p:tag name="MH_LIBRARY" val="GRAPHIC"/>
  <p:tag name="MH_TYPE" val="Other"/>
  <p:tag name="MH_ORDER" val="1"/>
</p:tagLst>
</file>

<file path=ppt/tags/tag54.xml><?xml version="1.0" encoding="utf-8"?>
<p:tagLst xmlns:a="http://schemas.openxmlformats.org/drawingml/2006/main" xmlns:r="http://schemas.openxmlformats.org/officeDocument/2006/relationships" xmlns:p="http://schemas.openxmlformats.org/presentationml/2006/main">
  <p:tag name="MH" val="20170705174403"/>
  <p:tag name="MH_LIBRARY" val="GRAPHIC"/>
  <p:tag name="MH_TYPE" val="Other"/>
  <p:tag name="MH_ORDER" val="2"/>
</p:tagLst>
</file>

<file path=ppt/tags/tag55.xml><?xml version="1.0" encoding="utf-8"?>
<p:tagLst xmlns:a="http://schemas.openxmlformats.org/drawingml/2006/main" xmlns:r="http://schemas.openxmlformats.org/officeDocument/2006/relationships" xmlns:p="http://schemas.openxmlformats.org/presentationml/2006/main">
  <p:tag name="MH" val="20170705174403"/>
  <p:tag name="MH_LIBRARY" val="GRAPHIC"/>
  <p:tag name="MH_TYPE" val="SubTitle"/>
  <p:tag name="MH_ORDER" val="4"/>
</p:tagLst>
</file>

<file path=ppt/tags/tag56.xml><?xml version="1.0" encoding="utf-8"?>
<p:tagLst xmlns:a="http://schemas.openxmlformats.org/drawingml/2006/main" xmlns:r="http://schemas.openxmlformats.org/officeDocument/2006/relationships" xmlns:p="http://schemas.openxmlformats.org/presentationml/2006/main">
  <p:tag name="MH" val="20170705174403"/>
  <p:tag name="MH_LIBRARY" val="GRAPHIC"/>
  <p:tag name="MH_TYPE" val="SubTitle"/>
  <p:tag name="MH_ORDER" val="5"/>
</p:tagLst>
</file>

<file path=ppt/tags/tag57.xml><?xml version="1.0" encoding="utf-8"?>
<p:tagLst xmlns:a="http://schemas.openxmlformats.org/drawingml/2006/main" xmlns:r="http://schemas.openxmlformats.org/officeDocument/2006/relationships" xmlns:p="http://schemas.openxmlformats.org/presentationml/2006/main">
  <p:tag name="MH" val="20170705174403"/>
  <p:tag name="MH_LIBRARY" val="GRAPHIC"/>
  <p:tag name="MH_TYPE" val="SubTitle"/>
  <p:tag name="MH_ORDER" val="1"/>
</p:tagLst>
</file>

<file path=ppt/tags/tag58.xml><?xml version="1.0" encoding="utf-8"?>
<p:tagLst xmlns:a="http://schemas.openxmlformats.org/drawingml/2006/main" xmlns:r="http://schemas.openxmlformats.org/officeDocument/2006/relationships" xmlns:p="http://schemas.openxmlformats.org/presentationml/2006/main">
  <p:tag name="MH" val="20170705174403"/>
  <p:tag name="MH_LIBRARY" val="GRAPHIC"/>
  <p:tag name="MH_TYPE" val="SubTitle"/>
  <p:tag name="MH_ORDER" val="2"/>
</p:tagLst>
</file>

<file path=ppt/tags/tag59.xml><?xml version="1.0" encoding="utf-8"?>
<p:tagLst xmlns:a="http://schemas.openxmlformats.org/drawingml/2006/main" xmlns:r="http://schemas.openxmlformats.org/officeDocument/2006/relationships" xmlns:p="http://schemas.openxmlformats.org/presentationml/2006/main">
  <p:tag name="MH" val="20170705174403"/>
  <p:tag name="MH_LIBRARY" val="GRAPHIC"/>
  <p:tag name="MH_TYPE" val="SubTitle"/>
  <p:tag name="MH_ORDER" val="3"/>
</p:tagLst>
</file>

<file path=ppt/tags/tag6.xml><?xml version="1.0" encoding="utf-8"?>
<p:tagLst xmlns:a="http://schemas.openxmlformats.org/drawingml/2006/main" xmlns:r="http://schemas.openxmlformats.org/officeDocument/2006/relationships" xmlns:p="http://schemas.openxmlformats.org/presentationml/2006/main">
  <p:tag name="MH" val="20170705174419"/>
  <p:tag name="MH_LIBRARY" val="GRAPHIC"/>
  <p:tag name="MH_TYPE" val="Other"/>
  <p:tag name="MH_ORDER" val="4"/>
</p:tagLst>
</file>

<file path=ppt/tags/tag60.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BingLLB#"/>
  <p:tag name="MH_LAYOUT" val="SubTitleText"/>
  <p:tag name="MH" val="20170705174410"/>
  <p:tag name="MH_LIBRARY" val="GRAPHIC"/>
</p:tagLst>
</file>

<file path=ppt/tags/tag61.xml><?xml version="1.0" encoding="utf-8"?>
<p:tagLst xmlns:a="http://schemas.openxmlformats.org/drawingml/2006/main" xmlns:r="http://schemas.openxmlformats.org/officeDocument/2006/relationships" xmlns:p="http://schemas.openxmlformats.org/presentationml/2006/main">
  <p:tag name="MH" val="20170705174410"/>
  <p:tag name="MH_LIBRARY" val="GRAPHIC"/>
  <p:tag name="MH_TYPE" val="Other"/>
  <p:tag name="MH_ORDER" val="4"/>
</p:tagLst>
</file>

<file path=ppt/tags/tag62.xml><?xml version="1.0" encoding="utf-8"?>
<p:tagLst xmlns:a="http://schemas.openxmlformats.org/drawingml/2006/main" xmlns:r="http://schemas.openxmlformats.org/officeDocument/2006/relationships" xmlns:p="http://schemas.openxmlformats.org/presentationml/2006/main">
  <p:tag name="MH" val="20170705174410"/>
  <p:tag name="MH_LIBRARY" val="GRAPHIC"/>
  <p:tag name="MH_TYPE" val="SubTitle"/>
  <p:tag name="MH_ORDER" val="4"/>
</p:tagLst>
</file>

<file path=ppt/tags/tag63.xml><?xml version="1.0" encoding="utf-8"?>
<p:tagLst xmlns:a="http://schemas.openxmlformats.org/drawingml/2006/main" xmlns:r="http://schemas.openxmlformats.org/officeDocument/2006/relationships" xmlns:p="http://schemas.openxmlformats.org/presentationml/2006/main">
  <p:tag name="MH" val="20170705174410"/>
  <p:tag name="MH_LIBRARY" val="GRAPHIC"/>
  <p:tag name="MH_TYPE" val="Other"/>
  <p:tag name="MH_ORDER" val="2"/>
</p:tagLst>
</file>

<file path=ppt/tags/tag64.xml><?xml version="1.0" encoding="utf-8"?>
<p:tagLst xmlns:a="http://schemas.openxmlformats.org/drawingml/2006/main" xmlns:r="http://schemas.openxmlformats.org/officeDocument/2006/relationships" xmlns:p="http://schemas.openxmlformats.org/presentationml/2006/main">
  <p:tag name="MH" val="20170705174410"/>
  <p:tag name="MH_LIBRARY" val="GRAPHIC"/>
  <p:tag name="MH_TYPE" val="SubTitle"/>
  <p:tag name="MH_ORDER" val="2"/>
</p:tagLst>
</file>

<file path=ppt/tags/tag65.xml><?xml version="1.0" encoding="utf-8"?>
<p:tagLst xmlns:a="http://schemas.openxmlformats.org/drawingml/2006/main" xmlns:r="http://schemas.openxmlformats.org/officeDocument/2006/relationships" xmlns:p="http://schemas.openxmlformats.org/presentationml/2006/main">
  <p:tag name="MH" val="20170705174410"/>
  <p:tag name="MH_LIBRARY" val="GRAPHIC"/>
  <p:tag name="MH_TYPE" val="Other"/>
  <p:tag name="MH_ORDER" val="3"/>
</p:tagLst>
</file>

<file path=ppt/tags/tag66.xml><?xml version="1.0" encoding="utf-8"?>
<p:tagLst xmlns:a="http://schemas.openxmlformats.org/drawingml/2006/main" xmlns:r="http://schemas.openxmlformats.org/officeDocument/2006/relationships" xmlns:p="http://schemas.openxmlformats.org/presentationml/2006/main">
  <p:tag name="MH" val="20170705174410"/>
  <p:tag name="MH_LIBRARY" val="GRAPHIC"/>
  <p:tag name="MH_TYPE" val="SubTitle"/>
  <p:tag name="MH_ORDER" val="3"/>
</p:tagLst>
</file>

<file path=ppt/tags/tag67.xml><?xml version="1.0" encoding="utf-8"?>
<p:tagLst xmlns:a="http://schemas.openxmlformats.org/drawingml/2006/main" xmlns:r="http://schemas.openxmlformats.org/officeDocument/2006/relationships" xmlns:p="http://schemas.openxmlformats.org/presentationml/2006/main">
  <p:tag name="MH" val="20170705174410"/>
  <p:tag name="MH_LIBRARY" val="GRAPHIC"/>
  <p:tag name="MH_TYPE" val="Other"/>
  <p:tag name="MH_ORDER" val="1"/>
</p:tagLst>
</file>

<file path=ppt/tags/tag68.xml><?xml version="1.0" encoding="utf-8"?>
<p:tagLst xmlns:a="http://schemas.openxmlformats.org/drawingml/2006/main" xmlns:r="http://schemas.openxmlformats.org/officeDocument/2006/relationships" xmlns:p="http://schemas.openxmlformats.org/presentationml/2006/main">
  <p:tag name="MH" val="20170705174410"/>
  <p:tag name="MH_LIBRARY" val="GRAPHIC"/>
  <p:tag name="MH_TYPE" val="SubTitle"/>
  <p:tag name="MH_ORDER" val="1"/>
</p:tagLst>
</file>

<file path=ppt/tags/tag69.xml><?xml version="1.0" encoding="utf-8"?>
<p:tagLst xmlns:a="http://schemas.openxmlformats.org/drawingml/2006/main" xmlns:r="http://schemas.openxmlformats.org/officeDocument/2006/relationships" xmlns:p="http://schemas.openxmlformats.org/presentationml/2006/main">
  <p:tag name="MH_TYPE" val="#NeiR#"/>
  <p:tag name="MH_NUMBER" val="5"/>
  <p:tag name="MH_CATEGORY" val="#YinZJG#"/>
  <p:tag name="MH_LAYOUT" val="TitleSubTitle"/>
  <p:tag name="MH" val="20170705174503"/>
  <p:tag name="MH_LIBRARY" val="GRAPHIC"/>
</p:tagLst>
</file>

<file path=ppt/tags/tag7.xml><?xml version="1.0" encoding="utf-8"?>
<p:tagLst xmlns:a="http://schemas.openxmlformats.org/drawingml/2006/main" xmlns:r="http://schemas.openxmlformats.org/officeDocument/2006/relationships" xmlns:p="http://schemas.openxmlformats.org/presentationml/2006/main">
  <p:tag name="MH" val="20170705174419"/>
  <p:tag name="MH_LIBRARY" val="GRAPHIC"/>
  <p:tag name="MH_TYPE" val="Other"/>
  <p:tag name="MH_ORDER" val="5"/>
</p:tagLst>
</file>

<file path=ppt/tags/tag70.xml><?xml version="1.0" encoding="utf-8"?>
<p:tagLst xmlns:a="http://schemas.openxmlformats.org/drawingml/2006/main" xmlns:r="http://schemas.openxmlformats.org/officeDocument/2006/relationships" xmlns:p="http://schemas.openxmlformats.org/presentationml/2006/main">
  <p:tag name="MH" val="20170705174503"/>
  <p:tag name="MH_LIBRARY" val="GRAPHIC"/>
  <p:tag name="MH_TYPE" val="Other"/>
  <p:tag name="MH_ORDER" val="1"/>
</p:tagLst>
</file>

<file path=ppt/tags/tag71.xml><?xml version="1.0" encoding="utf-8"?>
<p:tagLst xmlns:a="http://schemas.openxmlformats.org/drawingml/2006/main" xmlns:r="http://schemas.openxmlformats.org/officeDocument/2006/relationships" xmlns:p="http://schemas.openxmlformats.org/presentationml/2006/main">
  <p:tag name="MH" val="20170705174503"/>
  <p:tag name="MH_LIBRARY" val="GRAPHIC"/>
  <p:tag name="MH_TYPE" val="Other"/>
  <p:tag name="MH_ORDER" val="2"/>
</p:tagLst>
</file>

<file path=ppt/tags/tag72.xml><?xml version="1.0" encoding="utf-8"?>
<p:tagLst xmlns:a="http://schemas.openxmlformats.org/drawingml/2006/main" xmlns:r="http://schemas.openxmlformats.org/officeDocument/2006/relationships" xmlns:p="http://schemas.openxmlformats.org/presentationml/2006/main">
  <p:tag name="MH" val="20170705174503"/>
  <p:tag name="MH_LIBRARY" val="GRAPHIC"/>
  <p:tag name="MH_TYPE" val="Other"/>
  <p:tag name="MH_ORDER" val="3"/>
</p:tagLst>
</file>

<file path=ppt/tags/tag73.xml><?xml version="1.0" encoding="utf-8"?>
<p:tagLst xmlns:a="http://schemas.openxmlformats.org/drawingml/2006/main" xmlns:r="http://schemas.openxmlformats.org/officeDocument/2006/relationships" xmlns:p="http://schemas.openxmlformats.org/presentationml/2006/main">
  <p:tag name="MH" val="20170705174503"/>
  <p:tag name="MH_LIBRARY" val="GRAPHIC"/>
  <p:tag name="MH_TYPE" val="Other"/>
  <p:tag name="MH_ORDER" val="4"/>
</p:tagLst>
</file>

<file path=ppt/tags/tag74.xml><?xml version="1.0" encoding="utf-8"?>
<p:tagLst xmlns:a="http://schemas.openxmlformats.org/drawingml/2006/main" xmlns:r="http://schemas.openxmlformats.org/officeDocument/2006/relationships" xmlns:p="http://schemas.openxmlformats.org/presentationml/2006/main">
  <p:tag name="MH" val="20170705174503"/>
  <p:tag name="MH_LIBRARY" val="GRAPHIC"/>
  <p:tag name="MH_TYPE" val="Other"/>
  <p:tag name="MH_ORDER" val="5"/>
</p:tagLst>
</file>

<file path=ppt/tags/tag75.xml><?xml version="1.0" encoding="utf-8"?>
<p:tagLst xmlns:a="http://schemas.openxmlformats.org/drawingml/2006/main" xmlns:r="http://schemas.openxmlformats.org/officeDocument/2006/relationships" xmlns:p="http://schemas.openxmlformats.org/presentationml/2006/main">
  <p:tag name="MH" val="20170705174503"/>
  <p:tag name="MH_LIBRARY" val="GRAPHIC"/>
  <p:tag name="MH_TYPE" val="Other"/>
  <p:tag name="MH_ORDER" val="6"/>
</p:tagLst>
</file>

<file path=ppt/tags/tag76.xml><?xml version="1.0" encoding="utf-8"?>
<p:tagLst xmlns:a="http://schemas.openxmlformats.org/drawingml/2006/main" xmlns:r="http://schemas.openxmlformats.org/officeDocument/2006/relationships" xmlns:p="http://schemas.openxmlformats.org/presentationml/2006/main">
  <p:tag name="MH" val="20170705174503"/>
  <p:tag name="MH_LIBRARY" val="GRAPHIC"/>
  <p:tag name="MH_TYPE" val="SubTitle"/>
  <p:tag name="MH_ORDER" val="2"/>
</p:tagLst>
</file>

<file path=ppt/tags/tag77.xml><?xml version="1.0" encoding="utf-8"?>
<p:tagLst xmlns:a="http://schemas.openxmlformats.org/drawingml/2006/main" xmlns:r="http://schemas.openxmlformats.org/officeDocument/2006/relationships" xmlns:p="http://schemas.openxmlformats.org/presentationml/2006/main">
  <p:tag name="MH" val="20170705174503"/>
  <p:tag name="MH_LIBRARY" val="GRAPHIC"/>
  <p:tag name="MH_TYPE" val="SubTitle"/>
  <p:tag name="MH_ORDER" val="1"/>
</p:tagLst>
</file>

<file path=ppt/tags/tag78.xml><?xml version="1.0" encoding="utf-8"?>
<p:tagLst xmlns:a="http://schemas.openxmlformats.org/drawingml/2006/main" xmlns:r="http://schemas.openxmlformats.org/officeDocument/2006/relationships" xmlns:p="http://schemas.openxmlformats.org/presentationml/2006/main">
  <p:tag name="MH" val="20170705174503"/>
  <p:tag name="MH_LIBRARY" val="GRAPHIC"/>
  <p:tag name="MH_TYPE" val="SubTitle"/>
  <p:tag name="MH_ORDER" val="5"/>
</p:tagLst>
</file>

<file path=ppt/tags/tag79.xml><?xml version="1.0" encoding="utf-8"?>
<p:tagLst xmlns:a="http://schemas.openxmlformats.org/drawingml/2006/main" xmlns:r="http://schemas.openxmlformats.org/officeDocument/2006/relationships" xmlns:p="http://schemas.openxmlformats.org/presentationml/2006/main">
  <p:tag name="MH" val="20170705174503"/>
  <p:tag name="MH_LIBRARY" val="GRAPHIC"/>
  <p:tag name="MH_TYPE" val="SubTitle"/>
  <p:tag name="MH_ORDER" val="4"/>
</p:tagLst>
</file>

<file path=ppt/tags/tag8.xml><?xml version="1.0" encoding="utf-8"?>
<p:tagLst xmlns:a="http://schemas.openxmlformats.org/drawingml/2006/main" xmlns:r="http://schemas.openxmlformats.org/officeDocument/2006/relationships" xmlns:p="http://schemas.openxmlformats.org/presentationml/2006/main">
  <p:tag name="MH" val="20170705174419"/>
  <p:tag name="MH_LIBRARY" val="GRAPHIC"/>
  <p:tag name="MH_TYPE" val="Other"/>
  <p:tag name="MH_ORDER" val="6"/>
</p:tagLst>
</file>

<file path=ppt/tags/tag80.xml><?xml version="1.0" encoding="utf-8"?>
<p:tagLst xmlns:a="http://schemas.openxmlformats.org/drawingml/2006/main" xmlns:r="http://schemas.openxmlformats.org/officeDocument/2006/relationships" xmlns:p="http://schemas.openxmlformats.org/presentationml/2006/main">
  <p:tag name="MH" val="20170705174503"/>
  <p:tag name="MH_LIBRARY" val="GRAPHIC"/>
  <p:tag name="MH_TYPE" val="SubTitle"/>
  <p:tag name="MH_ORDER" val="3"/>
</p:tagLst>
</file>

<file path=ppt/tags/tag81.xml><?xml version="1.0" encoding="utf-8"?>
<p:tagLst xmlns:a="http://schemas.openxmlformats.org/drawingml/2006/main" xmlns:r="http://schemas.openxmlformats.org/officeDocument/2006/relationships" xmlns:p="http://schemas.openxmlformats.org/presentationml/2006/main">
  <p:tag name="MH_TYPE" val="#NeiR#"/>
  <p:tag name="MH_NUMBER" val="3"/>
  <p:tag name="MH_CATEGORY" val="#BingLLB#"/>
  <p:tag name="MH_LAYOUT" val="SubTitleText"/>
  <p:tag name="MH" val="20170705174546"/>
  <p:tag name="MH_LIBRARY" val="GRAPHIC"/>
</p:tagLst>
</file>

<file path=ppt/tags/tag82.xml><?xml version="1.0" encoding="utf-8"?>
<p:tagLst xmlns:a="http://schemas.openxmlformats.org/drawingml/2006/main" xmlns:r="http://schemas.openxmlformats.org/officeDocument/2006/relationships" xmlns:p="http://schemas.openxmlformats.org/presentationml/2006/main">
  <p:tag name="MH" val="20170705174546"/>
  <p:tag name="MH_LIBRARY" val="GRAPHIC"/>
  <p:tag name="MH_TYPE" val="Text"/>
  <p:tag name="MH_ORDER" val="3"/>
</p:tagLst>
</file>

<file path=ppt/tags/tag83.xml><?xml version="1.0" encoding="utf-8"?>
<p:tagLst xmlns:a="http://schemas.openxmlformats.org/drawingml/2006/main" xmlns:r="http://schemas.openxmlformats.org/officeDocument/2006/relationships" xmlns:p="http://schemas.openxmlformats.org/presentationml/2006/main">
  <p:tag name="MH" val="20170705174546"/>
  <p:tag name="MH_LIBRARY" val="GRAPHIC"/>
  <p:tag name="MH_TYPE" val="SubTitle"/>
  <p:tag name="MH_ORDER" val="3"/>
</p:tagLst>
</file>

<file path=ppt/tags/tag84.xml><?xml version="1.0" encoding="utf-8"?>
<p:tagLst xmlns:a="http://schemas.openxmlformats.org/drawingml/2006/main" xmlns:r="http://schemas.openxmlformats.org/officeDocument/2006/relationships" xmlns:p="http://schemas.openxmlformats.org/presentationml/2006/main">
  <p:tag name="MH" val="20170705174546"/>
  <p:tag name="MH_LIBRARY" val="GRAPHIC"/>
  <p:tag name="MH_TYPE" val="Other"/>
  <p:tag name="MH_ORDER" val="3"/>
</p:tagLst>
</file>

<file path=ppt/tags/tag85.xml><?xml version="1.0" encoding="utf-8"?>
<p:tagLst xmlns:a="http://schemas.openxmlformats.org/drawingml/2006/main" xmlns:r="http://schemas.openxmlformats.org/officeDocument/2006/relationships" xmlns:p="http://schemas.openxmlformats.org/presentationml/2006/main">
  <p:tag name="MH" val="20170705174546"/>
  <p:tag name="MH_LIBRARY" val="GRAPHIC"/>
  <p:tag name="MH_TYPE" val="Text"/>
  <p:tag name="MH_ORDER" val="2"/>
</p:tagLst>
</file>

<file path=ppt/tags/tag86.xml><?xml version="1.0" encoding="utf-8"?>
<p:tagLst xmlns:a="http://schemas.openxmlformats.org/drawingml/2006/main" xmlns:r="http://schemas.openxmlformats.org/officeDocument/2006/relationships" xmlns:p="http://schemas.openxmlformats.org/presentationml/2006/main">
  <p:tag name="MH" val="20170705174546"/>
  <p:tag name="MH_LIBRARY" val="GRAPHIC"/>
  <p:tag name="MH_TYPE" val="SubTitle"/>
  <p:tag name="MH_ORDER" val="2"/>
</p:tagLst>
</file>

<file path=ppt/tags/tag87.xml><?xml version="1.0" encoding="utf-8"?>
<p:tagLst xmlns:a="http://schemas.openxmlformats.org/drawingml/2006/main" xmlns:r="http://schemas.openxmlformats.org/officeDocument/2006/relationships" xmlns:p="http://schemas.openxmlformats.org/presentationml/2006/main">
  <p:tag name="MH" val="20170705174546"/>
  <p:tag name="MH_LIBRARY" val="GRAPHIC"/>
  <p:tag name="MH_TYPE" val="Other"/>
  <p:tag name="MH_ORDER" val="2"/>
</p:tagLst>
</file>

<file path=ppt/tags/tag88.xml><?xml version="1.0" encoding="utf-8"?>
<p:tagLst xmlns:a="http://schemas.openxmlformats.org/drawingml/2006/main" xmlns:r="http://schemas.openxmlformats.org/officeDocument/2006/relationships" xmlns:p="http://schemas.openxmlformats.org/presentationml/2006/main">
  <p:tag name="MH" val="20170705174546"/>
  <p:tag name="MH_LIBRARY" val="GRAPHIC"/>
  <p:tag name="MH_TYPE" val="Text"/>
  <p:tag name="MH_ORDER" val="1"/>
</p:tagLst>
</file>

<file path=ppt/tags/tag89.xml><?xml version="1.0" encoding="utf-8"?>
<p:tagLst xmlns:a="http://schemas.openxmlformats.org/drawingml/2006/main" xmlns:r="http://schemas.openxmlformats.org/officeDocument/2006/relationships" xmlns:p="http://schemas.openxmlformats.org/presentationml/2006/main">
  <p:tag name="MH" val="20170705174546"/>
  <p:tag name="MH_LIBRARY" val="GRAPHIC"/>
  <p:tag name="MH_TYPE" val="SubTitle"/>
  <p:tag name="MH_ORDER" val="1"/>
</p:tagLst>
</file>

<file path=ppt/tags/tag9.xml><?xml version="1.0" encoding="utf-8"?>
<p:tagLst xmlns:a="http://schemas.openxmlformats.org/drawingml/2006/main" xmlns:r="http://schemas.openxmlformats.org/officeDocument/2006/relationships" xmlns:p="http://schemas.openxmlformats.org/presentationml/2006/main">
  <p:tag name="MH" val="20170705174419"/>
  <p:tag name="MH_LIBRARY" val="GRAPHIC"/>
  <p:tag name="MH_TYPE" val="Other"/>
  <p:tag name="MH_ORDER" val="7"/>
</p:tagLst>
</file>

<file path=ppt/tags/tag90.xml><?xml version="1.0" encoding="utf-8"?>
<p:tagLst xmlns:a="http://schemas.openxmlformats.org/drawingml/2006/main" xmlns:r="http://schemas.openxmlformats.org/officeDocument/2006/relationships" xmlns:p="http://schemas.openxmlformats.org/presentationml/2006/main">
  <p:tag name="MH" val="20170705174546"/>
  <p:tag name="MH_LIBRARY" val="GRAPHIC"/>
  <p:tag name="MH_TYPE" val="Other"/>
  <p:tag name="MH_ORDER" val="1"/>
</p:tagLst>
</file>

<file path=ppt/tags/tag91.xml><?xml version="1.0" encoding="utf-8"?>
<p:tagLst xmlns:a="http://schemas.openxmlformats.org/drawingml/2006/main" xmlns:r="http://schemas.openxmlformats.org/officeDocument/2006/relationships" xmlns:p="http://schemas.openxmlformats.org/presentationml/2006/main">
  <p:tag name="MH_TYPE" val="#NeiR#"/>
  <p:tag name="MH_NUMBER" val="2"/>
  <p:tag name="MH_CATEGORY" val="#BingLLB#"/>
  <p:tag name="MH_LAYOUT" val="SubTitleText"/>
  <p:tag name="MH" val="20170705174357"/>
  <p:tag name="MH_LIBRARY" val="GRAPHIC"/>
</p:tagLst>
</file>

<file path=ppt/tags/tag92.xml><?xml version="1.0" encoding="utf-8"?>
<p:tagLst xmlns:a="http://schemas.openxmlformats.org/drawingml/2006/main" xmlns:r="http://schemas.openxmlformats.org/officeDocument/2006/relationships" xmlns:p="http://schemas.openxmlformats.org/presentationml/2006/main">
  <p:tag name="MH" val="20170705174357"/>
  <p:tag name="MH_LIBRARY" val="GRAPHIC"/>
  <p:tag name="MH_TYPE" val="Other"/>
  <p:tag name="MH_ORDER" val="1"/>
</p:tagLst>
</file>

<file path=ppt/tags/tag93.xml><?xml version="1.0" encoding="utf-8"?>
<p:tagLst xmlns:a="http://schemas.openxmlformats.org/drawingml/2006/main" xmlns:r="http://schemas.openxmlformats.org/officeDocument/2006/relationships" xmlns:p="http://schemas.openxmlformats.org/presentationml/2006/main">
  <p:tag name="MH" val="20170705174357"/>
  <p:tag name="MH_LIBRARY" val="GRAPHIC"/>
  <p:tag name="MH_TYPE" val="Other"/>
  <p:tag name="MH_ORDER" val="2"/>
</p:tagLst>
</file>

<file path=ppt/tags/tag94.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BingLLB#"/>
  <p:tag name="MH_LAYOUT" val="SubTitle"/>
  <p:tag name="MH" val="20170705174443"/>
  <p:tag name="MH_LIBRARY" val="GRAPHIC"/>
</p:tagLst>
</file>

<file path=ppt/tags/tag95.xml><?xml version="1.0" encoding="utf-8"?>
<p:tagLst xmlns:a="http://schemas.openxmlformats.org/drawingml/2006/main" xmlns:r="http://schemas.openxmlformats.org/officeDocument/2006/relationships" xmlns:p="http://schemas.openxmlformats.org/presentationml/2006/main">
  <p:tag name="MH" val="20170705174443"/>
  <p:tag name="MH_LIBRARY" val="GRAPHIC"/>
  <p:tag name="MH_TYPE" val="SubTitle"/>
  <p:tag name="MH_ORDER" val="4"/>
</p:tagLst>
</file>

<file path=ppt/tags/tag96.xml><?xml version="1.0" encoding="utf-8"?>
<p:tagLst xmlns:a="http://schemas.openxmlformats.org/drawingml/2006/main" xmlns:r="http://schemas.openxmlformats.org/officeDocument/2006/relationships" xmlns:p="http://schemas.openxmlformats.org/presentationml/2006/main">
  <p:tag name="MH" val="20170705174443"/>
  <p:tag name="MH_LIBRARY" val="GRAPHIC"/>
  <p:tag name="MH_TYPE" val="Other"/>
  <p:tag name="MH_ORDER" val="4"/>
</p:tagLst>
</file>

<file path=ppt/tags/tag97.xml><?xml version="1.0" encoding="utf-8"?>
<p:tagLst xmlns:a="http://schemas.openxmlformats.org/drawingml/2006/main" xmlns:r="http://schemas.openxmlformats.org/officeDocument/2006/relationships" xmlns:p="http://schemas.openxmlformats.org/presentationml/2006/main">
  <p:tag name="MH" val="20170705174443"/>
  <p:tag name="MH_LIBRARY" val="GRAPHIC"/>
  <p:tag name="MH_TYPE" val="SubTitle"/>
  <p:tag name="MH_ORDER" val="2"/>
</p:tagLst>
</file>

<file path=ppt/tags/tag98.xml><?xml version="1.0" encoding="utf-8"?>
<p:tagLst xmlns:a="http://schemas.openxmlformats.org/drawingml/2006/main" xmlns:r="http://schemas.openxmlformats.org/officeDocument/2006/relationships" xmlns:p="http://schemas.openxmlformats.org/presentationml/2006/main">
  <p:tag name="MH" val="20170705174443"/>
  <p:tag name="MH_LIBRARY" val="GRAPHIC"/>
  <p:tag name="MH_TYPE" val="Other"/>
  <p:tag name="MH_ORDER" val="2"/>
</p:tagLst>
</file>

<file path=ppt/tags/tag99.xml><?xml version="1.0" encoding="utf-8"?>
<p:tagLst xmlns:a="http://schemas.openxmlformats.org/drawingml/2006/main" xmlns:r="http://schemas.openxmlformats.org/officeDocument/2006/relationships" xmlns:p="http://schemas.openxmlformats.org/presentationml/2006/main">
  <p:tag name="MH" val="20170705174443"/>
  <p:tag name="MH_LIBRARY" val="GRAPHIC"/>
  <p:tag name="MH_TYPE" val="SubTitle"/>
  <p:tag name="MH_ORDER" val="3"/>
</p:tagLst>
</file>

<file path=ppt/theme/theme1.xml><?xml version="1.0" encoding="utf-8"?>
<a:theme xmlns:a="http://schemas.openxmlformats.org/drawingml/2006/main" name="包图主题2">
  <a:themeElements>
    <a:clrScheme name="自定义 53">
      <a:dk1>
        <a:sysClr val="windowText" lastClr="000000"/>
      </a:dk1>
      <a:lt1>
        <a:sysClr val="window" lastClr="FFFFFF"/>
      </a:lt1>
      <a:dk2>
        <a:srgbClr val="44546A"/>
      </a:dk2>
      <a:lt2>
        <a:srgbClr val="E7E6E6"/>
      </a:lt2>
      <a:accent1>
        <a:srgbClr val="5670B5"/>
      </a:accent1>
      <a:accent2>
        <a:srgbClr val="E1468B"/>
      </a:accent2>
      <a:accent3>
        <a:srgbClr val="61B9B1"/>
      </a:accent3>
      <a:accent4>
        <a:srgbClr val="5670B5"/>
      </a:accent4>
      <a:accent5>
        <a:srgbClr val="E1468B"/>
      </a:accent5>
      <a:accent6>
        <a:srgbClr val="61B9B1"/>
      </a:accent6>
      <a:hlink>
        <a:srgbClr val="0563C1"/>
      </a:hlink>
      <a:folHlink>
        <a:srgbClr val="954F72"/>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包图主题2" id="{50CFA792-C506-47E4-B272-6A6183483AB3}" vid="{CC1AE437-2F7F-4319-9F22-408F5F8C346F}"/>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themeOverride>
</file>

<file path=ppt/theme/themeOverride2.xml><?xml version="1.0" encoding="utf-8"?>
<a:themeOverride xmlns:a="http://schemas.openxmlformats.org/drawingml/2006/main">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themeOverride>
</file>

<file path=ppt/theme/themeOverride3.xml><?xml version="1.0" encoding="utf-8"?>
<a:themeOverride xmlns:a="http://schemas.openxmlformats.org/drawingml/2006/main">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themeOverride>
</file>

<file path=docProps/app.xml><?xml version="1.0" encoding="utf-8"?>
<Properties xmlns="http://schemas.openxmlformats.org/officeDocument/2006/extended-properties" xmlns:vt="http://schemas.openxmlformats.org/officeDocument/2006/docPropsVTypes">
  <Template>包图主题2</Template>
  <TotalTime>109</TotalTime>
  <Words>1945</Words>
  <Application>Microsoft Office PowerPoint</Application>
  <PresentationFormat>宽屏</PresentationFormat>
  <Paragraphs>231</Paragraphs>
  <Slides>25</Slides>
  <Notes>25</Notes>
  <HiddenSlides>0</HiddenSlides>
  <MMClips>1</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25</vt:i4>
      </vt:variant>
    </vt:vector>
  </HeadingPairs>
  <TitlesOfParts>
    <vt:vector size="37" baseType="lpstr">
      <vt:lpstr>Arial Unicode MS</vt:lpstr>
      <vt:lpstr>等线</vt:lpstr>
      <vt:lpstr>迷你简准圆</vt:lpstr>
      <vt:lpstr>宋体</vt:lpstr>
      <vt:lpstr>微软雅黑</vt:lpstr>
      <vt:lpstr>Arial</vt:lpstr>
      <vt:lpstr>Arial Rounded MT Bold</vt:lpstr>
      <vt:lpstr>Bell MT</vt:lpstr>
      <vt:lpstr>Broadway</vt:lpstr>
      <vt:lpstr>Calibri</vt:lpstr>
      <vt:lpstr>Times New Roman</vt:lpstr>
      <vt:lpstr>包图主题2</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逆流的小鱼</dc:creator>
  <cp:lastModifiedBy>逆流的小鱼</cp:lastModifiedBy>
  <cp:revision>21</cp:revision>
  <dcterms:created xsi:type="dcterms:W3CDTF">2017-07-05T09:12:08Z</dcterms:created>
  <dcterms:modified xsi:type="dcterms:W3CDTF">2017-07-05T11:01:14Z</dcterms:modified>
</cp:coreProperties>
</file>