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emf" ContentType="image/x-emf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8" r:id="rId4"/>
    <p:sldId id="259" r:id="rId5"/>
    <p:sldId id="260" r:id="rId6"/>
    <p:sldId id="289" r:id="rId7"/>
    <p:sldId id="287" r:id="rId9"/>
    <p:sldId id="276" r:id="rId10"/>
    <p:sldId id="286" r:id="rId11"/>
    <p:sldId id="284" r:id="rId12"/>
    <p:sldId id="293" r:id="rId13"/>
    <p:sldId id="285" r:id="rId14"/>
    <p:sldId id="288" r:id="rId15"/>
    <p:sldId id="265" r:id="rId16"/>
    <p:sldId id="266" r:id="rId17"/>
    <p:sldId id="268" r:id="rId18"/>
    <p:sldId id="294" r:id="rId19"/>
    <p:sldId id="267" r:id="rId20"/>
    <p:sldId id="269" r:id="rId21"/>
    <p:sldId id="270" r:id="rId22"/>
    <p:sldId id="275" r:id="rId23"/>
    <p:sldId id="274" r:id="rId24"/>
    <p:sldId id="290" r:id="rId25"/>
    <p:sldId id="295" r:id="rId26"/>
    <p:sldId id="292" r:id="rId27"/>
    <p:sldId id="291" r:id="rId28"/>
    <p:sldId id="272" r:id="rId29"/>
    <p:sldId id="277" r:id="rId30"/>
    <p:sldId id="278" r:id="rId31"/>
    <p:sldId id="279" r:id="rId32"/>
    <p:sldId id="296" r:id="rId33"/>
    <p:sldId id="280" r:id="rId34"/>
    <p:sldId id="273" r:id="rId35"/>
    <p:sldId id="281" r:id="rId36"/>
    <p:sldId id="282" r:id="rId37"/>
    <p:sldId id="271" r:id="rId38"/>
    <p:sldId id="283" r:id="rId39"/>
    <p:sldId id="297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514C"/>
    <a:srgbClr val="19909C"/>
    <a:srgbClr val="FC4D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28" autoAdjust="0"/>
    <p:restoredTop sz="94660"/>
  </p:normalViewPr>
  <p:slideViewPr>
    <p:cSldViewPr snapToGrid="0">
      <p:cViewPr>
        <p:scale>
          <a:sx n="64" d="100"/>
          <a:sy n="64" d="100"/>
        </p:scale>
        <p:origin x="1146" y="1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32</c:v>
                </c:pt>
                <c:pt idx="2">
                  <c:v>21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1572390432"/>
        <c:axId val="1572390976"/>
      </c:lineChart>
      <c:dateAx>
        <c:axId val="157239043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</a:defRPr>
            </a:pPr>
          </a:p>
        </c:txPr>
        <c:crossAx val="1572390976"/>
        <c:crosses val="autoZero"/>
        <c:auto val="1"/>
        <c:lblOffset val="100"/>
        <c:baseTimeUnit val="days"/>
      </c:dateAx>
      <c:valAx>
        <c:axId val="1572390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prstDash val="solid"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</a:defRPr>
            </a:pPr>
          </a:p>
        </c:txPr>
        <c:crossAx val="1572390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ea typeface="+mn-ea"/>
          <a:cs typeface="+mn-ea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2"/>
            </a:solidFill>
          </c:spPr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</c:v>
                </c:pt>
                <c:pt idx="1">
                  <c:v>0.45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2"/>
            </a:solidFill>
          </c:spPr>
          <c:explosion val="0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2"/>
            </a:solidFill>
          </c:spPr>
          <c:explosion val="0"/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0.35</c:v>
                </c:pt>
                <c:pt idx="1">
                  <c:v>0.65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4"/>
            </a:solidFill>
          </c:spPr>
          <c:explosion val="0"/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651161-82CA-48EC-B002-C105E7888C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198C-5DA1-435F-8596-DF152B5C67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9372"/>
            <a:ext cx="12192000" cy="986118"/>
          </a:xfrm>
          <a:prstGeom prst="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92076"/>
            <a:ext cx="10515600" cy="1325563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976745"/>
            <a:ext cx="12192000" cy="588125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6.xml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emf"/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.png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5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1"/>
          <p:cNvSpPr/>
          <p:nvPr>
            <p:custDataLst>
              <p:tags r:id="rId1"/>
            </p:custDataLst>
          </p:nvPr>
        </p:nvSpPr>
        <p:spPr>
          <a:xfrm>
            <a:off x="0" y="3141040"/>
            <a:ext cx="12192000" cy="2195459"/>
          </a:xfrm>
          <a:prstGeom prst="rect">
            <a:avLst/>
          </a:prstGeom>
          <a:solidFill>
            <a:schemeClr val="tx2">
              <a:lumMod val="7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PA_组合 2"/>
          <p:cNvGrpSpPr/>
          <p:nvPr>
            <p:custDataLst>
              <p:tags r:id="rId2"/>
            </p:custDataLst>
          </p:nvPr>
        </p:nvGrpSpPr>
        <p:grpSpPr bwMode="auto">
          <a:xfrm>
            <a:off x="3857625" y="935608"/>
            <a:ext cx="4476750" cy="2736017"/>
            <a:chOff x="3749658" y="1073936"/>
            <a:chExt cx="4476051" cy="2735823"/>
          </a:xfrm>
        </p:grpSpPr>
        <p:sp>
          <p:nvSpPr>
            <p:cNvPr id="4" name="文本框 3"/>
            <p:cNvSpPr txBox="1"/>
            <p:nvPr/>
          </p:nvSpPr>
          <p:spPr>
            <a:xfrm>
              <a:off x="3749658" y="1073936"/>
              <a:ext cx="4476051" cy="22147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38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201X</a:t>
              </a:r>
              <a:endParaRPr lang="zh-CN" altLang="en-US" sz="13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819497" y="1917595"/>
              <a:ext cx="4309390" cy="18921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noFill/>
              </a:endParaRPr>
            </a:p>
          </p:txBody>
        </p:sp>
      </p:grpSp>
      <p:sp>
        <p:nvSpPr>
          <p:cNvPr id="6" name="PA_矩形 5"/>
          <p:cNvSpPr/>
          <p:nvPr>
            <p:custDataLst>
              <p:tags r:id="rId3"/>
            </p:custDataLst>
          </p:nvPr>
        </p:nvSpPr>
        <p:spPr>
          <a:xfrm>
            <a:off x="2560416" y="3430921"/>
            <a:ext cx="70711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Arial" panose="020B0604020202020204" pitchFamily="34" charset="0"/>
                <a:ea typeface="+mn-ea"/>
              </a:rPr>
              <a:t>蓝色大气商务工作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Arial" panose="020B0604020202020204" pitchFamily="34" charset="0"/>
                <a:ea typeface="+mn-ea"/>
              </a:rPr>
              <a:t>PPT</a:t>
            </a:r>
            <a:endParaRPr lang="zh-CN" altLang="en-US" sz="4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+mn-lt"/>
              <a:ea typeface="+mn-ea"/>
            </a:endParaRPr>
          </a:p>
        </p:txBody>
      </p:sp>
      <p:cxnSp>
        <p:nvCxnSpPr>
          <p:cNvPr id="7" name="PA_直接连接符 6"/>
          <p:cNvCxnSpPr/>
          <p:nvPr>
            <p:custDataLst>
              <p:tags r:id="rId4"/>
            </p:custDataLst>
          </p:nvPr>
        </p:nvCxnSpPr>
        <p:spPr>
          <a:xfrm>
            <a:off x="3912394" y="4396514"/>
            <a:ext cx="4367213" cy="0"/>
          </a:xfrm>
          <a:prstGeom prst="line">
            <a:avLst/>
          </a:prstGeom>
          <a:noFill/>
          <a:ln>
            <a:solidFill>
              <a:schemeClr val="bg1">
                <a:alpha val="50000"/>
              </a:scheme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PA_矩形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40163" y="4528276"/>
            <a:ext cx="4511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life can be enhanced, and your happiness enriched, when you choose to change your perspective.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10" name="PA_Yinyues - Everything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178977" y="-204740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789908" y="2811999"/>
            <a:ext cx="4852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800" b="1" spc="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单击添加过渡页</a:t>
            </a:r>
            <a:endParaRPr lang="zh-CN" altLang="en-US" sz="4800" b="1" spc="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4589824" y="377274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589822" y="420666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89824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6590958" y="377709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590960" y="421161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6890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38644" y="1350042"/>
            <a:ext cx="1755139" cy="1245076"/>
            <a:chOff x="1997643" y="1012531"/>
            <a:chExt cx="1316354" cy="9338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643" y="1012531"/>
              <a:ext cx="1277415" cy="933807"/>
            </a:xfrm>
            <a:prstGeom prst="rect">
              <a:avLst/>
            </a:prstGeom>
          </p:spPr>
        </p:pic>
        <p:sp>
          <p:nvSpPr>
            <p:cNvPr id="12" name="文本框 9"/>
            <p:cNvSpPr txBox="1"/>
            <p:nvPr/>
          </p:nvSpPr>
          <p:spPr>
            <a:xfrm>
              <a:off x="2382606" y="1046193"/>
              <a:ext cx="931391" cy="538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en-US" altLang="zh-CN" sz="466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66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 bwMode="auto">
          <a:xfrm>
            <a:off x="989757" y="2137711"/>
            <a:ext cx="3935886" cy="3949510"/>
          </a:xfrm>
          <a:custGeom>
            <a:avLst/>
            <a:gdLst>
              <a:gd name="T0" fmla="*/ 365 w 2340"/>
              <a:gd name="T1" fmla="*/ 542 h 2348"/>
              <a:gd name="T2" fmla="*/ 805 w 2340"/>
              <a:gd name="T3" fmla="*/ 220 h 2348"/>
              <a:gd name="T4" fmla="*/ 1001 w 2340"/>
              <a:gd name="T5" fmla="*/ 167 h 2348"/>
              <a:gd name="T6" fmla="*/ 1122 w 2340"/>
              <a:gd name="T7" fmla="*/ 155 h 2348"/>
              <a:gd name="T8" fmla="*/ 1230 w 2340"/>
              <a:gd name="T9" fmla="*/ 156 h 2348"/>
              <a:gd name="T10" fmla="*/ 1341 w 2340"/>
              <a:gd name="T11" fmla="*/ 169 h 2348"/>
              <a:gd name="T12" fmla="*/ 1513 w 2340"/>
              <a:gd name="T13" fmla="*/ 215 h 2348"/>
              <a:gd name="T14" fmla="*/ 1590 w 2340"/>
              <a:gd name="T15" fmla="*/ 246 h 2348"/>
              <a:gd name="T16" fmla="*/ 1708 w 2340"/>
              <a:gd name="T17" fmla="*/ 310 h 2348"/>
              <a:gd name="T18" fmla="*/ 1818 w 2340"/>
              <a:gd name="T19" fmla="*/ 389 h 2348"/>
              <a:gd name="T20" fmla="*/ 1940 w 2340"/>
              <a:gd name="T21" fmla="*/ 510 h 2348"/>
              <a:gd name="T22" fmla="*/ 2014 w 2340"/>
              <a:gd name="T23" fmla="*/ 608 h 2348"/>
              <a:gd name="T24" fmla="*/ 2076 w 2340"/>
              <a:gd name="T25" fmla="*/ 714 h 2348"/>
              <a:gd name="T26" fmla="*/ 2137 w 2340"/>
              <a:gd name="T27" fmla="*/ 860 h 2348"/>
              <a:gd name="T28" fmla="*/ 2174 w 2340"/>
              <a:gd name="T29" fmla="*/ 1015 h 2348"/>
              <a:gd name="T30" fmla="*/ 2186 w 2340"/>
              <a:gd name="T31" fmla="*/ 1192 h 2348"/>
              <a:gd name="T32" fmla="*/ 2174 w 2340"/>
              <a:gd name="T33" fmla="*/ 1333 h 2348"/>
              <a:gd name="T34" fmla="*/ 2131 w 2340"/>
              <a:gd name="T35" fmla="*/ 1505 h 2348"/>
              <a:gd name="T36" fmla="*/ 2077 w 2340"/>
              <a:gd name="T37" fmla="*/ 1634 h 2348"/>
              <a:gd name="T38" fmla="*/ 1985 w 2340"/>
              <a:gd name="T39" fmla="*/ 1782 h 2348"/>
              <a:gd name="T40" fmla="*/ 1859 w 2340"/>
              <a:gd name="T41" fmla="*/ 1922 h 2348"/>
              <a:gd name="T42" fmla="*/ 1740 w 2340"/>
              <a:gd name="T43" fmla="*/ 2017 h 2348"/>
              <a:gd name="T44" fmla="*/ 1611 w 2340"/>
              <a:gd name="T45" fmla="*/ 2092 h 2348"/>
              <a:gd name="T46" fmla="*/ 1382 w 2340"/>
              <a:gd name="T47" fmla="*/ 2171 h 2348"/>
              <a:gd name="T48" fmla="*/ 1167 w 2340"/>
              <a:gd name="T49" fmla="*/ 2194 h 2348"/>
              <a:gd name="T50" fmla="*/ 1018 w 2340"/>
              <a:gd name="T51" fmla="*/ 2183 h 2348"/>
              <a:gd name="T52" fmla="*/ 906 w 2340"/>
              <a:gd name="T53" fmla="*/ 2161 h 2348"/>
              <a:gd name="T54" fmla="*/ 775 w 2340"/>
              <a:gd name="T55" fmla="*/ 2117 h 2348"/>
              <a:gd name="T56" fmla="*/ 669 w 2340"/>
              <a:gd name="T57" fmla="*/ 2065 h 2348"/>
              <a:gd name="T58" fmla="*/ 435 w 2340"/>
              <a:gd name="T59" fmla="*/ 1886 h 2348"/>
              <a:gd name="T60" fmla="*/ 486 w 2340"/>
              <a:gd name="T61" fmla="*/ 1739 h 2348"/>
              <a:gd name="T62" fmla="*/ 283 w 2340"/>
              <a:gd name="T63" fmla="*/ 1948 h 2348"/>
              <a:gd name="T64" fmla="*/ 532 w 2340"/>
              <a:gd name="T65" fmla="*/ 2162 h 2348"/>
              <a:gd name="T66" fmla="*/ 660 w 2340"/>
              <a:gd name="T67" fmla="*/ 2234 h 2348"/>
              <a:gd name="T68" fmla="*/ 836 w 2340"/>
              <a:gd name="T69" fmla="*/ 2301 h 2348"/>
              <a:gd name="T70" fmla="*/ 963 w 2340"/>
              <a:gd name="T71" fmla="*/ 2331 h 2348"/>
              <a:gd name="T72" fmla="*/ 1098 w 2340"/>
              <a:gd name="T73" fmla="*/ 2346 h 2348"/>
              <a:gd name="T74" fmla="*/ 1343 w 2340"/>
              <a:gd name="T75" fmla="*/ 2335 h 2348"/>
              <a:gd name="T76" fmla="*/ 1626 w 2340"/>
              <a:gd name="T77" fmla="*/ 2254 h 2348"/>
              <a:gd name="T78" fmla="*/ 1795 w 2340"/>
              <a:gd name="T79" fmla="*/ 2166 h 2348"/>
              <a:gd name="T80" fmla="*/ 1949 w 2340"/>
              <a:gd name="T81" fmla="*/ 2049 h 2348"/>
              <a:gd name="T82" fmla="*/ 2072 w 2340"/>
              <a:gd name="T83" fmla="*/ 1921 h 2348"/>
              <a:gd name="T84" fmla="*/ 2195 w 2340"/>
              <a:gd name="T85" fmla="*/ 1739 h 2348"/>
              <a:gd name="T86" fmla="*/ 2267 w 2340"/>
              <a:gd name="T87" fmla="*/ 1583 h 2348"/>
              <a:gd name="T88" fmla="*/ 2306 w 2340"/>
              <a:gd name="T89" fmla="*/ 1457 h 2348"/>
              <a:gd name="T90" fmla="*/ 2336 w 2340"/>
              <a:gd name="T91" fmla="*/ 1276 h 2348"/>
              <a:gd name="T92" fmla="*/ 2334 w 2340"/>
              <a:gd name="T93" fmla="*/ 1052 h 2348"/>
              <a:gd name="T94" fmla="*/ 2301 w 2340"/>
              <a:gd name="T95" fmla="*/ 871 h 2348"/>
              <a:gd name="T96" fmla="*/ 2231 w 2340"/>
              <a:gd name="T97" fmla="*/ 680 h 2348"/>
              <a:gd name="T98" fmla="*/ 2164 w 2340"/>
              <a:gd name="T99" fmla="*/ 556 h 2348"/>
              <a:gd name="T100" fmla="*/ 2083 w 2340"/>
              <a:gd name="T101" fmla="*/ 441 h 2348"/>
              <a:gd name="T102" fmla="*/ 1990 w 2340"/>
              <a:gd name="T103" fmla="*/ 337 h 2348"/>
              <a:gd name="T104" fmla="*/ 1854 w 2340"/>
              <a:gd name="T105" fmla="*/ 223 h 2348"/>
              <a:gd name="T106" fmla="*/ 1680 w 2340"/>
              <a:gd name="T107" fmla="*/ 118 h 2348"/>
              <a:gd name="T108" fmla="*/ 1583 w 2340"/>
              <a:gd name="T109" fmla="*/ 76 h 2348"/>
              <a:gd name="T110" fmla="*/ 1439 w 2340"/>
              <a:gd name="T111" fmla="*/ 32 h 2348"/>
              <a:gd name="T112" fmla="*/ 1276 w 2340"/>
              <a:gd name="T113" fmla="*/ 5 h 2348"/>
              <a:gd name="T114" fmla="*/ 1168 w 2340"/>
              <a:gd name="T115" fmla="*/ 0 h 2348"/>
              <a:gd name="T116" fmla="*/ 1045 w 2340"/>
              <a:gd name="T117" fmla="*/ 6 h 2348"/>
              <a:gd name="T118" fmla="*/ 844 w 2340"/>
              <a:gd name="T119" fmla="*/ 45 h 2348"/>
              <a:gd name="T120" fmla="*/ 579 w 2340"/>
              <a:gd name="T121" fmla="*/ 157 h 2348"/>
              <a:gd name="T122" fmla="*/ 3 w 2340"/>
              <a:gd name="T123" fmla="*/ 1014 h 2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40" h="2348">
                <a:moveTo>
                  <a:pt x="153" y="1052"/>
                </a:moveTo>
                <a:cubicBezTo>
                  <a:pt x="153" y="1052"/>
                  <a:pt x="154" y="1046"/>
                  <a:pt x="155" y="1035"/>
                </a:cubicBezTo>
                <a:cubicBezTo>
                  <a:pt x="157" y="1024"/>
                  <a:pt x="159" y="1007"/>
                  <a:pt x="164" y="985"/>
                </a:cubicBezTo>
                <a:cubicBezTo>
                  <a:pt x="172" y="941"/>
                  <a:pt x="186" y="878"/>
                  <a:pt x="217" y="801"/>
                </a:cubicBezTo>
                <a:cubicBezTo>
                  <a:pt x="224" y="781"/>
                  <a:pt x="233" y="761"/>
                  <a:pt x="242" y="740"/>
                </a:cubicBezTo>
                <a:cubicBezTo>
                  <a:pt x="253" y="720"/>
                  <a:pt x="263" y="698"/>
                  <a:pt x="275" y="677"/>
                </a:cubicBezTo>
                <a:cubicBezTo>
                  <a:pt x="300" y="633"/>
                  <a:pt x="329" y="588"/>
                  <a:pt x="365" y="542"/>
                </a:cubicBezTo>
                <a:cubicBezTo>
                  <a:pt x="401" y="497"/>
                  <a:pt x="443" y="452"/>
                  <a:pt x="491" y="409"/>
                </a:cubicBezTo>
                <a:cubicBezTo>
                  <a:pt x="540" y="366"/>
                  <a:pt x="595" y="326"/>
                  <a:pt x="656" y="290"/>
                </a:cubicBezTo>
                <a:cubicBezTo>
                  <a:pt x="672" y="281"/>
                  <a:pt x="688" y="273"/>
                  <a:pt x="704" y="265"/>
                </a:cubicBezTo>
                <a:cubicBezTo>
                  <a:pt x="712" y="260"/>
                  <a:pt x="720" y="256"/>
                  <a:pt x="728" y="253"/>
                </a:cubicBezTo>
                <a:cubicBezTo>
                  <a:pt x="737" y="249"/>
                  <a:pt x="745" y="245"/>
                  <a:pt x="753" y="241"/>
                </a:cubicBezTo>
                <a:cubicBezTo>
                  <a:pt x="762" y="237"/>
                  <a:pt x="770" y="234"/>
                  <a:pt x="779" y="230"/>
                </a:cubicBezTo>
                <a:cubicBezTo>
                  <a:pt x="787" y="227"/>
                  <a:pt x="796" y="223"/>
                  <a:pt x="805" y="220"/>
                </a:cubicBezTo>
                <a:cubicBezTo>
                  <a:pt x="823" y="213"/>
                  <a:pt x="840" y="207"/>
                  <a:pt x="859" y="201"/>
                </a:cubicBezTo>
                <a:cubicBezTo>
                  <a:pt x="868" y="198"/>
                  <a:pt x="877" y="195"/>
                  <a:pt x="886" y="193"/>
                </a:cubicBezTo>
                <a:cubicBezTo>
                  <a:pt x="896" y="190"/>
                  <a:pt x="905" y="188"/>
                  <a:pt x="914" y="185"/>
                </a:cubicBezTo>
                <a:cubicBezTo>
                  <a:pt x="919" y="184"/>
                  <a:pt x="924" y="183"/>
                  <a:pt x="929" y="182"/>
                </a:cubicBezTo>
                <a:cubicBezTo>
                  <a:pt x="933" y="181"/>
                  <a:pt x="938" y="180"/>
                  <a:pt x="943" y="179"/>
                </a:cubicBezTo>
                <a:cubicBezTo>
                  <a:pt x="952" y="177"/>
                  <a:pt x="962" y="174"/>
                  <a:pt x="972" y="172"/>
                </a:cubicBezTo>
                <a:cubicBezTo>
                  <a:pt x="981" y="170"/>
                  <a:pt x="991" y="169"/>
                  <a:pt x="1001" y="167"/>
                </a:cubicBezTo>
                <a:cubicBezTo>
                  <a:pt x="1011" y="166"/>
                  <a:pt x="1021" y="164"/>
                  <a:pt x="1031" y="163"/>
                </a:cubicBezTo>
                <a:cubicBezTo>
                  <a:pt x="1041" y="162"/>
                  <a:pt x="1051" y="161"/>
                  <a:pt x="1061" y="159"/>
                </a:cubicBezTo>
                <a:cubicBezTo>
                  <a:pt x="1068" y="159"/>
                  <a:pt x="1068" y="159"/>
                  <a:pt x="1068" y="159"/>
                </a:cubicBezTo>
                <a:cubicBezTo>
                  <a:pt x="1071" y="158"/>
                  <a:pt x="1073" y="158"/>
                  <a:pt x="1076" y="158"/>
                </a:cubicBezTo>
                <a:cubicBezTo>
                  <a:pt x="1081" y="158"/>
                  <a:pt x="1086" y="157"/>
                  <a:pt x="1091" y="157"/>
                </a:cubicBezTo>
                <a:cubicBezTo>
                  <a:pt x="1096" y="157"/>
                  <a:pt x="1101" y="156"/>
                  <a:pt x="1106" y="156"/>
                </a:cubicBezTo>
                <a:cubicBezTo>
                  <a:pt x="1111" y="156"/>
                  <a:pt x="1116" y="155"/>
                  <a:pt x="1122" y="155"/>
                </a:cubicBezTo>
                <a:cubicBezTo>
                  <a:pt x="1132" y="155"/>
                  <a:pt x="1142" y="154"/>
                  <a:pt x="1152" y="154"/>
                </a:cubicBezTo>
                <a:cubicBezTo>
                  <a:pt x="1158" y="154"/>
                  <a:pt x="1163" y="154"/>
                  <a:pt x="1168" y="154"/>
                </a:cubicBezTo>
                <a:cubicBezTo>
                  <a:pt x="1173" y="154"/>
                  <a:pt x="1178" y="154"/>
                  <a:pt x="1183" y="154"/>
                </a:cubicBezTo>
                <a:cubicBezTo>
                  <a:pt x="1194" y="155"/>
                  <a:pt x="1204" y="155"/>
                  <a:pt x="1215" y="155"/>
                </a:cubicBezTo>
                <a:cubicBezTo>
                  <a:pt x="1219" y="155"/>
                  <a:pt x="1219" y="155"/>
                  <a:pt x="1219" y="155"/>
                </a:cubicBezTo>
                <a:cubicBezTo>
                  <a:pt x="1223" y="156"/>
                  <a:pt x="1223" y="156"/>
                  <a:pt x="1223" y="156"/>
                </a:cubicBezTo>
                <a:cubicBezTo>
                  <a:pt x="1230" y="156"/>
                  <a:pt x="1230" y="156"/>
                  <a:pt x="1230" y="156"/>
                </a:cubicBezTo>
                <a:cubicBezTo>
                  <a:pt x="1236" y="157"/>
                  <a:pt x="1241" y="157"/>
                  <a:pt x="1246" y="157"/>
                </a:cubicBezTo>
                <a:cubicBezTo>
                  <a:pt x="1251" y="158"/>
                  <a:pt x="1257" y="158"/>
                  <a:pt x="1262" y="159"/>
                </a:cubicBezTo>
                <a:cubicBezTo>
                  <a:pt x="1270" y="159"/>
                  <a:pt x="1270" y="159"/>
                  <a:pt x="1270" y="159"/>
                </a:cubicBezTo>
                <a:cubicBezTo>
                  <a:pt x="1272" y="159"/>
                  <a:pt x="1275" y="160"/>
                  <a:pt x="1278" y="160"/>
                </a:cubicBezTo>
                <a:cubicBezTo>
                  <a:pt x="1288" y="161"/>
                  <a:pt x="1299" y="163"/>
                  <a:pt x="1309" y="164"/>
                </a:cubicBezTo>
                <a:cubicBezTo>
                  <a:pt x="1314" y="165"/>
                  <a:pt x="1320" y="165"/>
                  <a:pt x="1325" y="166"/>
                </a:cubicBezTo>
                <a:cubicBezTo>
                  <a:pt x="1330" y="167"/>
                  <a:pt x="1335" y="168"/>
                  <a:pt x="1341" y="169"/>
                </a:cubicBezTo>
                <a:cubicBezTo>
                  <a:pt x="1351" y="171"/>
                  <a:pt x="1362" y="173"/>
                  <a:pt x="1372" y="175"/>
                </a:cubicBezTo>
                <a:cubicBezTo>
                  <a:pt x="1383" y="177"/>
                  <a:pt x="1393" y="180"/>
                  <a:pt x="1404" y="182"/>
                </a:cubicBezTo>
                <a:cubicBezTo>
                  <a:pt x="1409" y="183"/>
                  <a:pt x="1414" y="184"/>
                  <a:pt x="1419" y="186"/>
                </a:cubicBezTo>
                <a:cubicBezTo>
                  <a:pt x="1425" y="187"/>
                  <a:pt x="1430" y="189"/>
                  <a:pt x="1435" y="190"/>
                </a:cubicBezTo>
                <a:cubicBezTo>
                  <a:pt x="1446" y="193"/>
                  <a:pt x="1456" y="196"/>
                  <a:pt x="1466" y="199"/>
                </a:cubicBezTo>
                <a:cubicBezTo>
                  <a:pt x="1477" y="202"/>
                  <a:pt x="1487" y="206"/>
                  <a:pt x="1498" y="209"/>
                </a:cubicBezTo>
                <a:cubicBezTo>
                  <a:pt x="1503" y="211"/>
                  <a:pt x="1508" y="213"/>
                  <a:pt x="1513" y="215"/>
                </a:cubicBezTo>
                <a:cubicBezTo>
                  <a:pt x="1516" y="215"/>
                  <a:pt x="1518" y="216"/>
                  <a:pt x="1521" y="217"/>
                </a:cubicBezTo>
                <a:cubicBezTo>
                  <a:pt x="1528" y="220"/>
                  <a:pt x="1528" y="220"/>
                  <a:pt x="1528" y="220"/>
                </a:cubicBezTo>
                <a:cubicBezTo>
                  <a:pt x="1539" y="224"/>
                  <a:pt x="1549" y="228"/>
                  <a:pt x="1559" y="233"/>
                </a:cubicBezTo>
                <a:cubicBezTo>
                  <a:pt x="1563" y="234"/>
                  <a:pt x="1563" y="234"/>
                  <a:pt x="1563" y="234"/>
                </a:cubicBezTo>
                <a:cubicBezTo>
                  <a:pt x="1567" y="236"/>
                  <a:pt x="1567" y="236"/>
                  <a:pt x="1567" y="236"/>
                </a:cubicBezTo>
                <a:cubicBezTo>
                  <a:pt x="1574" y="239"/>
                  <a:pt x="1574" y="239"/>
                  <a:pt x="1574" y="239"/>
                </a:cubicBezTo>
                <a:cubicBezTo>
                  <a:pt x="1590" y="246"/>
                  <a:pt x="1590" y="246"/>
                  <a:pt x="1590" y="246"/>
                </a:cubicBezTo>
                <a:cubicBezTo>
                  <a:pt x="1605" y="253"/>
                  <a:pt x="1605" y="253"/>
                  <a:pt x="1605" y="253"/>
                </a:cubicBezTo>
                <a:cubicBezTo>
                  <a:pt x="1607" y="254"/>
                  <a:pt x="1610" y="255"/>
                  <a:pt x="1612" y="257"/>
                </a:cubicBezTo>
                <a:cubicBezTo>
                  <a:pt x="1620" y="260"/>
                  <a:pt x="1620" y="260"/>
                  <a:pt x="1620" y="260"/>
                </a:cubicBezTo>
                <a:cubicBezTo>
                  <a:pt x="1630" y="265"/>
                  <a:pt x="1640" y="270"/>
                  <a:pt x="1649" y="276"/>
                </a:cubicBezTo>
                <a:cubicBezTo>
                  <a:pt x="1659" y="281"/>
                  <a:pt x="1669" y="287"/>
                  <a:pt x="1679" y="292"/>
                </a:cubicBezTo>
                <a:cubicBezTo>
                  <a:pt x="1693" y="301"/>
                  <a:pt x="1693" y="301"/>
                  <a:pt x="1693" y="301"/>
                </a:cubicBezTo>
                <a:cubicBezTo>
                  <a:pt x="1698" y="303"/>
                  <a:pt x="1703" y="307"/>
                  <a:pt x="1708" y="310"/>
                </a:cubicBezTo>
                <a:cubicBezTo>
                  <a:pt x="1717" y="316"/>
                  <a:pt x="1727" y="322"/>
                  <a:pt x="1736" y="328"/>
                </a:cubicBezTo>
                <a:cubicBezTo>
                  <a:pt x="1745" y="334"/>
                  <a:pt x="1755" y="341"/>
                  <a:pt x="1764" y="348"/>
                </a:cubicBezTo>
                <a:cubicBezTo>
                  <a:pt x="1768" y="351"/>
                  <a:pt x="1773" y="354"/>
                  <a:pt x="1778" y="358"/>
                </a:cubicBezTo>
                <a:cubicBezTo>
                  <a:pt x="1791" y="368"/>
                  <a:pt x="1791" y="368"/>
                  <a:pt x="1791" y="368"/>
                </a:cubicBezTo>
                <a:cubicBezTo>
                  <a:pt x="1804" y="379"/>
                  <a:pt x="1804" y="379"/>
                  <a:pt x="1804" y="379"/>
                </a:cubicBezTo>
                <a:cubicBezTo>
                  <a:pt x="1811" y="384"/>
                  <a:pt x="1811" y="384"/>
                  <a:pt x="1811" y="384"/>
                </a:cubicBezTo>
                <a:cubicBezTo>
                  <a:pt x="1813" y="386"/>
                  <a:pt x="1816" y="387"/>
                  <a:pt x="1818" y="389"/>
                </a:cubicBezTo>
                <a:cubicBezTo>
                  <a:pt x="1835" y="404"/>
                  <a:pt x="1853" y="419"/>
                  <a:pt x="1869" y="435"/>
                </a:cubicBezTo>
                <a:cubicBezTo>
                  <a:pt x="1882" y="447"/>
                  <a:pt x="1882" y="447"/>
                  <a:pt x="1882" y="447"/>
                </a:cubicBezTo>
                <a:cubicBezTo>
                  <a:pt x="1888" y="453"/>
                  <a:pt x="1888" y="453"/>
                  <a:pt x="1888" y="453"/>
                </a:cubicBezTo>
                <a:cubicBezTo>
                  <a:pt x="1894" y="459"/>
                  <a:pt x="1894" y="459"/>
                  <a:pt x="1894" y="459"/>
                </a:cubicBezTo>
                <a:cubicBezTo>
                  <a:pt x="1902" y="468"/>
                  <a:pt x="1910" y="476"/>
                  <a:pt x="1918" y="484"/>
                </a:cubicBezTo>
                <a:cubicBezTo>
                  <a:pt x="1922" y="489"/>
                  <a:pt x="1925" y="493"/>
                  <a:pt x="1929" y="497"/>
                </a:cubicBezTo>
                <a:cubicBezTo>
                  <a:pt x="1940" y="510"/>
                  <a:pt x="1940" y="510"/>
                  <a:pt x="1940" y="510"/>
                </a:cubicBezTo>
                <a:cubicBezTo>
                  <a:pt x="1952" y="524"/>
                  <a:pt x="1952" y="524"/>
                  <a:pt x="1952" y="524"/>
                </a:cubicBezTo>
                <a:cubicBezTo>
                  <a:pt x="1956" y="528"/>
                  <a:pt x="1959" y="533"/>
                  <a:pt x="1963" y="537"/>
                </a:cubicBezTo>
                <a:cubicBezTo>
                  <a:pt x="1970" y="546"/>
                  <a:pt x="1977" y="556"/>
                  <a:pt x="1984" y="565"/>
                </a:cubicBezTo>
                <a:cubicBezTo>
                  <a:pt x="1991" y="574"/>
                  <a:pt x="1998" y="584"/>
                  <a:pt x="2004" y="593"/>
                </a:cubicBezTo>
                <a:cubicBezTo>
                  <a:pt x="2010" y="600"/>
                  <a:pt x="2010" y="600"/>
                  <a:pt x="2010" y="600"/>
                </a:cubicBezTo>
                <a:cubicBezTo>
                  <a:pt x="2012" y="604"/>
                  <a:pt x="2012" y="604"/>
                  <a:pt x="2012" y="604"/>
                </a:cubicBezTo>
                <a:cubicBezTo>
                  <a:pt x="2014" y="608"/>
                  <a:pt x="2014" y="608"/>
                  <a:pt x="2014" y="608"/>
                </a:cubicBezTo>
                <a:cubicBezTo>
                  <a:pt x="2024" y="622"/>
                  <a:pt x="2024" y="622"/>
                  <a:pt x="2024" y="622"/>
                </a:cubicBezTo>
                <a:cubicBezTo>
                  <a:pt x="2033" y="637"/>
                  <a:pt x="2033" y="637"/>
                  <a:pt x="2033" y="637"/>
                </a:cubicBezTo>
                <a:cubicBezTo>
                  <a:pt x="2038" y="644"/>
                  <a:pt x="2038" y="644"/>
                  <a:pt x="2038" y="644"/>
                </a:cubicBezTo>
                <a:cubicBezTo>
                  <a:pt x="2040" y="647"/>
                  <a:pt x="2041" y="649"/>
                  <a:pt x="2042" y="652"/>
                </a:cubicBezTo>
                <a:cubicBezTo>
                  <a:pt x="2048" y="662"/>
                  <a:pt x="2054" y="672"/>
                  <a:pt x="2060" y="682"/>
                </a:cubicBezTo>
                <a:cubicBezTo>
                  <a:pt x="2063" y="687"/>
                  <a:pt x="2066" y="693"/>
                  <a:pt x="2068" y="698"/>
                </a:cubicBezTo>
                <a:cubicBezTo>
                  <a:pt x="2076" y="714"/>
                  <a:pt x="2076" y="714"/>
                  <a:pt x="2076" y="714"/>
                </a:cubicBezTo>
                <a:cubicBezTo>
                  <a:pt x="2084" y="729"/>
                  <a:pt x="2084" y="729"/>
                  <a:pt x="2084" y="729"/>
                </a:cubicBezTo>
                <a:cubicBezTo>
                  <a:pt x="2087" y="734"/>
                  <a:pt x="2089" y="740"/>
                  <a:pt x="2092" y="745"/>
                </a:cubicBezTo>
                <a:cubicBezTo>
                  <a:pt x="2096" y="756"/>
                  <a:pt x="2101" y="767"/>
                  <a:pt x="2106" y="777"/>
                </a:cubicBezTo>
                <a:cubicBezTo>
                  <a:pt x="2110" y="788"/>
                  <a:pt x="2115" y="799"/>
                  <a:pt x="2119" y="810"/>
                </a:cubicBezTo>
                <a:cubicBezTo>
                  <a:pt x="2121" y="816"/>
                  <a:pt x="2124" y="821"/>
                  <a:pt x="2125" y="827"/>
                </a:cubicBezTo>
                <a:cubicBezTo>
                  <a:pt x="2131" y="843"/>
                  <a:pt x="2131" y="843"/>
                  <a:pt x="2131" y="843"/>
                </a:cubicBezTo>
                <a:cubicBezTo>
                  <a:pt x="2137" y="860"/>
                  <a:pt x="2137" y="860"/>
                  <a:pt x="2137" y="860"/>
                </a:cubicBezTo>
                <a:cubicBezTo>
                  <a:pt x="2139" y="866"/>
                  <a:pt x="2141" y="871"/>
                  <a:pt x="2142" y="877"/>
                </a:cubicBezTo>
                <a:cubicBezTo>
                  <a:pt x="2152" y="911"/>
                  <a:pt x="2152" y="911"/>
                  <a:pt x="2152" y="911"/>
                </a:cubicBezTo>
                <a:cubicBezTo>
                  <a:pt x="2154" y="920"/>
                  <a:pt x="2154" y="920"/>
                  <a:pt x="2154" y="920"/>
                </a:cubicBezTo>
                <a:cubicBezTo>
                  <a:pt x="2156" y="928"/>
                  <a:pt x="2156" y="928"/>
                  <a:pt x="2156" y="928"/>
                </a:cubicBezTo>
                <a:cubicBezTo>
                  <a:pt x="2160" y="945"/>
                  <a:pt x="2160" y="945"/>
                  <a:pt x="2160" y="945"/>
                </a:cubicBezTo>
                <a:cubicBezTo>
                  <a:pt x="2163" y="957"/>
                  <a:pt x="2166" y="968"/>
                  <a:pt x="2167" y="980"/>
                </a:cubicBezTo>
                <a:cubicBezTo>
                  <a:pt x="2174" y="1015"/>
                  <a:pt x="2174" y="1015"/>
                  <a:pt x="2174" y="1015"/>
                </a:cubicBezTo>
                <a:cubicBezTo>
                  <a:pt x="2176" y="1027"/>
                  <a:pt x="2177" y="1038"/>
                  <a:pt x="2178" y="1050"/>
                </a:cubicBezTo>
                <a:cubicBezTo>
                  <a:pt x="2181" y="1068"/>
                  <a:pt x="2181" y="1068"/>
                  <a:pt x="2181" y="1068"/>
                </a:cubicBezTo>
                <a:cubicBezTo>
                  <a:pt x="2181" y="1074"/>
                  <a:pt x="2182" y="1080"/>
                  <a:pt x="2182" y="1086"/>
                </a:cubicBezTo>
                <a:cubicBezTo>
                  <a:pt x="2185" y="1121"/>
                  <a:pt x="2185" y="1121"/>
                  <a:pt x="2185" y="1121"/>
                </a:cubicBezTo>
                <a:cubicBezTo>
                  <a:pt x="2186" y="1156"/>
                  <a:pt x="2186" y="1156"/>
                  <a:pt x="2186" y="1156"/>
                </a:cubicBezTo>
                <a:cubicBezTo>
                  <a:pt x="2186" y="1174"/>
                  <a:pt x="2186" y="1174"/>
                  <a:pt x="2186" y="1174"/>
                </a:cubicBezTo>
                <a:cubicBezTo>
                  <a:pt x="2186" y="1192"/>
                  <a:pt x="2186" y="1192"/>
                  <a:pt x="2186" y="1192"/>
                </a:cubicBezTo>
                <a:cubicBezTo>
                  <a:pt x="2185" y="1228"/>
                  <a:pt x="2185" y="1228"/>
                  <a:pt x="2185" y="1228"/>
                </a:cubicBezTo>
                <a:cubicBezTo>
                  <a:pt x="2182" y="1263"/>
                  <a:pt x="2182" y="1263"/>
                  <a:pt x="2182" y="1263"/>
                </a:cubicBezTo>
                <a:cubicBezTo>
                  <a:pt x="2182" y="1269"/>
                  <a:pt x="2181" y="1275"/>
                  <a:pt x="2181" y="1281"/>
                </a:cubicBezTo>
                <a:cubicBezTo>
                  <a:pt x="2178" y="1298"/>
                  <a:pt x="2178" y="1298"/>
                  <a:pt x="2178" y="1298"/>
                </a:cubicBezTo>
                <a:cubicBezTo>
                  <a:pt x="2176" y="1316"/>
                  <a:pt x="2176" y="1316"/>
                  <a:pt x="2176" y="1316"/>
                </a:cubicBezTo>
                <a:cubicBezTo>
                  <a:pt x="2175" y="1325"/>
                  <a:pt x="2175" y="1325"/>
                  <a:pt x="2175" y="1325"/>
                </a:cubicBezTo>
                <a:cubicBezTo>
                  <a:pt x="2175" y="1327"/>
                  <a:pt x="2174" y="1330"/>
                  <a:pt x="2174" y="1333"/>
                </a:cubicBezTo>
                <a:cubicBezTo>
                  <a:pt x="2169" y="1357"/>
                  <a:pt x="2166" y="1380"/>
                  <a:pt x="2160" y="1403"/>
                </a:cubicBezTo>
                <a:cubicBezTo>
                  <a:pt x="2156" y="1420"/>
                  <a:pt x="2156" y="1420"/>
                  <a:pt x="2156" y="1420"/>
                </a:cubicBezTo>
                <a:cubicBezTo>
                  <a:pt x="2154" y="1429"/>
                  <a:pt x="2154" y="1429"/>
                  <a:pt x="2154" y="1429"/>
                </a:cubicBezTo>
                <a:cubicBezTo>
                  <a:pt x="2152" y="1437"/>
                  <a:pt x="2152" y="1437"/>
                  <a:pt x="2152" y="1437"/>
                </a:cubicBezTo>
                <a:cubicBezTo>
                  <a:pt x="2149" y="1448"/>
                  <a:pt x="2145" y="1460"/>
                  <a:pt x="2142" y="1471"/>
                </a:cubicBezTo>
                <a:cubicBezTo>
                  <a:pt x="2141" y="1477"/>
                  <a:pt x="2139" y="1482"/>
                  <a:pt x="2137" y="1488"/>
                </a:cubicBezTo>
                <a:cubicBezTo>
                  <a:pt x="2131" y="1505"/>
                  <a:pt x="2131" y="1505"/>
                  <a:pt x="2131" y="1505"/>
                </a:cubicBezTo>
                <a:cubicBezTo>
                  <a:pt x="2125" y="1521"/>
                  <a:pt x="2125" y="1521"/>
                  <a:pt x="2125" y="1521"/>
                </a:cubicBezTo>
                <a:cubicBezTo>
                  <a:pt x="2125" y="1524"/>
                  <a:pt x="2124" y="1527"/>
                  <a:pt x="2122" y="1529"/>
                </a:cubicBezTo>
                <a:cubicBezTo>
                  <a:pt x="2119" y="1538"/>
                  <a:pt x="2119" y="1538"/>
                  <a:pt x="2119" y="1538"/>
                </a:cubicBezTo>
                <a:cubicBezTo>
                  <a:pt x="2115" y="1549"/>
                  <a:pt x="2111" y="1559"/>
                  <a:pt x="2106" y="1570"/>
                </a:cubicBezTo>
                <a:cubicBezTo>
                  <a:pt x="2101" y="1581"/>
                  <a:pt x="2097" y="1592"/>
                  <a:pt x="2092" y="1602"/>
                </a:cubicBezTo>
                <a:cubicBezTo>
                  <a:pt x="2089" y="1608"/>
                  <a:pt x="2087" y="1613"/>
                  <a:pt x="2085" y="1618"/>
                </a:cubicBezTo>
                <a:cubicBezTo>
                  <a:pt x="2077" y="1634"/>
                  <a:pt x="2077" y="1634"/>
                  <a:pt x="2077" y="1634"/>
                </a:cubicBezTo>
                <a:cubicBezTo>
                  <a:pt x="2069" y="1649"/>
                  <a:pt x="2069" y="1649"/>
                  <a:pt x="2069" y="1649"/>
                </a:cubicBezTo>
                <a:cubicBezTo>
                  <a:pt x="2066" y="1655"/>
                  <a:pt x="2063" y="1660"/>
                  <a:pt x="2060" y="1665"/>
                </a:cubicBezTo>
                <a:cubicBezTo>
                  <a:pt x="2055" y="1675"/>
                  <a:pt x="2049" y="1685"/>
                  <a:pt x="2043" y="1695"/>
                </a:cubicBezTo>
                <a:cubicBezTo>
                  <a:pt x="2039" y="1703"/>
                  <a:pt x="2039" y="1703"/>
                  <a:pt x="2039" y="1703"/>
                </a:cubicBezTo>
                <a:cubicBezTo>
                  <a:pt x="2034" y="1710"/>
                  <a:pt x="2034" y="1710"/>
                  <a:pt x="2034" y="1710"/>
                </a:cubicBezTo>
                <a:cubicBezTo>
                  <a:pt x="2025" y="1725"/>
                  <a:pt x="2025" y="1725"/>
                  <a:pt x="2025" y="1725"/>
                </a:cubicBezTo>
                <a:cubicBezTo>
                  <a:pt x="2012" y="1744"/>
                  <a:pt x="1999" y="1763"/>
                  <a:pt x="1985" y="1782"/>
                </a:cubicBezTo>
                <a:cubicBezTo>
                  <a:pt x="1978" y="1791"/>
                  <a:pt x="1971" y="1800"/>
                  <a:pt x="1964" y="1809"/>
                </a:cubicBezTo>
                <a:cubicBezTo>
                  <a:pt x="1953" y="1823"/>
                  <a:pt x="1953" y="1823"/>
                  <a:pt x="1953" y="1823"/>
                </a:cubicBezTo>
                <a:cubicBezTo>
                  <a:pt x="1942" y="1836"/>
                  <a:pt x="1942" y="1836"/>
                  <a:pt x="1942" y="1836"/>
                </a:cubicBezTo>
                <a:cubicBezTo>
                  <a:pt x="1934" y="1844"/>
                  <a:pt x="1927" y="1853"/>
                  <a:pt x="1919" y="1862"/>
                </a:cubicBezTo>
                <a:cubicBezTo>
                  <a:pt x="1911" y="1870"/>
                  <a:pt x="1904" y="1878"/>
                  <a:pt x="1896" y="1887"/>
                </a:cubicBezTo>
                <a:cubicBezTo>
                  <a:pt x="1888" y="1895"/>
                  <a:pt x="1880" y="1903"/>
                  <a:pt x="1871" y="1911"/>
                </a:cubicBezTo>
                <a:cubicBezTo>
                  <a:pt x="1859" y="1922"/>
                  <a:pt x="1859" y="1922"/>
                  <a:pt x="1859" y="1922"/>
                </a:cubicBezTo>
                <a:cubicBezTo>
                  <a:pt x="1853" y="1928"/>
                  <a:pt x="1853" y="1928"/>
                  <a:pt x="1853" y="1928"/>
                </a:cubicBezTo>
                <a:cubicBezTo>
                  <a:pt x="1851" y="1930"/>
                  <a:pt x="1849" y="1932"/>
                  <a:pt x="1846" y="1934"/>
                </a:cubicBezTo>
                <a:cubicBezTo>
                  <a:pt x="1838" y="1941"/>
                  <a:pt x="1829" y="1949"/>
                  <a:pt x="1821" y="1956"/>
                </a:cubicBezTo>
                <a:cubicBezTo>
                  <a:pt x="1819" y="1958"/>
                  <a:pt x="1816" y="1960"/>
                  <a:pt x="1814" y="1962"/>
                </a:cubicBezTo>
                <a:cubicBezTo>
                  <a:pt x="1808" y="1967"/>
                  <a:pt x="1808" y="1967"/>
                  <a:pt x="1808" y="1967"/>
                </a:cubicBezTo>
                <a:cubicBezTo>
                  <a:pt x="1794" y="1977"/>
                  <a:pt x="1794" y="1977"/>
                  <a:pt x="1794" y="1977"/>
                </a:cubicBezTo>
                <a:cubicBezTo>
                  <a:pt x="1777" y="1992"/>
                  <a:pt x="1758" y="2004"/>
                  <a:pt x="1740" y="2017"/>
                </a:cubicBezTo>
                <a:cubicBezTo>
                  <a:pt x="1736" y="2021"/>
                  <a:pt x="1731" y="2023"/>
                  <a:pt x="1726" y="2027"/>
                </a:cubicBezTo>
                <a:cubicBezTo>
                  <a:pt x="1712" y="2036"/>
                  <a:pt x="1712" y="2036"/>
                  <a:pt x="1712" y="2036"/>
                </a:cubicBezTo>
                <a:cubicBezTo>
                  <a:pt x="1698" y="2045"/>
                  <a:pt x="1698" y="2045"/>
                  <a:pt x="1698" y="2045"/>
                </a:cubicBezTo>
                <a:cubicBezTo>
                  <a:pt x="1693" y="2048"/>
                  <a:pt x="1688" y="2050"/>
                  <a:pt x="1684" y="2053"/>
                </a:cubicBezTo>
                <a:cubicBezTo>
                  <a:pt x="1674" y="2059"/>
                  <a:pt x="1664" y="2064"/>
                  <a:pt x="1655" y="2070"/>
                </a:cubicBezTo>
                <a:cubicBezTo>
                  <a:pt x="1645" y="2075"/>
                  <a:pt x="1635" y="2080"/>
                  <a:pt x="1625" y="2085"/>
                </a:cubicBezTo>
                <a:cubicBezTo>
                  <a:pt x="1621" y="2087"/>
                  <a:pt x="1616" y="2090"/>
                  <a:pt x="1611" y="2092"/>
                </a:cubicBezTo>
                <a:cubicBezTo>
                  <a:pt x="1606" y="2095"/>
                  <a:pt x="1601" y="2097"/>
                  <a:pt x="1596" y="2099"/>
                </a:cubicBezTo>
                <a:cubicBezTo>
                  <a:pt x="1586" y="2104"/>
                  <a:pt x="1576" y="2108"/>
                  <a:pt x="1566" y="2113"/>
                </a:cubicBezTo>
                <a:cubicBezTo>
                  <a:pt x="1526" y="2129"/>
                  <a:pt x="1485" y="2145"/>
                  <a:pt x="1444" y="2156"/>
                </a:cubicBezTo>
                <a:cubicBezTo>
                  <a:pt x="1439" y="2157"/>
                  <a:pt x="1434" y="2158"/>
                  <a:pt x="1429" y="2160"/>
                </a:cubicBezTo>
                <a:cubicBezTo>
                  <a:pt x="1421" y="2162"/>
                  <a:pt x="1421" y="2162"/>
                  <a:pt x="1421" y="2162"/>
                </a:cubicBezTo>
                <a:cubicBezTo>
                  <a:pt x="1413" y="2164"/>
                  <a:pt x="1413" y="2164"/>
                  <a:pt x="1413" y="2164"/>
                </a:cubicBezTo>
                <a:cubicBezTo>
                  <a:pt x="1403" y="2166"/>
                  <a:pt x="1392" y="2169"/>
                  <a:pt x="1382" y="2171"/>
                </a:cubicBezTo>
                <a:cubicBezTo>
                  <a:pt x="1372" y="2174"/>
                  <a:pt x="1362" y="2175"/>
                  <a:pt x="1351" y="2177"/>
                </a:cubicBezTo>
                <a:cubicBezTo>
                  <a:pt x="1341" y="2179"/>
                  <a:pt x="1331" y="2181"/>
                  <a:pt x="1320" y="2183"/>
                </a:cubicBezTo>
                <a:cubicBezTo>
                  <a:pt x="1310" y="2184"/>
                  <a:pt x="1300" y="2185"/>
                  <a:pt x="1289" y="2186"/>
                </a:cubicBezTo>
                <a:cubicBezTo>
                  <a:pt x="1284" y="2187"/>
                  <a:pt x="1279" y="2188"/>
                  <a:pt x="1274" y="2188"/>
                </a:cubicBezTo>
                <a:cubicBezTo>
                  <a:pt x="1269" y="2189"/>
                  <a:pt x="1264" y="2189"/>
                  <a:pt x="1258" y="2190"/>
                </a:cubicBezTo>
                <a:cubicBezTo>
                  <a:pt x="1238" y="2191"/>
                  <a:pt x="1218" y="2193"/>
                  <a:pt x="1197" y="2193"/>
                </a:cubicBezTo>
                <a:cubicBezTo>
                  <a:pt x="1187" y="2194"/>
                  <a:pt x="1177" y="2194"/>
                  <a:pt x="1167" y="2194"/>
                </a:cubicBezTo>
                <a:cubicBezTo>
                  <a:pt x="1157" y="2194"/>
                  <a:pt x="1146" y="2194"/>
                  <a:pt x="1136" y="2194"/>
                </a:cubicBezTo>
                <a:cubicBezTo>
                  <a:pt x="1126" y="2194"/>
                  <a:pt x="1116" y="2193"/>
                  <a:pt x="1106" y="2192"/>
                </a:cubicBezTo>
                <a:cubicBezTo>
                  <a:pt x="1102" y="2192"/>
                  <a:pt x="1097" y="2192"/>
                  <a:pt x="1092" y="2191"/>
                </a:cubicBezTo>
                <a:cubicBezTo>
                  <a:pt x="1084" y="2191"/>
                  <a:pt x="1084" y="2191"/>
                  <a:pt x="1084" y="2191"/>
                </a:cubicBezTo>
                <a:cubicBezTo>
                  <a:pt x="1077" y="2190"/>
                  <a:pt x="1077" y="2190"/>
                  <a:pt x="1077" y="2190"/>
                </a:cubicBezTo>
                <a:cubicBezTo>
                  <a:pt x="1067" y="2189"/>
                  <a:pt x="1057" y="2188"/>
                  <a:pt x="1047" y="2187"/>
                </a:cubicBezTo>
                <a:cubicBezTo>
                  <a:pt x="1038" y="2186"/>
                  <a:pt x="1028" y="2185"/>
                  <a:pt x="1018" y="2183"/>
                </a:cubicBezTo>
                <a:cubicBezTo>
                  <a:pt x="1014" y="2183"/>
                  <a:pt x="1009" y="2182"/>
                  <a:pt x="1004" y="2181"/>
                </a:cubicBezTo>
                <a:cubicBezTo>
                  <a:pt x="999" y="2181"/>
                  <a:pt x="994" y="2180"/>
                  <a:pt x="990" y="2179"/>
                </a:cubicBezTo>
                <a:cubicBezTo>
                  <a:pt x="985" y="2178"/>
                  <a:pt x="980" y="2177"/>
                  <a:pt x="975" y="2176"/>
                </a:cubicBezTo>
                <a:cubicBezTo>
                  <a:pt x="971" y="2175"/>
                  <a:pt x="966" y="2175"/>
                  <a:pt x="961" y="2174"/>
                </a:cubicBezTo>
                <a:cubicBezTo>
                  <a:pt x="952" y="2172"/>
                  <a:pt x="943" y="2170"/>
                  <a:pt x="933" y="2167"/>
                </a:cubicBezTo>
                <a:cubicBezTo>
                  <a:pt x="929" y="2167"/>
                  <a:pt x="924" y="2165"/>
                  <a:pt x="920" y="2164"/>
                </a:cubicBezTo>
                <a:cubicBezTo>
                  <a:pt x="915" y="2163"/>
                  <a:pt x="910" y="2162"/>
                  <a:pt x="906" y="2161"/>
                </a:cubicBezTo>
                <a:cubicBezTo>
                  <a:pt x="901" y="2159"/>
                  <a:pt x="897" y="2158"/>
                  <a:pt x="892" y="2157"/>
                </a:cubicBezTo>
                <a:cubicBezTo>
                  <a:pt x="888" y="2156"/>
                  <a:pt x="883" y="2154"/>
                  <a:pt x="879" y="2153"/>
                </a:cubicBezTo>
                <a:cubicBezTo>
                  <a:pt x="870" y="2150"/>
                  <a:pt x="861" y="2148"/>
                  <a:pt x="852" y="2145"/>
                </a:cubicBezTo>
                <a:cubicBezTo>
                  <a:pt x="844" y="2142"/>
                  <a:pt x="835" y="2139"/>
                  <a:pt x="826" y="2136"/>
                </a:cubicBezTo>
                <a:cubicBezTo>
                  <a:pt x="822" y="2135"/>
                  <a:pt x="818" y="2133"/>
                  <a:pt x="813" y="2132"/>
                </a:cubicBezTo>
                <a:cubicBezTo>
                  <a:pt x="809" y="2130"/>
                  <a:pt x="805" y="2128"/>
                  <a:pt x="801" y="2127"/>
                </a:cubicBezTo>
                <a:cubicBezTo>
                  <a:pt x="792" y="2123"/>
                  <a:pt x="784" y="2120"/>
                  <a:pt x="775" y="2117"/>
                </a:cubicBezTo>
                <a:cubicBezTo>
                  <a:pt x="767" y="2113"/>
                  <a:pt x="759" y="2110"/>
                  <a:pt x="751" y="2106"/>
                </a:cubicBezTo>
                <a:cubicBezTo>
                  <a:pt x="743" y="2103"/>
                  <a:pt x="735" y="2099"/>
                  <a:pt x="727" y="2095"/>
                </a:cubicBezTo>
                <a:cubicBezTo>
                  <a:pt x="723" y="2093"/>
                  <a:pt x="719" y="2091"/>
                  <a:pt x="715" y="2089"/>
                </a:cubicBezTo>
                <a:cubicBezTo>
                  <a:pt x="709" y="2086"/>
                  <a:pt x="709" y="2086"/>
                  <a:pt x="709" y="2086"/>
                </a:cubicBezTo>
                <a:cubicBezTo>
                  <a:pt x="703" y="2083"/>
                  <a:pt x="703" y="2083"/>
                  <a:pt x="703" y="2083"/>
                </a:cubicBezTo>
                <a:cubicBezTo>
                  <a:pt x="696" y="2079"/>
                  <a:pt x="688" y="2075"/>
                  <a:pt x="680" y="2071"/>
                </a:cubicBezTo>
                <a:cubicBezTo>
                  <a:pt x="677" y="2069"/>
                  <a:pt x="673" y="2067"/>
                  <a:pt x="669" y="2065"/>
                </a:cubicBezTo>
                <a:cubicBezTo>
                  <a:pt x="665" y="2063"/>
                  <a:pt x="662" y="2061"/>
                  <a:pt x="658" y="2059"/>
                </a:cubicBezTo>
                <a:cubicBezTo>
                  <a:pt x="643" y="2051"/>
                  <a:pt x="629" y="2041"/>
                  <a:pt x="615" y="2033"/>
                </a:cubicBezTo>
                <a:cubicBezTo>
                  <a:pt x="610" y="2029"/>
                  <a:pt x="610" y="2029"/>
                  <a:pt x="610" y="2029"/>
                </a:cubicBezTo>
                <a:cubicBezTo>
                  <a:pt x="605" y="2026"/>
                  <a:pt x="605" y="2026"/>
                  <a:pt x="605" y="2026"/>
                </a:cubicBezTo>
                <a:cubicBezTo>
                  <a:pt x="601" y="2024"/>
                  <a:pt x="598" y="2021"/>
                  <a:pt x="594" y="2019"/>
                </a:cubicBezTo>
                <a:cubicBezTo>
                  <a:pt x="588" y="2014"/>
                  <a:pt x="581" y="2010"/>
                  <a:pt x="574" y="2005"/>
                </a:cubicBezTo>
                <a:cubicBezTo>
                  <a:pt x="522" y="1967"/>
                  <a:pt x="475" y="1927"/>
                  <a:pt x="435" y="1886"/>
                </a:cubicBezTo>
                <a:cubicBezTo>
                  <a:pt x="425" y="1875"/>
                  <a:pt x="415" y="1865"/>
                  <a:pt x="406" y="1854"/>
                </a:cubicBezTo>
                <a:cubicBezTo>
                  <a:pt x="403" y="1852"/>
                  <a:pt x="401" y="1849"/>
                  <a:pt x="399" y="1846"/>
                </a:cubicBezTo>
                <a:cubicBezTo>
                  <a:pt x="398" y="1845"/>
                  <a:pt x="397" y="1844"/>
                  <a:pt x="396" y="1843"/>
                </a:cubicBezTo>
                <a:cubicBezTo>
                  <a:pt x="394" y="1841"/>
                  <a:pt x="392" y="1839"/>
                  <a:pt x="391" y="1837"/>
                </a:cubicBezTo>
                <a:cubicBezTo>
                  <a:pt x="388" y="1833"/>
                  <a:pt x="385" y="1831"/>
                  <a:pt x="384" y="1829"/>
                </a:cubicBezTo>
                <a:cubicBezTo>
                  <a:pt x="382" y="1827"/>
                  <a:pt x="381" y="1826"/>
                  <a:pt x="381" y="1826"/>
                </a:cubicBezTo>
                <a:cubicBezTo>
                  <a:pt x="486" y="1739"/>
                  <a:pt x="486" y="1739"/>
                  <a:pt x="486" y="1739"/>
                </a:cubicBezTo>
                <a:cubicBezTo>
                  <a:pt x="368" y="1708"/>
                  <a:pt x="247" y="1648"/>
                  <a:pt x="138" y="1558"/>
                </a:cubicBezTo>
                <a:cubicBezTo>
                  <a:pt x="114" y="1697"/>
                  <a:pt x="119" y="1853"/>
                  <a:pt x="158" y="2011"/>
                </a:cubicBezTo>
                <a:cubicBezTo>
                  <a:pt x="263" y="1924"/>
                  <a:pt x="263" y="1924"/>
                  <a:pt x="263" y="1924"/>
                </a:cubicBezTo>
                <a:cubicBezTo>
                  <a:pt x="263" y="1924"/>
                  <a:pt x="264" y="1925"/>
                  <a:pt x="265" y="1928"/>
                </a:cubicBezTo>
                <a:cubicBezTo>
                  <a:pt x="267" y="1930"/>
                  <a:pt x="270" y="1933"/>
                  <a:pt x="274" y="1937"/>
                </a:cubicBezTo>
                <a:cubicBezTo>
                  <a:pt x="275" y="1939"/>
                  <a:pt x="277" y="1941"/>
                  <a:pt x="280" y="1944"/>
                </a:cubicBezTo>
                <a:cubicBezTo>
                  <a:pt x="281" y="1945"/>
                  <a:pt x="282" y="1946"/>
                  <a:pt x="283" y="1948"/>
                </a:cubicBezTo>
                <a:cubicBezTo>
                  <a:pt x="286" y="1951"/>
                  <a:pt x="288" y="1954"/>
                  <a:pt x="291" y="1957"/>
                </a:cubicBezTo>
                <a:cubicBezTo>
                  <a:pt x="302" y="1969"/>
                  <a:pt x="313" y="1981"/>
                  <a:pt x="325" y="1993"/>
                </a:cubicBezTo>
                <a:cubicBezTo>
                  <a:pt x="371" y="2040"/>
                  <a:pt x="424" y="2087"/>
                  <a:pt x="485" y="2131"/>
                </a:cubicBezTo>
                <a:cubicBezTo>
                  <a:pt x="492" y="2136"/>
                  <a:pt x="500" y="2141"/>
                  <a:pt x="508" y="2146"/>
                </a:cubicBezTo>
                <a:cubicBezTo>
                  <a:pt x="512" y="2149"/>
                  <a:pt x="516" y="2152"/>
                  <a:pt x="520" y="2154"/>
                </a:cubicBezTo>
                <a:cubicBezTo>
                  <a:pt x="526" y="2158"/>
                  <a:pt x="526" y="2158"/>
                  <a:pt x="526" y="2158"/>
                </a:cubicBezTo>
                <a:cubicBezTo>
                  <a:pt x="532" y="2162"/>
                  <a:pt x="532" y="2162"/>
                  <a:pt x="532" y="2162"/>
                </a:cubicBezTo>
                <a:cubicBezTo>
                  <a:pt x="548" y="2172"/>
                  <a:pt x="564" y="2183"/>
                  <a:pt x="581" y="2192"/>
                </a:cubicBezTo>
                <a:cubicBezTo>
                  <a:pt x="585" y="2195"/>
                  <a:pt x="590" y="2197"/>
                  <a:pt x="594" y="2200"/>
                </a:cubicBezTo>
                <a:cubicBezTo>
                  <a:pt x="598" y="2202"/>
                  <a:pt x="603" y="2205"/>
                  <a:pt x="607" y="2207"/>
                </a:cubicBezTo>
                <a:cubicBezTo>
                  <a:pt x="616" y="2211"/>
                  <a:pt x="625" y="2216"/>
                  <a:pt x="633" y="2221"/>
                </a:cubicBezTo>
                <a:cubicBezTo>
                  <a:pt x="640" y="2224"/>
                  <a:pt x="640" y="2224"/>
                  <a:pt x="640" y="2224"/>
                </a:cubicBezTo>
                <a:cubicBezTo>
                  <a:pt x="647" y="2227"/>
                  <a:pt x="647" y="2227"/>
                  <a:pt x="647" y="2227"/>
                </a:cubicBezTo>
                <a:cubicBezTo>
                  <a:pt x="651" y="2230"/>
                  <a:pt x="656" y="2232"/>
                  <a:pt x="660" y="2234"/>
                </a:cubicBezTo>
                <a:cubicBezTo>
                  <a:pt x="670" y="2238"/>
                  <a:pt x="679" y="2243"/>
                  <a:pt x="688" y="2247"/>
                </a:cubicBezTo>
                <a:cubicBezTo>
                  <a:pt x="698" y="2251"/>
                  <a:pt x="707" y="2255"/>
                  <a:pt x="716" y="2259"/>
                </a:cubicBezTo>
                <a:cubicBezTo>
                  <a:pt x="726" y="2263"/>
                  <a:pt x="736" y="2267"/>
                  <a:pt x="745" y="2270"/>
                </a:cubicBezTo>
                <a:cubicBezTo>
                  <a:pt x="750" y="2272"/>
                  <a:pt x="755" y="2274"/>
                  <a:pt x="760" y="2276"/>
                </a:cubicBezTo>
                <a:cubicBezTo>
                  <a:pt x="765" y="2278"/>
                  <a:pt x="770" y="2280"/>
                  <a:pt x="775" y="2281"/>
                </a:cubicBezTo>
                <a:cubicBezTo>
                  <a:pt x="785" y="2285"/>
                  <a:pt x="795" y="2288"/>
                  <a:pt x="805" y="2292"/>
                </a:cubicBezTo>
                <a:cubicBezTo>
                  <a:pt x="815" y="2295"/>
                  <a:pt x="825" y="2298"/>
                  <a:pt x="836" y="2301"/>
                </a:cubicBezTo>
                <a:cubicBezTo>
                  <a:pt x="841" y="2302"/>
                  <a:pt x="846" y="2304"/>
                  <a:pt x="851" y="2305"/>
                </a:cubicBezTo>
                <a:cubicBezTo>
                  <a:pt x="856" y="2307"/>
                  <a:pt x="862" y="2308"/>
                  <a:pt x="867" y="2310"/>
                </a:cubicBezTo>
                <a:cubicBezTo>
                  <a:pt x="872" y="2311"/>
                  <a:pt x="877" y="2312"/>
                  <a:pt x="883" y="2314"/>
                </a:cubicBezTo>
                <a:cubicBezTo>
                  <a:pt x="888" y="2315"/>
                  <a:pt x="893" y="2316"/>
                  <a:pt x="898" y="2318"/>
                </a:cubicBezTo>
                <a:cubicBezTo>
                  <a:pt x="909" y="2320"/>
                  <a:pt x="920" y="2322"/>
                  <a:pt x="931" y="2325"/>
                </a:cubicBezTo>
                <a:cubicBezTo>
                  <a:pt x="936" y="2326"/>
                  <a:pt x="941" y="2327"/>
                  <a:pt x="947" y="2328"/>
                </a:cubicBezTo>
                <a:cubicBezTo>
                  <a:pt x="952" y="2329"/>
                  <a:pt x="958" y="2330"/>
                  <a:pt x="963" y="2331"/>
                </a:cubicBezTo>
                <a:cubicBezTo>
                  <a:pt x="969" y="2332"/>
                  <a:pt x="974" y="2333"/>
                  <a:pt x="980" y="2334"/>
                </a:cubicBezTo>
                <a:cubicBezTo>
                  <a:pt x="985" y="2334"/>
                  <a:pt x="991" y="2335"/>
                  <a:pt x="996" y="2336"/>
                </a:cubicBezTo>
                <a:cubicBezTo>
                  <a:pt x="1007" y="2337"/>
                  <a:pt x="1018" y="2339"/>
                  <a:pt x="1030" y="2340"/>
                </a:cubicBezTo>
                <a:cubicBezTo>
                  <a:pt x="1041" y="2341"/>
                  <a:pt x="1052" y="2343"/>
                  <a:pt x="1063" y="2344"/>
                </a:cubicBezTo>
                <a:cubicBezTo>
                  <a:pt x="1072" y="2345"/>
                  <a:pt x="1072" y="2345"/>
                  <a:pt x="1072" y="2345"/>
                </a:cubicBezTo>
                <a:cubicBezTo>
                  <a:pt x="1081" y="2345"/>
                  <a:pt x="1081" y="2345"/>
                  <a:pt x="1081" y="2345"/>
                </a:cubicBezTo>
                <a:cubicBezTo>
                  <a:pt x="1086" y="2345"/>
                  <a:pt x="1092" y="2346"/>
                  <a:pt x="1098" y="2346"/>
                </a:cubicBezTo>
                <a:cubicBezTo>
                  <a:pt x="1109" y="2347"/>
                  <a:pt x="1121" y="2348"/>
                  <a:pt x="1132" y="2348"/>
                </a:cubicBezTo>
                <a:cubicBezTo>
                  <a:pt x="1144" y="2348"/>
                  <a:pt x="1155" y="2348"/>
                  <a:pt x="1167" y="2348"/>
                </a:cubicBezTo>
                <a:cubicBezTo>
                  <a:pt x="1178" y="2348"/>
                  <a:pt x="1190" y="2348"/>
                  <a:pt x="1202" y="2347"/>
                </a:cubicBezTo>
                <a:cubicBezTo>
                  <a:pt x="1225" y="2347"/>
                  <a:pt x="1249" y="2345"/>
                  <a:pt x="1272" y="2343"/>
                </a:cubicBezTo>
                <a:cubicBezTo>
                  <a:pt x="1278" y="2343"/>
                  <a:pt x="1284" y="2343"/>
                  <a:pt x="1290" y="2342"/>
                </a:cubicBezTo>
                <a:cubicBezTo>
                  <a:pt x="1296" y="2341"/>
                  <a:pt x="1302" y="2340"/>
                  <a:pt x="1308" y="2339"/>
                </a:cubicBezTo>
                <a:cubicBezTo>
                  <a:pt x="1320" y="2338"/>
                  <a:pt x="1331" y="2336"/>
                  <a:pt x="1343" y="2335"/>
                </a:cubicBezTo>
                <a:cubicBezTo>
                  <a:pt x="1355" y="2333"/>
                  <a:pt x="1367" y="2331"/>
                  <a:pt x="1379" y="2329"/>
                </a:cubicBezTo>
                <a:cubicBezTo>
                  <a:pt x="1391" y="2326"/>
                  <a:pt x="1403" y="2325"/>
                  <a:pt x="1415" y="2322"/>
                </a:cubicBezTo>
                <a:cubicBezTo>
                  <a:pt x="1427" y="2319"/>
                  <a:pt x="1438" y="2316"/>
                  <a:pt x="1450" y="2313"/>
                </a:cubicBezTo>
                <a:cubicBezTo>
                  <a:pt x="1459" y="2311"/>
                  <a:pt x="1459" y="2311"/>
                  <a:pt x="1459" y="2311"/>
                </a:cubicBezTo>
                <a:cubicBezTo>
                  <a:pt x="1468" y="2309"/>
                  <a:pt x="1468" y="2309"/>
                  <a:pt x="1468" y="2309"/>
                </a:cubicBezTo>
                <a:cubicBezTo>
                  <a:pt x="1474" y="2307"/>
                  <a:pt x="1480" y="2305"/>
                  <a:pt x="1486" y="2304"/>
                </a:cubicBezTo>
                <a:cubicBezTo>
                  <a:pt x="1533" y="2291"/>
                  <a:pt x="1580" y="2273"/>
                  <a:pt x="1626" y="2254"/>
                </a:cubicBezTo>
                <a:cubicBezTo>
                  <a:pt x="1638" y="2249"/>
                  <a:pt x="1649" y="2244"/>
                  <a:pt x="1661" y="2239"/>
                </a:cubicBezTo>
                <a:cubicBezTo>
                  <a:pt x="1667" y="2236"/>
                  <a:pt x="1672" y="2234"/>
                  <a:pt x="1678" y="2231"/>
                </a:cubicBezTo>
                <a:cubicBezTo>
                  <a:pt x="1684" y="2228"/>
                  <a:pt x="1689" y="2225"/>
                  <a:pt x="1695" y="2222"/>
                </a:cubicBezTo>
                <a:cubicBezTo>
                  <a:pt x="1706" y="2216"/>
                  <a:pt x="1718" y="2211"/>
                  <a:pt x="1729" y="2205"/>
                </a:cubicBezTo>
                <a:cubicBezTo>
                  <a:pt x="1740" y="2198"/>
                  <a:pt x="1751" y="2192"/>
                  <a:pt x="1762" y="2186"/>
                </a:cubicBezTo>
                <a:cubicBezTo>
                  <a:pt x="1767" y="2182"/>
                  <a:pt x="1773" y="2180"/>
                  <a:pt x="1778" y="2176"/>
                </a:cubicBezTo>
                <a:cubicBezTo>
                  <a:pt x="1784" y="2173"/>
                  <a:pt x="1789" y="2169"/>
                  <a:pt x="1795" y="2166"/>
                </a:cubicBezTo>
                <a:cubicBezTo>
                  <a:pt x="1800" y="2162"/>
                  <a:pt x="1805" y="2159"/>
                  <a:pt x="1811" y="2155"/>
                </a:cubicBezTo>
                <a:cubicBezTo>
                  <a:pt x="1816" y="2152"/>
                  <a:pt x="1822" y="2148"/>
                  <a:pt x="1827" y="2145"/>
                </a:cubicBezTo>
                <a:cubicBezTo>
                  <a:pt x="1848" y="2130"/>
                  <a:pt x="1869" y="2115"/>
                  <a:pt x="1889" y="2099"/>
                </a:cubicBezTo>
                <a:cubicBezTo>
                  <a:pt x="1905" y="2087"/>
                  <a:pt x="1905" y="2087"/>
                  <a:pt x="1905" y="2087"/>
                </a:cubicBezTo>
                <a:cubicBezTo>
                  <a:pt x="1912" y="2081"/>
                  <a:pt x="1912" y="2081"/>
                  <a:pt x="1912" y="2081"/>
                </a:cubicBezTo>
                <a:cubicBezTo>
                  <a:pt x="1915" y="2079"/>
                  <a:pt x="1917" y="2076"/>
                  <a:pt x="1920" y="2074"/>
                </a:cubicBezTo>
                <a:cubicBezTo>
                  <a:pt x="1930" y="2066"/>
                  <a:pt x="1939" y="2057"/>
                  <a:pt x="1949" y="2049"/>
                </a:cubicBezTo>
                <a:cubicBezTo>
                  <a:pt x="1952" y="2046"/>
                  <a:pt x="1954" y="2044"/>
                  <a:pt x="1957" y="2042"/>
                </a:cubicBezTo>
                <a:cubicBezTo>
                  <a:pt x="1964" y="2035"/>
                  <a:pt x="1964" y="2035"/>
                  <a:pt x="1964" y="2035"/>
                </a:cubicBezTo>
                <a:cubicBezTo>
                  <a:pt x="1978" y="2022"/>
                  <a:pt x="1978" y="2022"/>
                  <a:pt x="1978" y="2022"/>
                </a:cubicBezTo>
                <a:cubicBezTo>
                  <a:pt x="1987" y="2013"/>
                  <a:pt x="1997" y="2004"/>
                  <a:pt x="2006" y="1994"/>
                </a:cubicBezTo>
                <a:cubicBezTo>
                  <a:pt x="2015" y="1985"/>
                  <a:pt x="2024" y="1975"/>
                  <a:pt x="2033" y="1966"/>
                </a:cubicBezTo>
                <a:cubicBezTo>
                  <a:pt x="2042" y="1956"/>
                  <a:pt x="2050" y="1946"/>
                  <a:pt x="2059" y="1936"/>
                </a:cubicBezTo>
                <a:cubicBezTo>
                  <a:pt x="2072" y="1921"/>
                  <a:pt x="2072" y="1921"/>
                  <a:pt x="2072" y="1921"/>
                </a:cubicBezTo>
                <a:cubicBezTo>
                  <a:pt x="2084" y="1905"/>
                  <a:pt x="2084" y="1905"/>
                  <a:pt x="2084" y="1905"/>
                </a:cubicBezTo>
                <a:cubicBezTo>
                  <a:pt x="2093" y="1895"/>
                  <a:pt x="2101" y="1884"/>
                  <a:pt x="2109" y="1874"/>
                </a:cubicBezTo>
                <a:cubicBezTo>
                  <a:pt x="2124" y="1852"/>
                  <a:pt x="2140" y="1831"/>
                  <a:pt x="2154" y="1808"/>
                </a:cubicBezTo>
                <a:cubicBezTo>
                  <a:pt x="2165" y="1791"/>
                  <a:pt x="2165" y="1791"/>
                  <a:pt x="2165" y="1791"/>
                </a:cubicBezTo>
                <a:cubicBezTo>
                  <a:pt x="2170" y="1783"/>
                  <a:pt x="2170" y="1783"/>
                  <a:pt x="2170" y="1783"/>
                </a:cubicBezTo>
                <a:cubicBezTo>
                  <a:pt x="2175" y="1774"/>
                  <a:pt x="2175" y="1774"/>
                  <a:pt x="2175" y="1774"/>
                </a:cubicBezTo>
                <a:cubicBezTo>
                  <a:pt x="2182" y="1762"/>
                  <a:pt x="2189" y="1751"/>
                  <a:pt x="2195" y="1739"/>
                </a:cubicBezTo>
                <a:cubicBezTo>
                  <a:pt x="2199" y="1733"/>
                  <a:pt x="2202" y="1727"/>
                  <a:pt x="2205" y="1721"/>
                </a:cubicBezTo>
                <a:cubicBezTo>
                  <a:pt x="2214" y="1703"/>
                  <a:pt x="2214" y="1703"/>
                  <a:pt x="2214" y="1703"/>
                </a:cubicBezTo>
                <a:cubicBezTo>
                  <a:pt x="2223" y="1685"/>
                  <a:pt x="2223" y="1685"/>
                  <a:pt x="2223" y="1685"/>
                </a:cubicBezTo>
                <a:cubicBezTo>
                  <a:pt x="2226" y="1679"/>
                  <a:pt x="2229" y="1673"/>
                  <a:pt x="2232" y="1667"/>
                </a:cubicBezTo>
                <a:cubicBezTo>
                  <a:pt x="2237" y="1655"/>
                  <a:pt x="2243" y="1643"/>
                  <a:pt x="2248" y="1630"/>
                </a:cubicBezTo>
                <a:cubicBezTo>
                  <a:pt x="2253" y="1618"/>
                  <a:pt x="2258" y="1605"/>
                  <a:pt x="2263" y="1593"/>
                </a:cubicBezTo>
                <a:cubicBezTo>
                  <a:pt x="2267" y="1583"/>
                  <a:pt x="2267" y="1583"/>
                  <a:pt x="2267" y="1583"/>
                </a:cubicBezTo>
                <a:cubicBezTo>
                  <a:pt x="2268" y="1580"/>
                  <a:pt x="2269" y="1577"/>
                  <a:pt x="2270" y="1574"/>
                </a:cubicBezTo>
                <a:cubicBezTo>
                  <a:pt x="2277" y="1554"/>
                  <a:pt x="2277" y="1554"/>
                  <a:pt x="2277" y="1554"/>
                </a:cubicBezTo>
                <a:cubicBezTo>
                  <a:pt x="2283" y="1535"/>
                  <a:pt x="2283" y="1535"/>
                  <a:pt x="2283" y="1535"/>
                </a:cubicBezTo>
                <a:cubicBezTo>
                  <a:pt x="2286" y="1529"/>
                  <a:pt x="2288" y="1522"/>
                  <a:pt x="2289" y="1516"/>
                </a:cubicBezTo>
                <a:cubicBezTo>
                  <a:pt x="2293" y="1503"/>
                  <a:pt x="2297" y="1490"/>
                  <a:pt x="2301" y="1477"/>
                </a:cubicBezTo>
                <a:cubicBezTo>
                  <a:pt x="2303" y="1467"/>
                  <a:pt x="2303" y="1467"/>
                  <a:pt x="2303" y="1467"/>
                </a:cubicBezTo>
                <a:cubicBezTo>
                  <a:pt x="2306" y="1457"/>
                  <a:pt x="2306" y="1457"/>
                  <a:pt x="2306" y="1457"/>
                </a:cubicBezTo>
                <a:cubicBezTo>
                  <a:pt x="2310" y="1437"/>
                  <a:pt x="2310" y="1437"/>
                  <a:pt x="2310" y="1437"/>
                </a:cubicBezTo>
                <a:cubicBezTo>
                  <a:pt x="2317" y="1411"/>
                  <a:pt x="2321" y="1384"/>
                  <a:pt x="2326" y="1357"/>
                </a:cubicBezTo>
                <a:cubicBezTo>
                  <a:pt x="2327" y="1354"/>
                  <a:pt x="2327" y="1350"/>
                  <a:pt x="2327" y="1347"/>
                </a:cubicBezTo>
                <a:cubicBezTo>
                  <a:pt x="2329" y="1337"/>
                  <a:pt x="2329" y="1337"/>
                  <a:pt x="2329" y="1337"/>
                </a:cubicBezTo>
                <a:cubicBezTo>
                  <a:pt x="2331" y="1317"/>
                  <a:pt x="2331" y="1317"/>
                  <a:pt x="2331" y="1317"/>
                </a:cubicBezTo>
                <a:cubicBezTo>
                  <a:pt x="2334" y="1296"/>
                  <a:pt x="2334" y="1296"/>
                  <a:pt x="2334" y="1296"/>
                </a:cubicBezTo>
                <a:cubicBezTo>
                  <a:pt x="2335" y="1290"/>
                  <a:pt x="2335" y="1283"/>
                  <a:pt x="2336" y="1276"/>
                </a:cubicBezTo>
                <a:cubicBezTo>
                  <a:pt x="2339" y="1235"/>
                  <a:pt x="2339" y="1235"/>
                  <a:pt x="2339" y="1235"/>
                </a:cubicBezTo>
                <a:cubicBezTo>
                  <a:pt x="2340" y="1195"/>
                  <a:pt x="2340" y="1195"/>
                  <a:pt x="2340" y="1195"/>
                </a:cubicBezTo>
                <a:cubicBezTo>
                  <a:pt x="2340" y="1174"/>
                  <a:pt x="2340" y="1174"/>
                  <a:pt x="2340" y="1174"/>
                </a:cubicBezTo>
                <a:cubicBezTo>
                  <a:pt x="2340" y="1154"/>
                  <a:pt x="2340" y="1154"/>
                  <a:pt x="2340" y="1154"/>
                </a:cubicBezTo>
                <a:cubicBezTo>
                  <a:pt x="2339" y="1113"/>
                  <a:pt x="2339" y="1113"/>
                  <a:pt x="2339" y="1113"/>
                </a:cubicBezTo>
                <a:cubicBezTo>
                  <a:pt x="2336" y="1072"/>
                  <a:pt x="2336" y="1072"/>
                  <a:pt x="2336" y="1072"/>
                </a:cubicBezTo>
                <a:cubicBezTo>
                  <a:pt x="2335" y="1066"/>
                  <a:pt x="2335" y="1059"/>
                  <a:pt x="2334" y="1052"/>
                </a:cubicBezTo>
                <a:cubicBezTo>
                  <a:pt x="2331" y="1032"/>
                  <a:pt x="2331" y="1032"/>
                  <a:pt x="2331" y="1032"/>
                </a:cubicBezTo>
                <a:cubicBezTo>
                  <a:pt x="2330" y="1018"/>
                  <a:pt x="2328" y="1005"/>
                  <a:pt x="2326" y="991"/>
                </a:cubicBezTo>
                <a:cubicBezTo>
                  <a:pt x="2319" y="951"/>
                  <a:pt x="2319" y="951"/>
                  <a:pt x="2319" y="951"/>
                </a:cubicBezTo>
                <a:cubicBezTo>
                  <a:pt x="2317" y="938"/>
                  <a:pt x="2313" y="924"/>
                  <a:pt x="2310" y="911"/>
                </a:cubicBezTo>
                <a:cubicBezTo>
                  <a:pt x="2306" y="891"/>
                  <a:pt x="2306" y="891"/>
                  <a:pt x="2306" y="891"/>
                </a:cubicBezTo>
                <a:cubicBezTo>
                  <a:pt x="2303" y="881"/>
                  <a:pt x="2303" y="881"/>
                  <a:pt x="2303" y="881"/>
                </a:cubicBezTo>
                <a:cubicBezTo>
                  <a:pt x="2301" y="871"/>
                  <a:pt x="2301" y="871"/>
                  <a:pt x="2301" y="871"/>
                </a:cubicBezTo>
                <a:cubicBezTo>
                  <a:pt x="2289" y="832"/>
                  <a:pt x="2289" y="832"/>
                  <a:pt x="2289" y="832"/>
                </a:cubicBezTo>
                <a:cubicBezTo>
                  <a:pt x="2288" y="826"/>
                  <a:pt x="2285" y="819"/>
                  <a:pt x="2283" y="813"/>
                </a:cubicBezTo>
                <a:cubicBezTo>
                  <a:pt x="2277" y="793"/>
                  <a:pt x="2277" y="793"/>
                  <a:pt x="2277" y="793"/>
                </a:cubicBezTo>
                <a:cubicBezTo>
                  <a:pt x="2270" y="774"/>
                  <a:pt x="2270" y="774"/>
                  <a:pt x="2270" y="774"/>
                </a:cubicBezTo>
                <a:cubicBezTo>
                  <a:pt x="2268" y="768"/>
                  <a:pt x="2265" y="762"/>
                  <a:pt x="2263" y="755"/>
                </a:cubicBezTo>
                <a:cubicBezTo>
                  <a:pt x="2258" y="743"/>
                  <a:pt x="2253" y="730"/>
                  <a:pt x="2248" y="717"/>
                </a:cubicBezTo>
                <a:cubicBezTo>
                  <a:pt x="2242" y="705"/>
                  <a:pt x="2237" y="693"/>
                  <a:pt x="2231" y="680"/>
                </a:cubicBezTo>
                <a:cubicBezTo>
                  <a:pt x="2229" y="674"/>
                  <a:pt x="2226" y="668"/>
                  <a:pt x="2223" y="662"/>
                </a:cubicBezTo>
                <a:cubicBezTo>
                  <a:pt x="2214" y="644"/>
                  <a:pt x="2214" y="644"/>
                  <a:pt x="2214" y="644"/>
                </a:cubicBezTo>
                <a:cubicBezTo>
                  <a:pt x="2204" y="626"/>
                  <a:pt x="2204" y="626"/>
                  <a:pt x="2204" y="626"/>
                </a:cubicBezTo>
                <a:cubicBezTo>
                  <a:pt x="2201" y="620"/>
                  <a:pt x="2198" y="614"/>
                  <a:pt x="2195" y="608"/>
                </a:cubicBezTo>
                <a:cubicBezTo>
                  <a:pt x="2188" y="596"/>
                  <a:pt x="2181" y="585"/>
                  <a:pt x="2175" y="573"/>
                </a:cubicBezTo>
                <a:cubicBezTo>
                  <a:pt x="2173" y="570"/>
                  <a:pt x="2171" y="567"/>
                  <a:pt x="2170" y="564"/>
                </a:cubicBezTo>
                <a:cubicBezTo>
                  <a:pt x="2164" y="556"/>
                  <a:pt x="2164" y="556"/>
                  <a:pt x="2164" y="556"/>
                </a:cubicBezTo>
                <a:cubicBezTo>
                  <a:pt x="2153" y="539"/>
                  <a:pt x="2153" y="539"/>
                  <a:pt x="2153" y="539"/>
                </a:cubicBezTo>
                <a:cubicBezTo>
                  <a:pt x="2142" y="522"/>
                  <a:pt x="2142" y="522"/>
                  <a:pt x="2142" y="522"/>
                </a:cubicBezTo>
                <a:cubicBezTo>
                  <a:pt x="2140" y="518"/>
                  <a:pt x="2140" y="518"/>
                  <a:pt x="2140" y="518"/>
                </a:cubicBezTo>
                <a:cubicBezTo>
                  <a:pt x="2137" y="513"/>
                  <a:pt x="2137" y="513"/>
                  <a:pt x="2137" y="513"/>
                </a:cubicBezTo>
                <a:cubicBezTo>
                  <a:pt x="2131" y="505"/>
                  <a:pt x="2131" y="505"/>
                  <a:pt x="2131" y="505"/>
                </a:cubicBezTo>
                <a:cubicBezTo>
                  <a:pt x="2123" y="494"/>
                  <a:pt x="2115" y="483"/>
                  <a:pt x="2108" y="473"/>
                </a:cubicBezTo>
                <a:cubicBezTo>
                  <a:pt x="2100" y="462"/>
                  <a:pt x="2091" y="451"/>
                  <a:pt x="2083" y="441"/>
                </a:cubicBezTo>
                <a:cubicBezTo>
                  <a:pt x="2079" y="436"/>
                  <a:pt x="2075" y="430"/>
                  <a:pt x="2071" y="425"/>
                </a:cubicBezTo>
                <a:cubicBezTo>
                  <a:pt x="2057" y="410"/>
                  <a:pt x="2057" y="410"/>
                  <a:pt x="2057" y="410"/>
                </a:cubicBezTo>
                <a:cubicBezTo>
                  <a:pt x="2044" y="395"/>
                  <a:pt x="2044" y="395"/>
                  <a:pt x="2044" y="395"/>
                </a:cubicBezTo>
                <a:cubicBezTo>
                  <a:pt x="2040" y="390"/>
                  <a:pt x="2036" y="385"/>
                  <a:pt x="2031" y="380"/>
                </a:cubicBezTo>
                <a:cubicBezTo>
                  <a:pt x="2022" y="371"/>
                  <a:pt x="2013" y="361"/>
                  <a:pt x="2004" y="351"/>
                </a:cubicBezTo>
                <a:cubicBezTo>
                  <a:pt x="1997" y="344"/>
                  <a:pt x="1997" y="344"/>
                  <a:pt x="1997" y="344"/>
                </a:cubicBezTo>
                <a:cubicBezTo>
                  <a:pt x="1990" y="337"/>
                  <a:pt x="1990" y="337"/>
                  <a:pt x="1990" y="337"/>
                </a:cubicBezTo>
                <a:cubicBezTo>
                  <a:pt x="1975" y="324"/>
                  <a:pt x="1975" y="324"/>
                  <a:pt x="1975" y="324"/>
                </a:cubicBezTo>
                <a:cubicBezTo>
                  <a:pt x="1956" y="305"/>
                  <a:pt x="1936" y="288"/>
                  <a:pt x="1916" y="271"/>
                </a:cubicBezTo>
                <a:cubicBezTo>
                  <a:pt x="1914" y="269"/>
                  <a:pt x="1911" y="267"/>
                  <a:pt x="1909" y="265"/>
                </a:cubicBezTo>
                <a:cubicBezTo>
                  <a:pt x="1901" y="259"/>
                  <a:pt x="1901" y="259"/>
                  <a:pt x="1901" y="259"/>
                </a:cubicBezTo>
                <a:cubicBezTo>
                  <a:pt x="1886" y="246"/>
                  <a:pt x="1886" y="246"/>
                  <a:pt x="1886" y="246"/>
                </a:cubicBezTo>
                <a:cubicBezTo>
                  <a:pt x="1870" y="234"/>
                  <a:pt x="1870" y="234"/>
                  <a:pt x="1870" y="234"/>
                </a:cubicBezTo>
                <a:cubicBezTo>
                  <a:pt x="1865" y="230"/>
                  <a:pt x="1859" y="227"/>
                  <a:pt x="1854" y="223"/>
                </a:cubicBezTo>
                <a:cubicBezTo>
                  <a:pt x="1844" y="215"/>
                  <a:pt x="1833" y="208"/>
                  <a:pt x="1822" y="200"/>
                </a:cubicBezTo>
                <a:cubicBezTo>
                  <a:pt x="1811" y="193"/>
                  <a:pt x="1800" y="186"/>
                  <a:pt x="1789" y="179"/>
                </a:cubicBezTo>
                <a:cubicBezTo>
                  <a:pt x="1784" y="176"/>
                  <a:pt x="1779" y="172"/>
                  <a:pt x="1773" y="169"/>
                </a:cubicBezTo>
                <a:cubicBezTo>
                  <a:pt x="1756" y="159"/>
                  <a:pt x="1756" y="159"/>
                  <a:pt x="1756" y="159"/>
                </a:cubicBezTo>
                <a:cubicBezTo>
                  <a:pt x="1745" y="153"/>
                  <a:pt x="1734" y="146"/>
                  <a:pt x="1723" y="140"/>
                </a:cubicBezTo>
                <a:cubicBezTo>
                  <a:pt x="1711" y="134"/>
                  <a:pt x="1700" y="128"/>
                  <a:pt x="1688" y="122"/>
                </a:cubicBezTo>
                <a:cubicBezTo>
                  <a:pt x="1680" y="118"/>
                  <a:pt x="1680" y="118"/>
                  <a:pt x="1680" y="118"/>
                </a:cubicBezTo>
                <a:cubicBezTo>
                  <a:pt x="1677" y="117"/>
                  <a:pt x="1674" y="115"/>
                  <a:pt x="1671" y="114"/>
                </a:cubicBezTo>
                <a:cubicBezTo>
                  <a:pt x="1665" y="111"/>
                  <a:pt x="1659" y="109"/>
                  <a:pt x="1654" y="106"/>
                </a:cubicBezTo>
                <a:cubicBezTo>
                  <a:pt x="1648" y="103"/>
                  <a:pt x="1642" y="101"/>
                  <a:pt x="1636" y="98"/>
                </a:cubicBezTo>
                <a:cubicBezTo>
                  <a:pt x="1627" y="94"/>
                  <a:pt x="1627" y="94"/>
                  <a:pt x="1627" y="94"/>
                </a:cubicBezTo>
                <a:cubicBezTo>
                  <a:pt x="1623" y="92"/>
                  <a:pt x="1623" y="92"/>
                  <a:pt x="1623" y="92"/>
                </a:cubicBezTo>
                <a:cubicBezTo>
                  <a:pt x="1619" y="90"/>
                  <a:pt x="1619" y="90"/>
                  <a:pt x="1619" y="90"/>
                </a:cubicBezTo>
                <a:cubicBezTo>
                  <a:pt x="1607" y="86"/>
                  <a:pt x="1595" y="81"/>
                  <a:pt x="1583" y="76"/>
                </a:cubicBezTo>
                <a:cubicBezTo>
                  <a:pt x="1574" y="73"/>
                  <a:pt x="1574" y="73"/>
                  <a:pt x="1574" y="73"/>
                </a:cubicBezTo>
                <a:cubicBezTo>
                  <a:pt x="1571" y="72"/>
                  <a:pt x="1569" y="71"/>
                  <a:pt x="1566" y="70"/>
                </a:cubicBezTo>
                <a:cubicBezTo>
                  <a:pt x="1560" y="68"/>
                  <a:pt x="1554" y="66"/>
                  <a:pt x="1548" y="64"/>
                </a:cubicBezTo>
                <a:cubicBezTo>
                  <a:pt x="1536" y="60"/>
                  <a:pt x="1524" y="55"/>
                  <a:pt x="1512" y="52"/>
                </a:cubicBezTo>
                <a:cubicBezTo>
                  <a:pt x="1500" y="48"/>
                  <a:pt x="1488" y="45"/>
                  <a:pt x="1476" y="41"/>
                </a:cubicBezTo>
                <a:cubicBezTo>
                  <a:pt x="1470" y="40"/>
                  <a:pt x="1464" y="38"/>
                  <a:pt x="1458" y="36"/>
                </a:cubicBezTo>
                <a:cubicBezTo>
                  <a:pt x="1452" y="35"/>
                  <a:pt x="1445" y="34"/>
                  <a:pt x="1439" y="32"/>
                </a:cubicBezTo>
                <a:cubicBezTo>
                  <a:pt x="1427" y="29"/>
                  <a:pt x="1415" y="27"/>
                  <a:pt x="1403" y="24"/>
                </a:cubicBezTo>
                <a:cubicBezTo>
                  <a:pt x="1391" y="22"/>
                  <a:pt x="1379" y="19"/>
                  <a:pt x="1367" y="17"/>
                </a:cubicBezTo>
                <a:cubicBezTo>
                  <a:pt x="1361" y="16"/>
                  <a:pt x="1355" y="15"/>
                  <a:pt x="1349" y="14"/>
                </a:cubicBezTo>
                <a:cubicBezTo>
                  <a:pt x="1343" y="13"/>
                  <a:pt x="1337" y="12"/>
                  <a:pt x="1330" y="12"/>
                </a:cubicBezTo>
                <a:cubicBezTo>
                  <a:pt x="1318" y="10"/>
                  <a:pt x="1306" y="8"/>
                  <a:pt x="1294" y="7"/>
                </a:cubicBezTo>
                <a:cubicBezTo>
                  <a:pt x="1291" y="7"/>
                  <a:pt x="1288" y="6"/>
                  <a:pt x="1285" y="6"/>
                </a:cubicBezTo>
                <a:cubicBezTo>
                  <a:pt x="1276" y="5"/>
                  <a:pt x="1276" y="5"/>
                  <a:pt x="1276" y="5"/>
                </a:cubicBezTo>
                <a:cubicBezTo>
                  <a:pt x="1270" y="5"/>
                  <a:pt x="1264" y="4"/>
                  <a:pt x="1258" y="4"/>
                </a:cubicBezTo>
                <a:cubicBezTo>
                  <a:pt x="1252" y="3"/>
                  <a:pt x="1246" y="3"/>
                  <a:pt x="1240" y="2"/>
                </a:cubicBezTo>
                <a:cubicBezTo>
                  <a:pt x="1231" y="2"/>
                  <a:pt x="1231" y="2"/>
                  <a:pt x="1231" y="2"/>
                </a:cubicBezTo>
                <a:cubicBezTo>
                  <a:pt x="1226" y="1"/>
                  <a:pt x="1226" y="1"/>
                  <a:pt x="1226" y="1"/>
                </a:cubicBezTo>
                <a:cubicBezTo>
                  <a:pt x="1222" y="1"/>
                  <a:pt x="1222" y="1"/>
                  <a:pt x="1222" y="1"/>
                </a:cubicBezTo>
                <a:cubicBezTo>
                  <a:pt x="1210" y="1"/>
                  <a:pt x="1198" y="1"/>
                  <a:pt x="1186" y="0"/>
                </a:cubicBezTo>
                <a:cubicBezTo>
                  <a:pt x="1180" y="0"/>
                  <a:pt x="1174" y="0"/>
                  <a:pt x="1168" y="0"/>
                </a:cubicBezTo>
                <a:cubicBezTo>
                  <a:pt x="1162" y="0"/>
                  <a:pt x="1156" y="0"/>
                  <a:pt x="1150" y="0"/>
                </a:cubicBezTo>
                <a:cubicBezTo>
                  <a:pt x="1139" y="0"/>
                  <a:pt x="1127" y="1"/>
                  <a:pt x="1115" y="1"/>
                </a:cubicBezTo>
                <a:cubicBezTo>
                  <a:pt x="1109" y="1"/>
                  <a:pt x="1103" y="2"/>
                  <a:pt x="1097" y="2"/>
                </a:cubicBezTo>
                <a:cubicBezTo>
                  <a:pt x="1092" y="2"/>
                  <a:pt x="1086" y="3"/>
                  <a:pt x="1080" y="3"/>
                </a:cubicBezTo>
                <a:cubicBezTo>
                  <a:pt x="1074" y="4"/>
                  <a:pt x="1068" y="4"/>
                  <a:pt x="1062" y="4"/>
                </a:cubicBezTo>
                <a:cubicBezTo>
                  <a:pt x="1059" y="5"/>
                  <a:pt x="1057" y="5"/>
                  <a:pt x="1054" y="5"/>
                </a:cubicBezTo>
                <a:cubicBezTo>
                  <a:pt x="1045" y="6"/>
                  <a:pt x="1045" y="6"/>
                  <a:pt x="1045" y="6"/>
                </a:cubicBezTo>
                <a:cubicBezTo>
                  <a:pt x="1033" y="8"/>
                  <a:pt x="1022" y="9"/>
                  <a:pt x="1010" y="10"/>
                </a:cubicBezTo>
                <a:cubicBezTo>
                  <a:pt x="999" y="11"/>
                  <a:pt x="988" y="14"/>
                  <a:pt x="976" y="15"/>
                </a:cubicBezTo>
                <a:cubicBezTo>
                  <a:pt x="965" y="17"/>
                  <a:pt x="954" y="19"/>
                  <a:pt x="943" y="21"/>
                </a:cubicBezTo>
                <a:cubicBezTo>
                  <a:pt x="931" y="24"/>
                  <a:pt x="920" y="26"/>
                  <a:pt x="909" y="28"/>
                </a:cubicBezTo>
                <a:cubicBezTo>
                  <a:pt x="904" y="29"/>
                  <a:pt x="898" y="31"/>
                  <a:pt x="893" y="32"/>
                </a:cubicBezTo>
                <a:cubicBezTo>
                  <a:pt x="887" y="33"/>
                  <a:pt x="882" y="35"/>
                  <a:pt x="876" y="36"/>
                </a:cubicBezTo>
                <a:cubicBezTo>
                  <a:pt x="866" y="39"/>
                  <a:pt x="855" y="42"/>
                  <a:pt x="844" y="45"/>
                </a:cubicBezTo>
                <a:cubicBezTo>
                  <a:pt x="833" y="48"/>
                  <a:pt x="823" y="51"/>
                  <a:pt x="812" y="54"/>
                </a:cubicBezTo>
                <a:cubicBezTo>
                  <a:pt x="791" y="60"/>
                  <a:pt x="771" y="68"/>
                  <a:pt x="750" y="76"/>
                </a:cubicBezTo>
                <a:cubicBezTo>
                  <a:pt x="740" y="79"/>
                  <a:pt x="730" y="84"/>
                  <a:pt x="720" y="88"/>
                </a:cubicBezTo>
                <a:cubicBezTo>
                  <a:pt x="710" y="92"/>
                  <a:pt x="701" y="96"/>
                  <a:pt x="691" y="100"/>
                </a:cubicBezTo>
                <a:cubicBezTo>
                  <a:pt x="681" y="104"/>
                  <a:pt x="672" y="109"/>
                  <a:pt x="662" y="113"/>
                </a:cubicBezTo>
                <a:cubicBezTo>
                  <a:pt x="653" y="118"/>
                  <a:pt x="643" y="122"/>
                  <a:pt x="634" y="127"/>
                </a:cubicBezTo>
                <a:cubicBezTo>
                  <a:pt x="615" y="137"/>
                  <a:pt x="597" y="146"/>
                  <a:pt x="579" y="157"/>
                </a:cubicBezTo>
                <a:cubicBezTo>
                  <a:pt x="509" y="198"/>
                  <a:pt x="445" y="244"/>
                  <a:pt x="389" y="294"/>
                </a:cubicBezTo>
                <a:cubicBezTo>
                  <a:pt x="333" y="343"/>
                  <a:pt x="285" y="395"/>
                  <a:pt x="244" y="447"/>
                </a:cubicBezTo>
                <a:cubicBezTo>
                  <a:pt x="203" y="499"/>
                  <a:pt x="169" y="551"/>
                  <a:pt x="141" y="601"/>
                </a:cubicBezTo>
                <a:cubicBezTo>
                  <a:pt x="126" y="626"/>
                  <a:pt x="115" y="651"/>
                  <a:pt x="103" y="675"/>
                </a:cubicBezTo>
                <a:cubicBezTo>
                  <a:pt x="92" y="699"/>
                  <a:pt x="82" y="722"/>
                  <a:pt x="73" y="744"/>
                </a:cubicBezTo>
                <a:cubicBezTo>
                  <a:pt x="38" y="833"/>
                  <a:pt x="21" y="906"/>
                  <a:pt x="12" y="957"/>
                </a:cubicBezTo>
                <a:cubicBezTo>
                  <a:pt x="7" y="982"/>
                  <a:pt x="5" y="1001"/>
                  <a:pt x="3" y="1014"/>
                </a:cubicBezTo>
                <a:cubicBezTo>
                  <a:pt x="1" y="1027"/>
                  <a:pt x="0" y="1034"/>
                  <a:pt x="0" y="1034"/>
                </a:cubicBezTo>
                <a:lnTo>
                  <a:pt x="153" y="105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TextBox 4"/>
          <p:cNvSpPr txBox="1"/>
          <p:nvPr/>
        </p:nvSpPr>
        <p:spPr>
          <a:xfrm>
            <a:off x="1955642" y="4217365"/>
            <a:ext cx="200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Oval 5"/>
          <p:cNvSpPr/>
          <p:nvPr/>
        </p:nvSpPr>
        <p:spPr>
          <a:xfrm>
            <a:off x="523244" y="3353939"/>
            <a:ext cx="1323433" cy="13236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Oval 6"/>
          <p:cNvSpPr/>
          <p:nvPr/>
        </p:nvSpPr>
        <p:spPr>
          <a:xfrm>
            <a:off x="2273859" y="1638852"/>
            <a:ext cx="1323433" cy="13236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Oval 7"/>
          <p:cNvSpPr/>
          <p:nvPr/>
        </p:nvSpPr>
        <p:spPr>
          <a:xfrm>
            <a:off x="2273859" y="5167107"/>
            <a:ext cx="1323433" cy="132360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Oval 8"/>
          <p:cNvSpPr/>
          <p:nvPr/>
        </p:nvSpPr>
        <p:spPr>
          <a:xfrm>
            <a:off x="4068060" y="3353939"/>
            <a:ext cx="1323433" cy="132360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2" name="Group 9"/>
          <p:cNvGrpSpPr/>
          <p:nvPr/>
        </p:nvGrpSpPr>
        <p:grpSpPr>
          <a:xfrm>
            <a:off x="2482389" y="3369196"/>
            <a:ext cx="831190" cy="757602"/>
            <a:chOff x="2481918" y="3140596"/>
            <a:chExt cx="831298" cy="757602"/>
          </a:xfrm>
        </p:grpSpPr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533014" y="3741961"/>
              <a:ext cx="156237" cy="1562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741330" y="3636820"/>
              <a:ext cx="156237" cy="2613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949646" y="3532662"/>
              <a:ext cx="156237" cy="36553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3157962" y="3428504"/>
              <a:ext cx="155254" cy="46969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2481918" y="3140596"/>
              <a:ext cx="831298" cy="496224"/>
            </a:xfrm>
            <a:custGeom>
              <a:avLst/>
              <a:gdLst>
                <a:gd name="T0" fmla="*/ 727 w 846"/>
                <a:gd name="T1" fmla="*/ 120 h 505"/>
                <a:gd name="T2" fmla="*/ 569 w 846"/>
                <a:gd name="T3" fmla="*/ 120 h 505"/>
                <a:gd name="T4" fmla="*/ 370 w 846"/>
                <a:gd name="T5" fmla="*/ 266 h 505"/>
                <a:gd name="T6" fmla="*/ 264 w 846"/>
                <a:gd name="T7" fmla="*/ 213 h 505"/>
                <a:gd name="T8" fmla="*/ 0 w 846"/>
                <a:gd name="T9" fmla="*/ 439 h 505"/>
                <a:gd name="T10" fmla="*/ 0 w 846"/>
                <a:gd name="T11" fmla="*/ 505 h 505"/>
                <a:gd name="T12" fmla="*/ 264 w 846"/>
                <a:gd name="T13" fmla="*/ 279 h 505"/>
                <a:gd name="T14" fmla="*/ 370 w 846"/>
                <a:gd name="T15" fmla="*/ 333 h 505"/>
                <a:gd name="T16" fmla="*/ 595 w 846"/>
                <a:gd name="T17" fmla="*/ 173 h 505"/>
                <a:gd name="T18" fmla="*/ 754 w 846"/>
                <a:gd name="T19" fmla="*/ 173 h 505"/>
                <a:gd name="T20" fmla="*/ 846 w 846"/>
                <a:gd name="T21" fmla="*/ 80 h 505"/>
                <a:gd name="T22" fmla="*/ 846 w 846"/>
                <a:gd name="T23" fmla="*/ 0 h 505"/>
                <a:gd name="T24" fmla="*/ 727 w 846"/>
                <a:gd name="T25" fmla="*/ 12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6" h="505">
                  <a:moveTo>
                    <a:pt x="727" y="120"/>
                  </a:moveTo>
                  <a:lnTo>
                    <a:pt x="569" y="120"/>
                  </a:lnTo>
                  <a:lnTo>
                    <a:pt x="370" y="266"/>
                  </a:lnTo>
                  <a:lnTo>
                    <a:pt x="264" y="213"/>
                  </a:lnTo>
                  <a:lnTo>
                    <a:pt x="0" y="439"/>
                  </a:lnTo>
                  <a:lnTo>
                    <a:pt x="0" y="505"/>
                  </a:lnTo>
                  <a:lnTo>
                    <a:pt x="264" y="279"/>
                  </a:lnTo>
                  <a:lnTo>
                    <a:pt x="370" y="333"/>
                  </a:lnTo>
                  <a:lnTo>
                    <a:pt x="595" y="173"/>
                  </a:lnTo>
                  <a:lnTo>
                    <a:pt x="754" y="173"/>
                  </a:lnTo>
                  <a:lnTo>
                    <a:pt x="846" y="80"/>
                  </a:lnTo>
                  <a:lnTo>
                    <a:pt x="846" y="0"/>
                  </a:lnTo>
                  <a:lnTo>
                    <a:pt x="727" y="1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8" name="TextBox 15"/>
          <p:cNvSpPr txBox="1"/>
          <p:nvPr/>
        </p:nvSpPr>
        <p:spPr>
          <a:xfrm>
            <a:off x="6479176" y="3580797"/>
            <a:ext cx="5245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latin typeface="+mj-lt"/>
              </a:rPr>
              <a:t>Act</a:t>
            </a:r>
            <a:endParaRPr lang="id-ID" sz="1400" b="1" dirty="0">
              <a:latin typeface="+mj-lt"/>
            </a:endParaRPr>
          </a:p>
        </p:txBody>
      </p:sp>
      <p:sp>
        <p:nvSpPr>
          <p:cNvPr id="19" name="Rectangle 16"/>
          <p:cNvSpPr/>
          <p:nvPr/>
        </p:nvSpPr>
        <p:spPr>
          <a:xfrm>
            <a:off x="6479175" y="3791985"/>
            <a:ext cx="220023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6481918" y="5003810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latin typeface="+mj-lt"/>
              </a:rPr>
              <a:t>Do</a:t>
            </a:r>
            <a:endParaRPr lang="id-ID" sz="1400" b="1" dirty="0">
              <a:latin typeface="+mj-lt"/>
            </a:endParaRPr>
          </a:p>
        </p:txBody>
      </p:sp>
      <p:sp>
        <p:nvSpPr>
          <p:cNvPr id="21" name="Rectangle 18"/>
          <p:cNvSpPr/>
          <p:nvPr/>
        </p:nvSpPr>
        <p:spPr>
          <a:xfrm>
            <a:off x="6481919" y="5244814"/>
            <a:ext cx="220023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9237306" y="3580797"/>
            <a:ext cx="614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latin typeface="+mj-lt"/>
              </a:rPr>
              <a:t>Plan</a:t>
            </a:r>
            <a:endParaRPr lang="id-ID" sz="1400" b="1" dirty="0">
              <a:latin typeface="+mj-lt"/>
            </a:endParaRPr>
          </a:p>
        </p:txBody>
      </p:sp>
      <p:sp>
        <p:nvSpPr>
          <p:cNvPr id="23" name="Rectangle 20"/>
          <p:cNvSpPr/>
          <p:nvPr/>
        </p:nvSpPr>
        <p:spPr>
          <a:xfrm>
            <a:off x="9237305" y="3791985"/>
            <a:ext cx="220023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4" name="TextBox 21"/>
          <p:cNvSpPr txBox="1"/>
          <p:nvPr/>
        </p:nvSpPr>
        <p:spPr>
          <a:xfrm>
            <a:off x="9227244" y="5008475"/>
            <a:ext cx="7441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latin typeface="+mj-lt"/>
              </a:rPr>
              <a:t>Study</a:t>
            </a:r>
            <a:endParaRPr lang="id-ID" sz="1400" b="1" dirty="0">
              <a:latin typeface="+mj-lt"/>
            </a:endParaRPr>
          </a:p>
        </p:txBody>
      </p:sp>
      <p:sp>
        <p:nvSpPr>
          <p:cNvPr id="25" name="Rectangle 22"/>
          <p:cNvSpPr/>
          <p:nvPr/>
        </p:nvSpPr>
        <p:spPr>
          <a:xfrm>
            <a:off x="9227243" y="5240148"/>
            <a:ext cx="220023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6097643" y="2256273"/>
            <a:ext cx="2236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添加文字</a:t>
            </a:r>
            <a:endParaRPr lang="id-ID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7" name="Rectangle 24"/>
          <p:cNvSpPr/>
          <p:nvPr/>
        </p:nvSpPr>
        <p:spPr>
          <a:xfrm>
            <a:off x="6097644" y="2534726"/>
            <a:ext cx="519180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4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8" name="TextBox 25"/>
          <p:cNvSpPr txBox="1"/>
          <p:nvPr/>
        </p:nvSpPr>
        <p:spPr>
          <a:xfrm>
            <a:off x="860811" y="4048679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Act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29" name="TextBox 26"/>
          <p:cNvSpPr txBox="1"/>
          <p:nvPr/>
        </p:nvSpPr>
        <p:spPr>
          <a:xfrm>
            <a:off x="2599586" y="2394363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Plan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30" name="TextBox 27"/>
          <p:cNvSpPr txBox="1"/>
          <p:nvPr/>
        </p:nvSpPr>
        <p:spPr>
          <a:xfrm>
            <a:off x="2522643" y="5874379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Study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31" name="TextBox 28"/>
          <p:cNvSpPr txBox="1"/>
          <p:nvPr/>
        </p:nvSpPr>
        <p:spPr>
          <a:xfrm>
            <a:off x="4494247" y="4113188"/>
            <a:ext cx="492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</a:rPr>
              <a:t>Do</a:t>
            </a:r>
            <a:endParaRPr lang="id-ID" b="1" dirty="0">
              <a:solidFill>
                <a:schemeClr val="bg1"/>
              </a:solidFill>
            </a:endParaRPr>
          </a:p>
        </p:txBody>
      </p:sp>
      <p:grpSp>
        <p:nvGrpSpPr>
          <p:cNvPr id="32" name="Group 29"/>
          <p:cNvGrpSpPr/>
          <p:nvPr/>
        </p:nvGrpSpPr>
        <p:grpSpPr>
          <a:xfrm>
            <a:off x="2743077" y="1909512"/>
            <a:ext cx="427142" cy="403017"/>
            <a:chOff x="3498850" y="1541463"/>
            <a:chExt cx="504825" cy="476250"/>
          </a:xfrm>
          <a:solidFill>
            <a:schemeClr val="bg1"/>
          </a:solidFill>
        </p:grpSpPr>
        <p:sp>
          <p:nvSpPr>
            <p:cNvPr id="33" name="Oval 5"/>
            <p:cNvSpPr>
              <a:spLocks noChangeArrowheads="1"/>
            </p:cNvSpPr>
            <p:nvPr/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3498850" y="1541463"/>
              <a:ext cx="504825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5" name="Group 32"/>
          <p:cNvGrpSpPr/>
          <p:nvPr/>
        </p:nvGrpSpPr>
        <p:grpSpPr>
          <a:xfrm>
            <a:off x="955129" y="3618196"/>
            <a:ext cx="399972" cy="398703"/>
            <a:chOff x="2437300" y="1144829"/>
            <a:chExt cx="400024" cy="398703"/>
          </a:xfrm>
          <a:solidFill>
            <a:schemeClr val="bg1"/>
          </a:solidFill>
        </p:grpSpPr>
        <p:sp>
          <p:nvSpPr>
            <p:cNvPr id="36" name="Freeform 129"/>
            <p:cNvSpPr>
              <a:spLocks noEditPoints="1"/>
            </p:cNvSpPr>
            <p:nvPr/>
          </p:nvSpPr>
          <p:spPr bwMode="auto">
            <a:xfrm>
              <a:off x="2437300" y="1144829"/>
              <a:ext cx="400024" cy="398703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130"/>
            <p:cNvSpPr>
              <a:spLocks noEditPoints="1"/>
            </p:cNvSpPr>
            <p:nvPr/>
          </p:nvSpPr>
          <p:spPr bwMode="auto">
            <a:xfrm>
              <a:off x="2686820" y="1193678"/>
              <a:ext cx="100336" cy="100336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8" name="Freeform 60"/>
          <p:cNvSpPr>
            <a:spLocks noEditPoints="1"/>
          </p:cNvSpPr>
          <p:nvPr/>
        </p:nvSpPr>
        <p:spPr bwMode="auto">
          <a:xfrm>
            <a:off x="4518343" y="3685510"/>
            <a:ext cx="399972" cy="400024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39" name="Group 36"/>
          <p:cNvGrpSpPr/>
          <p:nvPr/>
        </p:nvGrpSpPr>
        <p:grpSpPr>
          <a:xfrm>
            <a:off x="2735588" y="5528696"/>
            <a:ext cx="399972" cy="348536"/>
            <a:chOff x="837205" y="5167510"/>
            <a:chExt cx="400024" cy="348536"/>
          </a:xfrm>
          <a:solidFill>
            <a:schemeClr val="bg1"/>
          </a:solidFill>
        </p:grpSpPr>
        <p:sp>
          <p:nvSpPr>
            <p:cNvPr id="40" name="Freeform 44"/>
            <p:cNvSpPr>
              <a:spLocks noEditPoints="1"/>
            </p:cNvSpPr>
            <p:nvPr/>
          </p:nvSpPr>
          <p:spPr bwMode="auto">
            <a:xfrm>
              <a:off x="837205" y="5167510"/>
              <a:ext cx="400024" cy="286486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45"/>
            <p:cNvSpPr/>
            <p:nvPr/>
          </p:nvSpPr>
          <p:spPr bwMode="auto">
            <a:xfrm>
              <a:off x="1200263" y="5291610"/>
              <a:ext cx="23764" cy="137302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Oval 46"/>
            <p:cNvSpPr>
              <a:spLocks noChangeArrowheads="1"/>
            </p:cNvSpPr>
            <p:nvPr/>
          </p:nvSpPr>
          <p:spPr bwMode="auto">
            <a:xfrm>
              <a:off x="1187061" y="5442114"/>
              <a:ext cx="50168" cy="739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3" name="Group 40"/>
          <p:cNvGrpSpPr/>
          <p:nvPr/>
        </p:nvGrpSpPr>
        <p:grpSpPr>
          <a:xfrm>
            <a:off x="8774542" y="3609860"/>
            <a:ext cx="427142" cy="403017"/>
            <a:chOff x="3498850" y="1541463"/>
            <a:chExt cx="504825" cy="476250"/>
          </a:xfrm>
          <a:solidFill>
            <a:schemeClr val="accent2"/>
          </a:solidFill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3498850" y="1541463"/>
              <a:ext cx="504825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6" name="Group 43"/>
          <p:cNvGrpSpPr/>
          <p:nvPr/>
        </p:nvGrpSpPr>
        <p:grpSpPr>
          <a:xfrm>
            <a:off x="6017482" y="3612017"/>
            <a:ext cx="399972" cy="398703"/>
            <a:chOff x="2437300" y="1144829"/>
            <a:chExt cx="400024" cy="398703"/>
          </a:xfrm>
          <a:solidFill>
            <a:schemeClr val="accent1"/>
          </a:solidFill>
        </p:grpSpPr>
        <p:sp>
          <p:nvSpPr>
            <p:cNvPr id="47" name="Freeform 129"/>
            <p:cNvSpPr>
              <a:spLocks noEditPoints="1"/>
            </p:cNvSpPr>
            <p:nvPr/>
          </p:nvSpPr>
          <p:spPr bwMode="auto">
            <a:xfrm>
              <a:off x="2437300" y="1144829"/>
              <a:ext cx="400024" cy="398703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130"/>
            <p:cNvSpPr>
              <a:spLocks noEditPoints="1"/>
            </p:cNvSpPr>
            <p:nvPr/>
          </p:nvSpPr>
          <p:spPr bwMode="auto">
            <a:xfrm>
              <a:off x="2686820" y="1193678"/>
              <a:ext cx="100336" cy="100336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9" name="Freeform 60"/>
          <p:cNvSpPr>
            <a:spLocks noEditPoints="1"/>
          </p:cNvSpPr>
          <p:nvPr/>
        </p:nvSpPr>
        <p:spPr bwMode="auto">
          <a:xfrm>
            <a:off x="6017482" y="5063183"/>
            <a:ext cx="399972" cy="400024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50" name="Group 47"/>
          <p:cNvGrpSpPr/>
          <p:nvPr/>
        </p:nvGrpSpPr>
        <p:grpSpPr>
          <a:xfrm>
            <a:off x="8788127" y="5088927"/>
            <a:ext cx="399972" cy="348536"/>
            <a:chOff x="837205" y="5167510"/>
            <a:chExt cx="400024" cy="348536"/>
          </a:xfrm>
          <a:solidFill>
            <a:schemeClr val="accent4"/>
          </a:solidFill>
        </p:grpSpPr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837205" y="5167510"/>
              <a:ext cx="400024" cy="286486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45"/>
            <p:cNvSpPr/>
            <p:nvPr/>
          </p:nvSpPr>
          <p:spPr bwMode="auto">
            <a:xfrm>
              <a:off x="1200263" y="5291610"/>
              <a:ext cx="23764" cy="137302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Oval 46"/>
            <p:cNvSpPr>
              <a:spLocks noChangeArrowheads="1"/>
            </p:cNvSpPr>
            <p:nvPr/>
          </p:nvSpPr>
          <p:spPr bwMode="auto">
            <a:xfrm>
              <a:off x="1187061" y="5442114"/>
              <a:ext cx="50168" cy="739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 animBg="1"/>
      <p:bldP spid="9" grpId="0" animBg="1"/>
      <p:bldP spid="10" grpId="0" animBg="1"/>
      <p:bldP spid="11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8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4382" y="1586349"/>
            <a:ext cx="5281159" cy="4646307"/>
            <a:chOff x="1248207" y="1074501"/>
            <a:chExt cx="5407191" cy="4756567"/>
          </a:xfrm>
          <a:solidFill>
            <a:schemeClr val="bg1">
              <a:lumMod val="50000"/>
              <a:alpha val="40000"/>
            </a:schemeClr>
          </a:solidFill>
        </p:grpSpPr>
        <p:sp>
          <p:nvSpPr>
            <p:cNvPr id="3" name="Freeform 3"/>
            <p:cNvSpPr/>
            <p:nvPr/>
          </p:nvSpPr>
          <p:spPr bwMode="invGray">
            <a:xfrm>
              <a:off x="4396680" y="5556888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4"/>
            <p:cNvSpPr/>
            <p:nvPr/>
          </p:nvSpPr>
          <p:spPr bwMode="invGray">
            <a:xfrm>
              <a:off x="5469992" y="1074501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5"/>
            <p:cNvSpPr/>
            <p:nvPr/>
          </p:nvSpPr>
          <p:spPr bwMode="invGray">
            <a:xfrm>
              <a:off x="5583488" y="1995624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6"/>
            <p:cNvSpPr/>
            <p:nvPr/>
          </p:nvSpPr>
          <p:spPr bwMode="gray">
            <a:xfrm>
              <a:off x="5395728" y="2376088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7"/>
            <p:cNvSpPr/>
            <p:nvPr/>
          </p:nvSpPr>
          <p:spPr bwMode="gray">
            <a:xfrm>
              <a:off x="4912318" y="2528581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8"/>
            <p:cNvSpPr/>
            <p:nvPr/>
          </p:nvSpPr>
          <p:spPr bwMode="gray">
            <a:xfrm>
              <a:off x="5084664" y="2761172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9"/>
            <p:cNvSpPr/>
            <p:nvPr/>
          </p:nvSpPr>
          <p:spPr bwMode="gray">
            <a:xfrm>
              <a:off x="5206568" y="2868996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0"/>
            <p:cNvSpPr/>
            <p:nvPr/>
          </p:nvSpPr>
          <p:spPr bwMode="gray">
            <a:xfrm>
              <a:off x="5206568" y="2882859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1"/>
            <p:cNvSpPr/>
            <p:nvPr/>
          </p:nvSpPr>
          <p:spPr bwMode="gray">
            <a:xfrm>
              <a:off x="5072054" y="3129313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"/>
            <p:cNvSpPr/>
            <p:nvPr/>
          </p:nvSpPr>
          <p:spPr bwMode="gray">
            <a:xfrm>
              <a:off x="5221981" y="3525180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3"/>
            <p:cNvSpPr/>
            <p:nvPr/>
          </p:nvSpPr>
          <p:spPr bwMode="invGray">
            <a:xfrm>
              <a:off x="5719403" y="3962637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4"/>
            <p:cNvSpPr/>
            <p:nvPr/>
          </p:nvSpPr>
          <p:spPr bwMode="gray">
            <a:xfrm>
              <a:off x="5450375" y="4028871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5"/>
            <p:cNvSpPr/>
            <p:nvPr/>
          </p:nvSpPr>
          <p:spPr bwMode="gray">
            <a:xfrm>
              <a:off x="5247202" y="4426279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/>
            <p:nvPr/>
          </p:nvSpPr>
          <p:spPr bwMode="gray">
            <a:xfrm>
              <a:off x="4546608" y="4822146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7"/>
            <p:cNvSpPr/>
            <p:nvPr/>
          </p:nvSpPr>
          <p:spPr bwMode="gray">
            <a:xfrm>
              <a:off x="3980527" y="4698919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8"/>
            <p:cNvSpPr/>
            <p:nvPr/>
          </p:nvSpPr>
          <p:spPr bwMode="invGray">
            <a:xfrm>
              <a:off x="3900659" y="4330778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9"/>
            <p:cNvSpPr/>
            <p:nvPr/>
          </p:nvSpPr>
          <p:spPr bwMode="invGray">
            <a:xfrm>
              <a:off x="3198663" y="4289189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0"/>
            <p:cNvSpPr/>
            <p:nvPr/>
          </p:nvSpPr>
          <p:spPr bwMode="invGray">
            <a:xfrm>
              <a:off x="1409344" y="3072321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1"/>
            <p:cNvSpPr/>
            <p:nvPr/>
          </p:nvSpPr>
          <p:spPr bwMode="gray">
            <a:xfrm>
              <a:off x="3323369" y="3620681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2"/>
            <p:cNvSpPr/>
            <p:nvPr/>
          </p:nvSpPr>
          <p:spPr bwMode="invGray">
            <a:xfrm>
              <a:off x="2582140" y="2868996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3"/>
            <p:cNvSpPr/>
            <p:nvPr/>
          </p:nvSpPr>
          <p:spPr bwMode="gray">
            <a:xfrm>
              <a:off x="4978174" y="4206010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"/>
            <p:cNvSpPr/>
            <p:nvPr/>
          </p:nvSpPr>
          <p:spPr bwMode="gray">
            <a:xfrm>
              <a:off x="4465339" y="4206010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5"/>
            <p:cNvSpPr/>
            <p:nvPr/>
          </p:nvSpPr>
          <p:spPr bwMode="gray">
            <a:xfrm>
              <a:off x="4413495" y="3799361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6"/>
            <p:cNvSpPr/>
            <p:nvPr/>
          </p:nvSpPr>
          <p:spPr bwMode="gray">
            <a:xfrm>
              <a:off x="5072054" y="3606818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7"/>
            <p:cNvSpPr/>
            <p:nvPr/>
          </p:nvSpPr>
          <p:spPr bwMode="gray">
            <a:xfrm>
              <a:off x="4615266" y="3401953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8"/>
            <p:cNvSpPr/>
            <p:nvPr/>
          </p:nvSpPr>
          <p:spPr bwMode="invGray">
            <a:xfrm>
              <a:off x="4602655" y="2842810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9"/>
            <p:cNvSpPr/>
            <p:nvPr/>
          </p:nvSpPr>
          <p:spPr bwMode="gray">
            <a:xfrm>
              <a:off x="4157077" y="2978360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0"/>
            <p:cNvSpPr/>
            <p:nvPr/>
          </p:nvSpPr>
          <p:spPr bwMode="invGray">
            <a:xfrm>
              <a:off x="4056191" y="2992223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1"/>
            <p:cNvSpPr/>
            <p:nvPr/>
          </p:nvSpPr>
          <p:spPr bwMode="invGray">
            <a:xfrm>
              <a:off x="2998293" y="2460806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2"/>
            <p:cNvSpPr/>
            <p:nvPr/>
          </p:nvSpPr>
          <p:spPr bwMode="invGray">
            <a:xfrm>
              <a:off x="3456482" y="1136115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3"/>
            <p:cNvSpPr/>
            <p:nvPr/>
          </p:nvSpPr>
          <p:spPr bwMode="invGray">
            <a:xfrm>
              <a:off x="1248207" y="1491933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4"/>
            <p:cNvSpPr/>
            <p:nvPr/>
          </p:nvSpPr>
          <p:spPr bwMode="invGray">
            <a:xfrm>
              <a:off x="5706793" y="4726645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769979" y="2028969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769983" y="2401502"/>
            <a:ext cx="3152493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960877" y="3160003"/>
            <a:ext cx="540463" cy="480001"/>
            <a:chOff x="1677354" y="2241401"/>
            <a:chExt cx="540533" cy="480000"/>
          </a:xfrm>
        </p:grpSpPr>
        <p:sp>
          <p:nvSpPr>
            <p:cNvPr id="47" name="椭圆 46"/>
            <p:cNvSpPr/>
            <p:nvPr/>
          </p:nvSpPr>
          <p:spPr>
            <a:xfrm>
              <a:off x="1697563" y="2241401"/>
              <a:ext cx="480000" cy="48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677354" y="2244008"/>
              <a:ext cx="540533" cy="475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9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347503" y="4186658"/>
            <a:ext cx="540464" cy="494162"/>
            <a:chOff x="1667296" y="2241401"/>
            <a:chExt cx="540532" cy="494161"/>
          </a:xfrm>
        </p:grpSpPr>
        <p:sp>
          <p:nvSpPr>
            <p:cNvPr id="50" name="椭圆 49"/>
            <p:cNvSpPr/>
            <p:nvPr/>
          </p:nvSpPr>
          <p:spPr>
            <a:xfrm>
              <a:off x="1697563" y="2241401"/>
              <a:ext cx="479999" cy="48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667296" y="2260176"/>
              <a:ext cx="540532" cy="475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9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4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713850" y="4244602"/>
            <a:ext cx="540464" cy="494162"/>
            <a:chOff x="1667296" y="2241401"/>
            <a:chExt cx="540532" cy="494161"/>
          </a:xfrm>
        </p:grpSpPr>
        <p:sp>
          <p:nvSpPr>
            <p:cNvPr id="53" name="椭圆 52"/>
            <p:cNvSpPr/>
            <p:nvPr/>
          </p:nvSpPr>
          <p:spPr>
            <a:xfrm>
              <a:off x="1697563" y="2241401"/>
              <a:ext cx="479999" cy="4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667296" y="2260176"/>
              <a:ext cx="540532" cy="475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9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4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072797" y="2032629"/>
            <a:ext cx="552937" cy="533400"/>
            <a:chOff x="1676400" y="2235200"/>
            <a:chExt cx="553009" cy="533400"/>
          </a:xfrm>
        </p:grpSpPr>
        <p:sp>
          <p:nvSpPr>
            <p:cNvPr id="56" name="椭圆 55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688876" y="2269109"/>
              <a:ext cx="540533" cy="475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9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7769979" y="3397986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7769983" y="3770520"/>
            <a:ext cx="3152493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069231" y="3401647"/>
            <a:ext cx="540463" cy="533400"/>
            <a:chOff x="1672834" y="2235200"/>
            <a:chExt cx="540533" cy="533400"/>
          </a:xfrm>
        </p:grpSpPr>
        <p:sp>
          <p:nvSpPr>
            <p:cNvPr id="61" name="椭圆 60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672834" y="2269109"/>
              <a:ext cx="540533" cy="475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9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4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7769979" y="4692541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7769983" y="5065074"/>
            <a:ext cx="3152493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069231" y="4696203"/>
            <a:ext cx="540463" cy="533400"/>
            <a:chOff x="1672834" y="2235200"/>
            <a:chExt cx="540533" cy="533400"/>
          </a:xfrm>
        </p:grpSpPr>
        <p:sp>
          <p:nvSpPr>
            <p:cNvPr id="66" name="椭圆 65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672834" y="2269109"/>
              <a:ext cx="540533" cy="475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9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4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标题 3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58" grpId="0"/>
      <p:bldP spid="59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7854" y="1791280"/>
            <a:ext cx="5712361" cy="958848"/>
            <a:chOff x="3905886" y="1363360"/>
            <a:chExt cx="4385998" cy="729789"/>
          </a:xfrm>
        </p:grpSpPr>
        <p:sp>
          <p:nvSpPr>
            <p:cNvPr id="27" name="任意多边形 26"/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22011" y="1453256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87854" y="2896181"/>
            <a:ext cx="5712361" cy="958849"/>
            <a:chOff x="3905886" y="2204315"/>
            <a:chExt cx="4385998" cy="729791"/>
          </a:xfrm>
        </p:grpSpPr>
        <p:sp>
          <p:nvSpPr>
            <p:cNvPr id="28" name="任意多边形 27"/>
            <p:cNvSpPr/>
            <p:nvPr/>
          </p:nvSpPr>
          <p:spPr>
            <a:xfrm>
              <a:off x="3905886" y="2204315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22011" y="2272462"/>
              <a:ext cx="3149219" cy="562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87854" y="3978220"/>
            <a:ext cx="5712361" cy="958849"/>
            <a:chOff x="3905886" y="3027863"/>
            <a:chExt cx="4385998" cy="729790"/>
          </a:xfrm>
        </p:grpSpPr>
        <p:sp>
          <p:nvSpPr>
            <p:cNvPr id="29" name="任意多边形 28"/>
            <p:cNvSpPr/>
            <p:nvPr/>
          </p:nvSpPr>
          <p:spPr>
            <a:xfrm>
              <a:off x="3905886" y="3027863"/>
              <a:ext cx="4385998" cy="729790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22011" y="3072502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87854" y="5083119"/>
            <a:ext cx="5712361" cy="958849"/>
            <a:chOff x="3905886" y="3868806"/>
            <a:chExt cx="4385998" cy="729789"/>
          </a:xfrm>
        </p:grpSpPr>
        <p:sp>
          <p:nvSpPr>
            <p:cNvPr id="30" name="任意多边形 29"/>
            <p:cNvSpPr/>
            <p:nvPr/>
          </p:nvSpPr>
          <p:spPr>
            <a:xfrm>
              <a:off x="3905886" y="3868806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322011" y="3947103"/>
              <a:ext cx="3149219" cy="562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06055" y="2896181"/>
            <a:ext cx="2436016" cy="958849"/>
            <a:chOff x="2153902" y="2204314"/>
            <a:chExt cx="1870393" cy="729791"/>
          </a:xfrm>
        </p:grpSpPr>
        <p:sp>
          <p:nvSpPr>
            <p:cNvPr id="24" name="五边形 23"/>
            <p:cNvSpPr/>
            <p:nvPr/>
          </p:nvSpPr>
          <p:spPr>
            <a:xfrm>
              <a:off x="2153902" y="2204314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1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54958" y="2282127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  <a:endParaRPr lang="zh-CN" altLang="en-US" sz="1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06055" y="3978221"/>
            <a:ext cx="2436016" cy="958849"/>
            <a:chOff x="2153902" y="3027867"/>
            <a:chExt cx="1870393" cy="729791"/>
          </a:xfrm>
        </p:grpSpPr>
        <p:sp>
          <p:nvSpPr>
            <p:cNvPr id="25" name="五边形 24"/>
            <p:cNvSpPr/>
            <p:nvPr/>
          </p:nvSpPr>
          <p:spPr>
            <a:xfrm>
              <a:off x="2153902" y="3027867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54958" y="3142411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  <a:endParaRPr lang="zh-CN" altLang="en-US" sz="1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06055" y="5083122"/>
            <a:ext cx="2436016" cy="958849"/>
            <a:chOff x="2153902" y="3868819"/>
            <a:chExt cx="1870393" cy="729791"/>
          </a:xfrm>
        </p:grpSpPr>
        <p:sp>
          <p:nvSpPr>
            <p:cNvPr id="26" name="五边形 25"/>
            <p:cNvSpPr/>
            <p:nvPr/>
          </p:nvSpPr>
          <p:spPr>
            <a:xfrm>
              <a:off x="2153902" y="3868819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3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54958" y="3954364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  <a:endParaRPr lang="zh-CN" altLang="en-US" sz="1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06055" y="1791282"/>
            <a:ext cx="2436016" cy="958849"/>
            <a:chOff x="2153902" y="1363363"/>
            <a:chExt cx="1870393" cy="729791"/>
          </a:xfrm>
        </p:grpSpPr>
        <p:sp>
          <p:nvSpPr>
            <p:cNvPr id="23" name="五边形 22"/>
            <p:cNvSpPr/>
            <p:nvPr/>
          </p:nvSpPr>
          <p:spPr>
            <a:xfrm>
              <a:off x="2153902" y="1363363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tx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325960" y="1452773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  <a:endParaRPr lang="zh-CN" altLang="en-US" sz="1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1146491" y="2208523"/>
            <a:ext cx="1588700" cy="3698867"/>
            <a:chOff x="2051050" y="1727200"/>
            <a:chExt cx="792163" cy="1911350"/>
          </a:xfrm>
          <a:effectLst/>
        </p:grpSpPr>
        <p:sp>
          <p:nvSpPr>
            <p:cNvPr id="21" name="Freeform 100"/>
            <p:cNvSpPr/>
            <p:nvPr/>
          </p:nvSpPr>
          <p:spPr bwMode="auto">
            <a:xfrm>
              <a:off x="2579688" y="2960688"/>
              <a:ext cx="166688" cy="539750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Freeform 93"/>
            <p:cNvSpPr/>
            <p:nvPr/>
          </p:nvSpPr>
          <p:spPr bwMode="auto">
            <a:xfrm>
              <a:off x="2481263" y="1892300"/>
              <a:ext cx="125413" cy="180975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Freeform 94"/>
            <p:cNvSpPr/>
            <p:nvPr/>
          </p:nvSpPr>
          <p:spPr bwMode="auto">
            <a:xfrm>
              <a:off x="2509838" y="3459163"/>
              <a:ext cx="193675" cy="179387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Freeform 95"/>
            <p:cNvSpPr/>
            <p:nvPr/>
          </p:nvSpPr>
          <p:spPr bwMode="auto">
            <a:xfrm>
              <a:off x="2051050" y="2211388"/>
              <a:ext cx="166688" cy="96837"/>
            </a:xfrm>
            <a:custGeom>
              <a:avLst/>
              <a:gdLst>
                <a:gd name="T0" fmla="*/ 0 w 12"/>
                <a:gd name="T1" fmla="*/ 3 h 7"/>
                <a:gd name="T2" fmla="*/ 3 w 12"/>
                <a:gd name="T3" fmla="*/ 3 h 7"/>
                <a:gd name="T4" fmla="*/ 7 w 12"/>
                <a:gd name="T5" fmla="*/ 3 h 7"/>
                <a:gd name="T6" fmla="*/ 8 w 12"/>
                <a:gd name="T7" fmla="*/ 2 h 7"/>
                <a:gd name="T8" fmla="*/ 8 w 12"/>
                <a:gd name="T9" fmla="*/ 0 h 7"/>
                <a:gd name="T10" fmla="*/ 10 w 12"/>
                <a:gd name="T11" fmla="*/ 3 h 7"/>
                <a:gd name="T12" fmla="*/ 12 w 12"/>
                <a:gd name="T13" fmla="*/ 5 h 7"/>
                <a:gd name="T14" fmla="*/ 10 w 12"/>
                <a:gd name="T15" fmla="*/ 7 h 7"/>
                <a:gd name="T16" fmla="*/ 5 w 12"/>
                <a:gd name="T17" fmla="*/ 7 h 7"/>
                <a:gd name="T18" fmla="*/ 0 w 1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Freeform 96"/>
            <p:cNvSpPr/>
            <p:nvPr/>
          </p:nvSpPr>
          <p:spPr bwMode="auto">
            <a:xfrm>
              <a:off x="2370138" y="3430588"/>
              <a:ext cx="236538" cy="111125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Freeform 97"/>
            <p:cNvSpPr/>
            <p:nvPr/>
          </p:nvSpPr>
          <p:spPr bwMode="auto">
            <a:xfrm>
              <a:off x="2411413" y="2544763"/>
              <a:ext cx="223838" cy="91440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98"/>
            <p:cNvSpPr/>
            <p:nvPr/>
          </p:nvSpPr>
          <p:spPr bwMode="auto">
            <a:xfrm>
              <a:off x="2425700" y="2544763"/>
              <a:ext cx="209550" cy="91440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Freeform 99"/>
            <p:cNvSpPr/>
            <p:nvPr/>
          </p:nvSpPr>
          <p:spPr bwMode="auto">
            <a:xfrm>
              <a:off x="2454275" y="2516188"/>
              <a:ext cx="292100" cy="984250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Freeform 101"/>
            <p:cNvSpPr/>
            <p:nvPr/>
          </p:nvSpPr>
          <p:spPr bwMode="auto">
            <a:xfrm>
              <a:off x="2454275" y="2516188"/>
              <a:ext cx="304800" cy="415925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2425700" y="2474913"/>
              <a:ext cx="222250" cy="82550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Freeform 103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0" name="Freeform 104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1" name="Freeform 105"/>
            <p:cNvSpPr/>
            <p:nvPr/>
          </p:nvSpPr>
          <p:spPr bwMode="auto">
            <a:xfrm>
              <a:off x="2536825" y="1976438"/>
              <a:ext cx="306388" cy="733425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2" name="Freeform 106"/>
            <p:cNvSpPr/>
            <p:nvPr/>
          </p:nvSpPr>
          <p:spPr bwMode="auto">
            <a:xfrm>
              <a:off x="2425700" y="2032000"/>
              <a:ext cx="125413" cy="484187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3" name="Freeform 107"/>
            <p:cNvSpPr/>
            <p:nvPr/>
          </p:nvSpPr>
          <p:spPr bwMode="auto">
            <a:xfrm>
              <a:off x="2147888" y="2211388"/>
              <a:ext cx="277813" cy="193675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4" name="Freeform 108"/>
            <p:cNvSpPr/>
            <p:nvPr/>
          </p:nvSpPr>
          <p:spPr bwMode="auto">
            <a:xfrm>
              <a:off x="2162175" y="2252663"/>
              <a:ext cx="236538" cy="139700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5" name="Freeform 109"/>
            <p:cNvSpPr/>
            <p:nvPr/>
          </p:nvSpPr>
          <p:spPr bwMode="auto">
            <a:xfrm>
              <a:off x="2536825" y="1990725"/>
              <a:ext cx="125413" cy="512762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6" name="Freeform 110"/>
            <p:cNvSpPr/>
            <p:nvPr/>
          </p:nvSpPr>
          <p:spPr bwMode="auto">
            <a:xfrm>
              <a:off x="2620963" y="2032000"/>
              <a:ext cx="138113" cy="568325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7" name="Freeform 111"/>
            <p:cNvSpPr/>
            <p:nvPr/>
          </p:nvSpPr>
          <p:spPr bwMode="auto">
            <a:xfrm>
              <a:off x="2647950" y="2003425"/>
              <a:ext cx="55563" cy="9683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8" name="Freeform 112"/>
            <p:cNvSpPr/>
            <p:nvPr/>
          </p:nvSpPr>
          <p:spPr bwMode="auto">
            <a:xfrm>
              <a:off x="2606675" y="2571750"/>
              <a:ext cx="84138" cy="138112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9" name="Freeform 113"/>
            <p:cNvSpPr/>
            <p:nvPr/>
          </p:nvSpPr>
          <p:spPr bwMode="auto">
            <a:xfrm>
              <a:off x="2635250" y="2017713"/>
              <a:ext cx="193675" cy="623887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0" name="Freeform 114"/>
            <p:cNvSpPr>
              <a:spLocks noEditPoints="1"/>
            </p:cNvSpPr>
            <p:nvPr/>
          </p:nvSpPr>
          <p:spPr bwMode="auto">
            <a:xfrm>
              <a:off x="2676525" y="2032000"/>
              <a:ext cx="152400" cy="609600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1" name="Freeform 115"/>
            <p:cNvSpPr/>
            <p:nvPr/>
          </p:nvSpPr>
          <p:spPr bwMode="auto">
            <a:xfrm>
              <a:off x="2676525" y="2197100"/>
              <a:ext cx="14288" cy="142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2" name="Freeform 116"/>
            <p:cNvSpPr/>
            <p:nvPr/>
          </p:nvSpPr>
          <p:spPr bwMode="auto">
            <a:xfrm>
              <a:off x="2439988" y="1768475"/>
              <a:ext cx="195263" cy="234950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3" name="Freeform 117"/>
            <p:cNvSpPr/>
            <p:nvPr/>
          </p:nvSpPr>
          <p:spPr bwMode="auto">
            <a:xfrm>
              <a:off x="2536825" y="1768475"/>
              <a:ext cx="98425" cy="234950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4" name="Freeform 118"/>
            <p:cNvSpPr/>
            <p:nvPr/>
          </p:nvSpPr>
          <p:spPr bwMode="auto">
            <a:xfrm>
              <a:off x="2439988" y="1865313"/>
              <a:ext cx="55563" cy="111125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5" name="Freeform 119"/>
            <p:cNvSpPr/>
            <p:nvPr/>
          </p:nvSpPr>
          <p:spPr bwMode="auto">
            <a:xfrm>
              <a:off x="2439988" y="1727200"/>
              <a:ext cx="180975" cy="165100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2384425" y="2211388"/>
              <a:ext cx="41275" cy="193675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2370138" y="2044700"/>
              <a:ext cx="125413" cy="679450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6712" y="1521327"/>
            <a:ext cx="4440873" cy="4479948"/>
            <a:chOff x="2929892" y="860442"/>
            <a:chExt cx="3409739" cy="3409738"/>
          </a:xfrm>
        </p:grpSpPr>
        <p:sp>
          <p:nvSpPr>
            <p:cNvPr id="23" name="空心弧 22"/>
            <p:cNvSpPr/>
            <p:nvPr/>
          </p:nvSpPr>
          <p:spPr>
            <a:xfrm>
              <a:off x="2929892" y="860442"/>
              <a:ext cx="3409739" cy="3409738"/>
            </a:xfrm>
            <a:prstGeom prst="blockArc">
              <a:avLst>
                <a:gd name="adj1" fmla="val 1140662"/>
                <a:gd name="adj2" fmla="val 5047389"/>
                <a:gd name="adj3" fmla="val 26154"/>
              </a:avLst>
            </a:prstGeom>
            <a:gradFill flip="none" rotWithShape="1">
              <a:gsLst>
                <a:gs pos="100000">
                  <a:srgbClr val="C1C1C1"/>
                </a:gs>
                <a:gs pos="0">
                  <a:srgbClr val="D9D9D9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827430" y="355752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  <a:endParaRPr lang="zh-CN" altLang="en-US" sz="1400" dirty="0">
                <a:ea typeface="+mn-ea"/>
                <a:cs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71642" y="2834058"/>
            <a:ext cx="1674542" cy="1601472"/>
            <a:chOff x="6023394" y="2102380"/>
            <a:chExt cx="1175464" cy="1114366"/>
          </a:xfrm>
          <a:solidFill>
            <a:schemeClr val="accent2"/>
          </a:solidFill>
        </p:grpSpPr>
        <p:sp>
          <p:nvSpPr>
            <p:cNvPr id="39" name="右箭头 38"/>
            <p:cNvSpPr/>
            <p:nvPr/>
          </p:nvSpPr>
          <p:spPr>
            <a:xfrm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  <a:endParaRPr lang="zh-CN" altLang="en-US" sz="1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04710" y="2895903"/>
            <a:ext cx="1674542" cy="1601472"/>
            <a:chOff x="6023394" y="2102380"/>
            <a:chExt cx="1175464" cy="1114366"/>
          </a:xfrm>
          <a:solidFill>
            <a:schemeClr val="accent1"/>
          </a:solidFill>
        </p:grpSpPr>
        <p:sp>
          <p:nvSpPr>
            <p:cNvPr id="37" name="右箭头 36"/>
            <p:cNvSpPr/>
            <p:nvPr/>
          </p:nvSpPr>
          <p:spPr>
            <a:xfrm flipH="1"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  <a:endParaRPr lang="zh-CN" altLang="en-US" sz="1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80120" y="3521859"/>
            <a:ext cx="1955361" cy="444815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+mn-ea"/>
                <a:cs typeface="+mn-ea"/>
              </a:rPr>
              <a:t>插入标签文本</a:t>
            </a:r>
            <a:endParaRPr lang="zh-CN" altLang="en-US" sz="2100" b="1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64891" y="1164348"/>
            <a:ext cx="4848278" cy="5064582"/>
            <a:chOff x="2813324" y="588741"/>
            <a:chExt cx="3722548" cy="3854710"/>
          </a:xfrm>
        </p:grpSpPr>
        <p:sp>
          <p:nvSpPr>
            <p:cNvPr id="28" name="环形箭头 27"/>
            <p:cNvSpPr/>
            <p:nvPr/>
          </p:nvSpPr>
          <p:spPr>
            <a:xfrm rot="3586347">
              <a:off x="2747243" y="654822"/>
              <a:ext cx="3854710" cy="3722548"/>
            </a:xfrm>
            <a:prstGeom prst="circularArrow">
              <a:avLst>
                <a:gd name="adj1" fmla="val 24453"/>
                <a:gd name="adj2" fmla="val 1294546"/>
                <a:gd name="adj3" fmla="val 20267486"/>
                <a:gd name="adj4" fmla="val 16014129"/>
                <a:gd name="adj5" fmla="val 17650"/>
              </a:avLst>
            </a:prstGeom>
            <a:solidFill>
              <a:schemeClr val="tx2"/>
            </a:solidFill>
            <a:ln>
              <a:noFill/>
            </a:ln>
            <a:effectLst>
              <a:outerShdw blurRad="50800" dist="25400" algn="l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48972" y="2418426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+mn-ea"/>
                </a:rPr>
                <a:t>点击插入文本</a:t>
              </a:r>
              <a:endParaRPr lang="zh-CN" altLang="en-US" sz="14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16709" y="1521326"/>
            <a:ext cx="4440873" cy="4479948"/>
            <a:chOff x="2929890" y="860441"/>
            <a:chExt cx="3409739" cy="3409738"/>
          </a:xfrm>
        </p:grpSpPr>
        <p:sp>
          <p:nvSpPr>
            <p:cNvPr id="24" name="空心弧 23"/>
            <p:cNvSpPr/>
            <p:nvPr/>
          </p:nvSpPr>
          <p:spPr>
            <a:xfrm>
              <a:off x="2929890" y="860441"/>
              <a:ext cx="3409739" cy="3409738"/>
            </a:xfrm>
            <a:prstGeom prst="blockArc">
              <a:avLst>
                <a:gd name="adj1" fmla="val 16010834"/>
                <a:gd name="adj2" fmla="val 19395561"/>
                <a:gd name="adj3" fmla="val 26154"/>
              </a:avLst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31440" y="1218554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  <a:endParaRPr lang="zh-CN" altLang="en-US" sz="1400" dirty="0">
                <a:ea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6708" y="1521326"/>
            <a:ext cx="4440873" cy="4479948"/>
            <a:chOff x="2929889" y="860441"/>
            <a:chExt cx="3409739" cy="3409738"/>
          </a:xfrm>
        </p:grpSpPr>
        <p:sp>
          <p:nvSpPr>
            <p:cNvPr id="25" name="空心弧 24"/>
            <p:cNvSpPr/>
            <p:nvPr/>
          </p:nvSpPr>
          <p:spPr>
            <a:xfrm>
              <a:off x="2929889" y="860441"/>
              <a:ext cx="3409739" cy="3409738"/>
            </a:xfrm>
            <a:prstGeom prst="blockArc">
              <a:avLst>
                <a:gd name="adj1" fmla="val 12426747"/>
                <a:gd name="adj2" fmla="val 15847260"/>
                <a:gd name="adj3" fmla="val 26154"/>
              </a:avLst>
            </a:prstGeom>
            <a:gradFill flip="none" rotWithShape="1">
              <a:gsLst>
                <a:gs pos="100000">
                  <a:srgbClr val="C5C5C5"/>
                </a:gs>
                <a:gs pos="0">
                  <a:srgbClr val="D9D9D9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98480" y="135436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rPr>
                <a:t>点击插入文本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16707" y="1521323"/>
            <a:ext cx="4440873" cy="4479948"/>
            <a:chOff x="2929888" y="860439"/>
            <a:chExt cx="3409739" cy="3409738"/>
          </a:xfrm>
        </p:grpSpPr>
        <p:sp>
          <p:nvSpPr>
            <p:cNvPr id="26" name="空心弧 25"/>
            <p:cNvSpPr/>
            <p:nvPr/>
          </p:nvSpPr>
          <p:spPr>
            <a:xfrm>
              <a:off x="2929888" y="860439"/>
              <a:ext cx="3409739" cy="3409738"/>
            </a:xfrm>
            <a:prstGeom prst="blockArc">
              <a:avLst>
                <a:gd name="adj1" fmla="val 8833634"/>
                <a:gd name="adj2" fmla="val 12267924"/>
                <a:gd name="adj3" fmla="val 25855"/>
              </a:avLst>
            </a:prstGeom>
            <a:gradFill flip="none" rotWithShape="1">
              <a:gsLst>
                <a:gs pos="100000">
                  <a:srgbClr val="BEBEBE"/>
                </a:gs>
                <a:gs pos="0">
                  <a:srgbClr val="D0D0D0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78757" y="2633412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  <a:endParaRPr lang="zh-CN" altLang="en-US" sz="1400" dirty="0">
                <a:ea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16707" y="1521318"/>
            <a:ext cx="4440873" cy="4479948"/>
            <a:chOff x="2929888" y="860435"/>
            <a:chExt cx="3409739" cy="3409738"/>
          </a:xfrm>
        </p:grpSpPr>
        <p:sp>
          <p:nvSpPr>
            <p:cNvPr id="27" name="空心弧 26"/>
            <p:cNvSpPr/>
            <p:nvPr/>
          </p:nvSpPr>
          <p:spPr>
            <a:xfrm>
              <a:off x="2929888" y="860435"/>
              <a:ext cx="3409739" cy="3409738"/>
            </a:xfrm>
            <a:prstGeom prst="blockArc">
              <a:avLst>
                <a:gd name="adj1" fmla="val 5202372"/>
                <a:gd name="adj2" fmla="val 8696403"/>
                <a:gd name="adj3" fmla="val 25709"/>
              </a:avLst>
            </a:prstGeom>
            <a:gradFill flip="none" rotWithShape="1">
              <a:gsLst>
                <a:gs pos="100000">
                  <a:srgbClr val="C0C0C0"/>
                </a:gs>
                <a:gs pos="0">
                  <a:srgbClr val="D5D5D5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97418" y="3501895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  <a:endParaRPr lang="zh-CN" altLang="en-US" sz="1400" dirty="0">
                <a:ea typeface="+mn-ea"/>
                <a:cs typeface="+mn-ea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4573905" y="6194993"/>
            <a:ext cx="3101419" cy="553518"/>
          </a:xfrm>
          <a:prstGeom prst="ellipse">
            <a:avLst/>
          </a:prstGeom>
          <a:gradFill flip="none" rotWithShape="1">
            <a:gsLst>
              <a:gs pos="100000">
                <a:srgbClr val="A3A3A3">
                  <a:alpha val="0"/>
                </a:srgbClr>
              </a:gs>
              <a:gs pos="0">
                <a:srgbClr val="A3A3A3">
                  <a:alpha val="7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466" tIns="59733" rIns="119466" bIns="59733" rtlCol="0" anchor="ctr"/>
          <a:lstStyle/>
          <a:p>
            <a:pPr algn="ctr"/>
            <a:endParaRPr lang="zh-CN" altLang="en-US" sz="2100"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930802" y="2426306"/>
            <a:ext cx="5868933" cy="3804445"/>
            <a:chOff x="714067" y="1846687"/>
            <a:chExt cx="4506215" cy="2895605"/>
          </a:xfrm>
        </p:grpSpPr>
        <p:graphicFrame>
          <p:nvGraphicFramePr>
            <p:cNvPr id="2" name="图表 1"/>
            <p:cNvGraphicFramePr/>
            <p:nvPr/>
          </p:nvGraphicFramePr>
          <p:xfrm>
            <a:off x="714067" y="1846687"/>
            <a:ext cx="4506215" cy="28956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2071270" y="1997100"/>
              <a:ext cx="371262" cy="347910"/>
              <a:chOff x="1850747" y="5311799"/>
              <a:chExt cx="1317487" cy="1314252"/>
            </a:xfrm>
          </p:grpSpPr>
          <p:grpSp>
            <p:nvGrpSpPr>
              <p:cNvPr id="4" name="组合 3"/>
              <p:cNvGrpSpPr/>
              <p:nvPr/>
            </p:nvGrpSpPr>
            <p:grpSpPr>
              <a:xfrm rot="20169305">
                <a:off x="1850747" y="5311799"/>
                <a:ext cx="1317487" cy="1314252"/>
                <a:chOff x="2475916" y="2918427"/>
                <a:chExt cx="1675039" cy="1747252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2475916" y="2918427"/>
                  <a:ext cx="1675039" cy="1747252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4579492" y="3237015"/>
              <a:ext cx="371262" cy="347911"/>
              <a:chOff x="1853674" y="5313761"/>
              <a:chExt cx="1317487" cy="1314254"/>
            </a:xfrm>
          </p:grpSpPr>
          <p:grpSp>
            <p:nvGrpSpPr>
              <p:cNvPr id="9" name="组合 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1216155" y="3404880"/>
              <a:ext cx="359577" cy="336859"/>
              <a:chOff x="8139439" y="5307875"/>
              <a:chExt cx="729345" cy="739664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18" name="组合 17"/>
            <p:cNvGrpSpPr/>
            <p:nvPr/>
          </p:nvGrpSpPr>
          <p:grpSpPr>
            <a:xfrm>
              <a:off x="2779069" y="2724668"/>
              <a:ext cx="364041" cy="367368"/>
              <a:chOff x="3078960" y="483239"/>
              <a:chExt cx="729345" cy="739664"/>
            </a:xfrm>
          </p:grpSpPr>
          <p:grpSp>
            <p:nvGrpSpPr>
              <p:cNvPr id="19" name="组合 18"/>
              <p:cNvGrpSpPr/>
              <p:nvPr/>
            </p:nvGrpSpPr>
            <p:grpSpPr>
              <a:xfrm rot="19758201">
                <a:off x="3078960" y="483239"/>
                <a:ext cx="729345" cy="739664"/>
                <a:chOff x="1210613" y="2107574"/>
                <a:chExt cx="927279" cy="983356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305024" y="2212886"/>
                  <a:ext cx="738455" cy="78561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346015" y="597887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3768905" y="3362843"/>
              <a:ext cx="359577" cy="336859"/>
              <a:chOff x="8139439" y="5307875"/>
              <a:chExt cx="729345" cy="73966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7612453" y="2544841"/>
            <a:ext cx="3878021" cy="2606301"/>
            <a:chOff x="7881849" y="1815577"/>
            <a:chExt cx="3912145" cy="2606302"/>
          </a:xfrm>
        </p:grpSpPr>
        <p:grpSp>
          <p:nvGrpSpPr>
            <p:cNvPr id="29" name="组合 28"/>
            <p:cNvGrpSpPr/>
            <p:nvPr/>
          </p:nvGrpSpPr>
          <p:grpSpPr>
            <a:xfrm>
              <a:off x="7881849" y="1815577"/>
              <a:ext cx="472437" cy="442589"/>
              <a:chOff x="8139439" y="5307875"/>
              <a:chExt cx="729345" cy="73966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7927528" y="2808501"/>
              <a:ext cx="487789" cy="457109"/>
              <a:chOff x="1853674" y="5313761"/>
              <a:chExt cx="1317487" cy="1314254"/>
            </a:xfrm>
          </p:grpSpPr>
          <p:grpSp>
            <p:nvGrpSpPr>
              <p:cNvPr id="39" name="组合 3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7940744" y="3865900"/>
              <a:ext cx="469054" cy="466986"/>
              <a:chOff x="3040365" y="558338"/>
              <a:chExt cx="659531" cy="668862"/>
            </a:xfrm>
          </p:grpSpPr>
          <p:grpSp>
            <p:nvGrpSpPr>
              <p:cNvPr id="35" name="组合 34"/>
              <p:cNvGrpSpPr/>
              <p:nvPr/>
            </p:nvGrpSpPr>
            <p:grpSpPr>
              <a:xfrm rot="19758201">
                <a:off x="3040365" y="558338"/>
                <a:ext cx="659531" cy="668862"/>
                <a:chOff x="1148871" y="2150137"/>
                <a:chExt cx="838519" cy="889228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1148871" y="2150137"/>
                  <a:ext cx="838519" cy="889228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1233426" y="2243317"/>
                  <a:ext cx="667772" cy="71041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281041" y="645677"/>
                <a:ext cx="176545" cy="451458"/>
              </a:xfrm>
              <a:prstGeom prst="rect">
                <a:avLst/>
              </a:prstGeom>
              <a:effectLst/>
            </p:spPr>
          </p:pic>
        </p:grpSp>
        <p:sp>
          <p:nvSpPr>
            <p:cNvPr id="32" name="矩形 31"/>
            <p:cNvSpPr/>
            <p:nvPr/>
          </p:nvSpPr>
          <p:spPr>
            <a:xfrm>
              <a:off x="8457563" y="1879128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457563" y="2867865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457563" y="3887426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18166" y="1932900"/>
            <a:ext cx="5308534" cy="778428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7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7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标题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789908" y="2811999"/>
            <a:ext cx="4852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800" b="1" spc="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单击添加过渡页</a:t>
            </a:r>
            <a:endParaRPr lang="zh-CN" altLang="en-US" sz="4800" b="1" spc="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4589824" y="377274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589822" y="420666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89824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6590958" y="377709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590960" y="421161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6890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38644" y="1350042"/>
            <a:ext cx="1755139" cy="1245076"/>
            <a:chOff x="1997643" y="1012531"/>
            <a:chExt cx="1316354" cy="9338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643" y="1012531"/>
              <a:ext cx="1277415" cy="933807"/>
            </a:xfrm>
            <a:prstGeom prst="rect">
              <a:avLst/>
            </a:prstGeom>
          </p:spPr>
        </p:pic>
        <p:sp>
          <p:nvSpPr>
            <p:cNvPr id="12" name="文本框 9"/>
            <p:cNvSpPr txBox="1"/>
            <p:nvPr/>
          </p:nvSpPr>
          <p:spPr>
            <a:xfrm>
              <a:off x="2382606" y="1046193"/>
              <a:ext cx="931391" cy="538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en-US" altLang="zh-CN" sz="466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66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5461529" y="1410345"/>
            <a:ext cx="1779879" cy="1820406"/>
            <a:chOff x="4192797" y="1073429"/>
            <a:chExt cx="1366606" cy="1385531"/>
          </a:xfrm>
        </p:grpSpPr>
        <p:grpSp>
          <p:nvGrpSpPr>
            <p:cNvPr id="34" name="组合 33"/>
            <p:cNvGrpSpPr/>
            <p:nvPr/>
          </p:nvGrpSpPr>
          <p:grpSpPr>
            <a:xfrm>
              <a:off x="4192797" y="1073429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泪滴形 43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5" name="泪滴形 44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9" name="Freeform 109"/>
            <p:cNvSpPr>
              <a:spLocks noEditPoints="1"/>
            </p:cNvSpPr>
            <p:nvPr/>
          </p:nvSpPr>
          <p:spPr bwMode="auto">
            <a:xfrm flipH="1">
              <a:off x="4754463" y="152269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754463" y="1681878"/>
              <a:ext cx="32039" cy="125624"/>
              <a:chOff x="1791441" y="472374"/>
              <a:chExt cx="745790" cy="2750733"/>
            </a:xfrm>
          </p:grpSpPr>
          <p:sp>
            <p:nvSpPr>
              <p:cNvPr id="31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3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3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5447570" y="4068530"/>
            <a:ext cx="1779879" cy="1820406"/>
            <a:chOff x="4182079" y="3096603"/>
            <a:chExt cx="1366606" cy="1385531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4182079" y="3096603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泪滴形 41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3" name="泪滴形 42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3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4765181" y="3745139"/>
              <a:ext cx="221837" cy="284803"/>
              <a:chOff x="4765181" y="3745139"/>
              <a:chExt cx="221837" cy="284803"/>
            </a:xfrm>
          </p:grpSpPr>
          <p:sp>
            <p:nvSpPr>
              <p:cNvPr id="14" name="Freeform 109"/>
              <p:cNvSpPr>
                <a:spLocks noEditPoints="1"/>
              </p:cNvSpPr>
              <p:nvPr/>
            </p:nvSpPr>
            <p:spPr bwMode="auto">
              <a:xfrm flipH="1">
                <a:off x="4765181" y="3745139"/>
                <a:ext cx="221837" cy="284803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4765181" y="3904318"/>
                <a:ext cx="32039" cy="125624"/>
                <a:chOff x="1791441" y="472374"/>
                <a:chExt cx="745790" cy="2750733"/>
              </a:xfrm>
            </p:grpSpPr>
            <p:sp>
              <p:nvSpPr>
                <p:cNvPr id="16" name="Freeform 108"/>
                <p:cNvSpPr/>
                <p:nvPr/>
              </p:nvSpPr>
              <p:spPr bwMode="auto">
                <a:xfrm flipH="1">
                  <a:off x="1791441" y="2573174"/>
                  <a:ext cx="720238" cy="649933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 panose="020F0502020204030204"/>
                    <a:cs typeface="+mn-ea"/>
                  </a:endParaRPr>
                </a:p>
              </p:txBody>
            </p:sp>
            <p:sp>
              <p:nvSpPr>
                <p:cNvPr id="17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1816993" y="472374"/>
                  <a:ext cx="720238" cy="6413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 panose="020F0502020204030204"/>
                    <a:cs typeface="+mn-ea"/>
                  </a:endParaRPr>
                </a:p>
              </p:txBody>
            </p:sp>
            <p:sp>
              <p:nvSpPr>
                <p:cNvPr id="18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1816753" y="1518500"/>
                  <a:ext cx="720238" cy="64993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 panose="020F0502020204030204"/>
                    <a:cs typeface="+mn-ea"/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4091077" y="2758021"/>
            <a:ext cx="1820563" cy="1779726"/>
            <a:chOff x="3140552" y="2099160"/>
            <a:chExt cx="1397843" cy="1354569"/>
          </a:xfrm>
        </p:grpSpPr>
        <p:grpSp>
          <p:nvGrpSpPr>
            <p:cNvPr id="37" name="组合 36"/>
            <p:cNvGrpSpPr/>
            <p:nvPr/>
          </p:nvGrpSpPr>
          <p:grpSpPr>
            <a:xfrm rot="16200000">
              <a:off x="3162189" y="2077523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泪滴形 37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39" name="泪滴形 38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tx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4" name="Freeform 109"/>
            <p:cNvSpPr>
              <a:spLocks noEditPoints="1"/>
            </p:cNvSpPr>
            <p:nvPr/>
          </p:nvSpPr>
          <p:spPr bwMode="auto">
            <a:xfrm flipH="1">
              <a:off x="3541897" y="2636214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541897" y="2795393"/>
              <a:ext cx="32039" cy="125624"/>
              <a:chOff x="1791441" y="472374"/>
              <a:chExt cx="745790" cy="2750733"/>
            </a:xfrm>
          </p:grpSpPr>
          <p:sp>
            <p:nvSpPr>
              <p:cNvPr id="26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7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8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791299" y="2758024"/>
            <a:ext cx="1820563" cy="1779726"/>
            <a:chOff x="5213805" y="2099162"/>
            <a:chExt cx="1397843" cy="1354569"/>
          </a:xfrm>
        </p:grpSpPr>
        <p:grpSp>
          <p:nvGrpSpPr>
            <p:cNvPr id="36" name="组合 35"/>
            <p:cNvGrpSpPr/>
            <p:nvPr/>
          </p:nvGrpSpPr>
          <p:grpSpPr>
            <a:xfrm rot="5400000">
              <a:off x="5235442" y="2077525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泪滴形 39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1" name="泪滴形 40"/>
              <p:cNvSpPr/>
              <p:nvPr/>
            </p:nvSpPr>
            <p:spPr>
              <a:xfrm rot="8119616">
                <a:off x="5065849" y="780373"/>
                <a:ext cx="2051717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19" name="Freeform 109"/>
            <p:cNvSpPr>
              <a:spLocks noEditPoints="1"/>
            </p:cNvSpPr>
            <p:nvPr/>
          </p:nvSpPr>
          <p:spPr bwMode="auto">
            <a:xfrm flipH="1">
              <a:off x="5986165" y="259664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986165" y="2755828"/>
              <a:ext cx="32039" cy="125624"/>
              <a:chOff x="1791441" y="472374"/>
              <a:chExt cx="745790" cy="2750733"/>
            </a:xfrm>
          </p:grpSpPr>
          <p:sp>
            <p:nvSpPr>
              <p:cNvPr id="21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366699" y="1417320"/>
            <a:ext cx="4071529" cy="1400819"/>
            <a:chOff x="5655602" y="1078737"/>
            <a:chExt cx="3126154" cy="10661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55602" y="1330988"/>
              <a:ext cx="3126154" cy="6682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528373" y="1078737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ea"/>
                  <a:cs typeface="+mn-ea"/>
                </a:rPr>
                <a:t>点击添加标题</a:t>
              </a:r>
              <a:endParaRPr lang="zh-CN" altLang="en-US" b="1" dirty="0">
                <a:solidFill>
                  <a:schemeClr val="accent2"/>
                </a:solidFill>
                <a:latin typeface="+mn-ea"/>
                <a:cs typeface="+mn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523904" y="1396506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66699" y="4710022"/>
            <a:ext cx="4071529" cy="1857800"/>
            <a:chOff x="5655602" y="3584850"/>
            <a:chExt cx="3126154" cy="141399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V="1">
              <a:off x="5655602" y="3584850"/>
              <a:ext cx="3126154" cy="6682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6528373" y="393266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ea"/>
                  <a:cs typeface="+mn-ea"/>
                </a:rPr>
                <a:t>点击添加标题</a:t>
              </a:r>
              <a:endParaRPr lang="zh-CN" altLang="en-US" b="1" dirty="0">
                <a:solidFill>
                  <a:schemeClr val="accent3"/>
                </a:solidFill>
                <a:latin typeface="+mn-ea"/>
                <a:cs typeface="+mn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523904" y="4250432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13482" y="1405239"/>
            <a:ext cx="4071529" cy="1402538"/>
            <a:chOff x="1007892" y="1069543"/>
            <a:chExt cx="3126154" cy="106748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1007892" y="1328949"/>
              <a:ext cx="3126154" cy="6682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1539772" y="106954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  <a:cs typeface="+mn-ea"/>
                </a:rPr>
                <a:t>点击添加标题</a:t>
              </a:r>
              <a:endParaRPr lang="zh-CN" altLang="en-US" b="1" dirty="0">
                <a:solidFill>
                  <a:schemeClr val="accent1"/>
                </a:solidFill>
                <a:latin typeface="+mn-ea"/>
                <a:cs typeface="+mn-ea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04186" y="1388620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11131" y="4710024"/>
            <a:ext cx="4071529" cy="1802663"/>
            <a:chOff x="1006087" y="3584850"/>
            <a:chExt cx="3126154" cy="137202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0800000">
              <a:off x="1006087" y="3584850"/>
              <a:ext cx="3126154" cy="6682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519202" y="3889390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2"/>
                  </a:solidFill>
                  <a:latin typeface="+mn-ea"/>
                  <a:cs typeface="+mn-ea"/>
                </a:rPr>
                <a:t>点击添加标题</a:t>
              </a:r>
              <a:endParaRPr lang="zh-CN" altLang="en-US" b="1" dirty="0">
                <a:solidFill>
                  <a:schemeClr val="tx2"/>
                </a:solidFill>
                <a:latin typeface="+mn-ea"/>
                <a:cs typeface="+mn-ea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683616" y="4208467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79633" y="1387757"/>
            <a:ext cx="7872141" cy="1636560"/>
            <a:chOff x="2671080" y="805945"/>
            <a:chExt cx="6044295" cy="1245604"/>
          </a:xfrm>
        </p:grpSpPr>
        <p:grpSp>
          <p:nvGrpSpPr>
            <p:cNvPr id="67" name="组合 66"/>
            <p:cNvGrpSpPr/>
            <p:nvPr/>
          </p:nvGrpSpPr>
          <p:grpSpPr>
            <a:xfrm>
              <a:off x="2671080" y="805945"/>
              <a:ext cx="6044295" cy="1245604"/>
              <a:chOff x="1675055" y="1542989"/>
              <a:chExt cx="6624681" cy="1814003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29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4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35" name="矩形 134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cs typeface="+mn-ea"/>
                  </a:endParaRPr>
                </a:p>
              </p:txBody>
            </p:sp>
            <p:grpSp>
              <p:nvGrpSpPr>
                <p:cNvPr id="136" name="组合 135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37" name="组合 136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4" name="椭圆 15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5" name="椭圆 15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6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8" name="组合 137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1" name="椭圆 15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2" name="椭圆 15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3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9" name="组合 138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8" name="椭圆 147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9" name="椭圆 148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0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0" name="组合 139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5" name="椭圆 14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6" name="椭圆 14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7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1" name="组合 140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2" name="椭圆 14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3" name="椭圆 14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4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31" name="组合 130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32" name="椭圆 131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alpha val="70000"/>
                        <a:lumMod val="70000"/>
                        <a:lumOff val="3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33" name="矩形 132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5651" y="1277822"/>
              <a:ext cx="41858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TextBox 141"/>
            <p:cNvSpPr txBox="1"/>
            <p:nvPr/>
          </p:nvSpPr>
          <p:spPr>
            <a:xfrm>
              <a:off x="5342155" y="115758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7" name="TextBox 146"/>
            <p:cNvSpPr txBox="1"/>
            <p:nvPr/>
          </p:nvSpPr>
          <p:spPr>
            <a:xfrm>
              <a:off x="3278327" y="1318242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  <a:endParaRPr lang="zh-CN" altLang="en-US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79633" y="2557114"/>
            <a:ext cx="7872141" cy="1636560"/>
            <a:chOff x="2671080" y="1695956"/>
            <a:chExt cx="6044295" cy="1245604"/>
          </a:xfrm>
        </p:grpSpPr>
        <p:grpSp>
          <p:nvGrpSpPr>
            <p:cNvPr id="66" name="组合 65"/>
            <p:cNvGrpSpPr/>
            <p:nvPr/>
          </p:nvGrpSpPr>
          <p:grpSpPr>
            <a:xfrm>
              <a:off x="2671080" y="1695956"/>
              <a:ext cx="6044295" cy="1245604"/>
              <a:chOff x="1675055" y="1542989"/>
              <a:chExt cx="6624681" cy="1814003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58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59" name="组合 158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3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64" name="矩形 163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65" name="组合 164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66" name="组合 165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3" name="椭圆 18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4" name="椭圆 18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5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7" name="组合 166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0" name="椭圆 17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1" name="椭圆 18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2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8" name="组合 167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7" name="椭圆 17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8" name="椭圆 17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9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9" name="组合 168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4" name="椭圆 17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5" name="椭圆 17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6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70" name="组合 169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1" name="椭圆 17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2" name="椭圆 17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3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60" name="组合 159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61" name="椭圆 160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62" name="矩形 161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9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176" y="2183683"/>
              <a:ext cx="40353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TextBox 142"/>
            <p:cNvSpPr txBox="1"/>
            <p:nvPr/>
          </p:nvSpPr>
          <p:spPr>
            <a:xfrm>
              <a:off x="5328353" y="205149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8" name="TextBox 147"/>
            <p:cNvSpPr txBox="1"/>
            <p:nvPr/>
          </p:nvSpPr>
          <p:spPr>
            <a:xfrm>
              <a:off x="3278327" y="2211493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  <a:endParaRPr lang="zh-CN" altLang="en-US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79633" y="3608997"/>
            <a:ext cx="7872141" cy="1871510"/>
            <a:chOff x="2671080" y="2496555"/>
            <a:chExt cx="6044295" cy="1424427"/>
          </a:xfrm>
        </p:grpSpPr>
        <p:grpSp>
          <p:nvGrpSpPr>
            <p:cNvPr id="68" name="组合 67"/>
            <p:cNvGrpSpPr/>
            <p:nvPr/>
          </p:nvGrpSpPr>
          <p:grpSpPr>
            <a:xfrm>
              <a:off x="2671080" y="2496555"/>
              <a:ext cx="6044295" cy="1424427"/>
              <a:chOff x="1675055" y="1412777"/>
              <a:chExt cx="6624681" cy="2074428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00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5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06" name="矩形 105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07" name="组合 106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08" name="组合 107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6" name="椭圆 12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7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09" name="组合 108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2" name="椭圆 12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3" name="椭圆 12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4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9" name="椭圆 118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0" name="椭圆 119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1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6" name="椭圆 11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7" name="椭圆 11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8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3" name="椭圆 11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4" name="椭圆 11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5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02" name="组合 101"/>
              <p:cNvGrpSpPr/>
              <p:nvPr/>
            </p:nvGrpSpPr>
            <p:grpSpPr>
              <a:xfrm>
                <a:off x="1675055" y="1412777"/>
                <a:ext cx="808713" cy="2074428"/>
                <a:chOff x="1315015" y="778508"/>
                <a:chExt cx="808713" cy="2074428"/>
              </a:xfrm>
            </p:grpSpPr>
            <p:sp>
              <p:nvSpPr>
                <p:cNvPr id="103" name="椭圆 102"/>
                <p:cNvSpPr/>
                <p:nvPr/>
              </p:nvSpPr>
              <p:spPr>
                <a:xfrm>
                  <a:off x="1763688" y="778508"/>
                  <a:ext cx="360040" cy="20744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  <a:alpha val="8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04" name="矩形 103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0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983" y="3068130"/>
              <a:ext cx="39791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" name="TextBox 143"/>
            <p:cNvSpPr txBox="1"/>
            <p:nvPr/>
          </p:nvSpPr>
          <p:spPr>
            <a:xfrm>
              <a:off x="5328353" y="2938782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9" name="TextBox 148"/>
            <p:cNvSpPr txBox="1"/>
            <p:nvPr/>
          </p:nvSpPr>
          <p:spPr>
            <a:xfrm>
              <a:off x="3278327" y="3072037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  <a:endParaRPr lang="zh-CN" altLang="en-US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79633" y="4960792"/>
            <a:ext cx="7872141" cy="1636560"/>
            <a:chOff x="2671080" y="3525422"/>
            <a:chExt cx="6044295" cy="1245604"/>
          </a:xfrm>
        </p:grpSpPr>
        <p:grpSp>
          <p:nvGrpSpPr>
            <p:cNvPr id="69" name="组合 68"/>
            <p:cNvGrpSpPr/>
            <p:nvPr/>
          </p:nvGrpSpPr>
          <p:grpSpPr>
            <a:xfrm>
              <a:off x="2671080" y="3525422"/>
              <a:ext cx="6044295" cy="1245604"/>
              <a:chOff x="1675055" y="1542989"/>
              <a:chExt cx="6624681" cy="1814003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71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77" name="矩形 76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78" name="组合 77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79" name="组合 78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6" name="椭圆 9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7" name="椭圆 9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8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3" name="椭圆 9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4" name="椭圆 9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5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0" name="椭圆 8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1" name="椭圆 9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2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2" name="组合 81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7" name="椭圆 8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8" name="椭圆 8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9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3" name="组合 82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4" name="椭圆 8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5" name="椭圆 8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6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73" name="组合 72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49000"/>
                        <a:alpha val="9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75" name="矩形 74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1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4048" y="3995406"/>
              <a:ext cx="28178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5" name="TextBox 144"/>
            <p:cNvSpPr txBox="1"/>
            <p:nvPr/>
          </p:nvSpPr>
          <p:spPr>
            <a:xfrm>
              <a:off x="5328353" y="3870485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90" name="TextBox 149"/>
            <p:cNvSpPr txBox="1"/>
            <p:nvPr/>
          </p:nvSpPr>
          <p:spPr>
            <a:xfrm>
              <a:off x="3278327" y="4040869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  <a:endParaRPr lang="zh-CN" altLang="en-US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29450" y="2060848"/>
            <a:ext cx="2371127" cy="3006524"/>
            <a:chOff x="1020152" y="1318242"/>
            <a:chExt cx="1820571" cy="2288299"/>
          </a:xfrm>
        </p:grpSpPr>
        <p:sp>
          <p:nvSpPr>
            <p:cNvPr id="186" name="TextBox 145"/>
            <p:cNvSpPr txBox="1"/>
            <p:nvPr/>
          </p:nvSpPr>
          <p:spPr>
            <a:xfrm>
              <a:off x="1020152" y="1955063"/>
              <a:ext cx="1820571" cy="1651478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cxnSp>
          <p:nvCxnSpPr>
            <p:cNvPr id="191" name="直接连接符 190"/>
            <p:cNvCxnSpPr/>
            <p:nvPr/>
          </p:nvCxnSpPr>
          <p:spPr>
            <a:xfrm>
              <a:off x="1068977" y="1756690"/>
              <a:ext cx="1456457" cy="0"/>
            </a:xfrm>
            <a:prstGeom prst="line">
              <a:avLst/>
            </a:prstGeom>
            <a:ln w="28575" cmpd="thickThin">
              <a:solidFill>
                <a:schemeClr val="tx1">
                  <a:lumMod val="75000"/>
                  <a:lumOff val="2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TextBox 34"/>
            <p:cNvSpPr txBox="1"/>
            <p:nvPr/>
          </p:nvSpPr>
          <p:spPr>
            <a:xfrm>
              <a:off x="1245474" y="1318242"/>
              <a:ext cx="1087041" cy="3513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标题内容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7"/>
          <p:cNvSpPr/>
          <p:nvPr/>
        </p:nvSpPr>
        <p:spPr bwMode="auto">
          <a:xfrm>
            <a:off x="5084958" y="4025529"/>
            <a:ext cx="1044125" cy="544386"/>
          </a:xfrm>
          <a:custGeom>
            <a:avLst/>
            <a:gdLst/>
            <a:ahLst/>
            <a:cxnLst/>
            <a:rect l="l" t="t" r="r" b="b"/>
            <a:pathLst>
              <a:path w="801688" h="414338">
                <a:moveTo>
                  <a:pt x="33338" y="174625"/>
                </a:moveTo>
                <a:cubicBezTo>
                  <a:pt x="33338" y="174625"/>
                  <a:pt x="33338" y="174625"/>
                  <a:pt x="239713" y="381000"/>
                </a:cubicBezTo>
                <a:cubicBezTo>
                  <a:pt x="148217" y="341352"/>
                  <a:pt x="74003" y="267138"/>
                  <a:pt x="33338" y="174625"/>
                </a:cubicBezTo>
                <a:close/>
                <a:moveTo>
                  <a:pt x="1588" y="50800"/>
                </a:moveTo>
                <a:cubicBezTo>
                  <a:pt x="1613" y="50825"/>
                  <a:pt x="4578" y="53790"/>
                  <a:pt x="365126" y="414338"/>
                </a:cubicBezTo>
                <a:cubicBezTo>
                  <a:pt x="341770" y="412307"/>
                  <a:pt x="318414" y="407230"/>
                  <a:pt x="296074" y="402153"/>
                </a:cubicBezTo>
                <a:cubicBezTo>
                  <a:pt x="296052" y="402130"/>
                  <a:pt x="293577" y="399647"/>
                  <a:pt x="13774" y="118837"/>
                </a:cubicBezTo>
                <a:close/>
                <a:moveTo>
                  <a:pt x="736600" y="0"/>
                </a:moveTo>
                <a:cubicBezTo>
                  <a:pt x="736607" y="0"/>
                  <a:pt x="737198" y="0"/>
                  <a:pt x="793423" y="0"/>
                </a:cubicBezTo>
                <a:lnTo>
                  <a:pt x="800655" y="8120"/>
                </a:lnTo>
                <a:cubicBezTo>
                  <a:pt x="800655" y="10150"/>
                  <a:pt x="801688" y="13195"/>
                  <a:pt x="801688" y="15225"/>
                </a:cubicBezTo>
                <a:cubicBezTo>
                  <a:pt x="801688" y="31464"/>
                  <a:pt x="800655" y="46689"/>
                  <a:pt x="798589" y="61913"/>
                </a:cubicBezTo>
                <a:cubicBezTo>
                  <a:pt x="798582" y="61906"/>
                  <a:pt x="797942" y="61267"/>
                  <a:pt x="736600" y="0"/>
                </a:cubicBezTo>
                <a:close/>
                <a:moveTo>
                  <a:pt x="642938" y="0"/>
                </a:moveTo>
                <a:lnTo>
                  <a:pt x="699402" y="0"/>
                </a:lnTo>
                <a:cubicBezTo>
                  <a:pt x="699415" y="14"/>
                  <a:pt x="700520" y="1126"/>
                  <a:pt x="792163" y="93430"/>
                </a:cubicBezTo>
                <a:cubicBezTo>
                  <a:pt x="789138" y="108663"/>
                  <a:pt x="785105" y="123896"/>
                  <a:pt x="781072" y="138113"/>
                </a:cubicBezTo>
                <a:cubicBezTo>
                  <a:pt x="781051" y="138092"/>
                  <a:pt x="779378" y="136419"/>
                  <a:pt x="642938" y="0"/>
                </a:cubicBezTo>
                <a:close/>
                <a:moveTo>
                  <a:pt x="549275" y="0"/>
                </a:moveTo>
                <a:lnTo>
                  <a:pt x="606106" y="0"/>
                </a:lnTo>
                <a:cubicBezTo>
                  <a:pt x="606120" y="14"/>
                  <a:pt x="607603" y="1492"/>
                  <a:pt x="771525" y="164784"/>
                </a:cubicBezTo>
                <a:cubicBezTo>
                  <a:pt x="765436" y="177926"/>
                  <a:pt x="760362" y="191069"/>
                  <a:pt x="753258" y="203200"/>
                </a:cubicBezTo>
                <a:cubicBezTo>
                  <a:pt x="753240" y="203182"/>
                  <a:pt x="751347" y="201296"/>
                  <a:pt x="549275" y="0"/>
                </a:cubicBezTo>
                <a:close/>
                <a:moveTo>
                  <a:pt x="455613" y="0"/>
                </a:moveTo>
                <a:lnTo>
                  <a:pt x="512649" y="0"/>
                </a:lnTo>
                <a:cubicBezTo>
                  <a:pt x="512668" y="19"/>
                  <a:pt x="514711" y="2060"/>
                  <a:pt x="739776" y="226920"/>
                </a:cubicBezTo>
                <a:cubicBezTo>
                  <a:pt x="732647" y="238063"/>
                  <a:pt x="725517" y="249207"/>
                  <a:pt x="717369" y="260350"/>
                </a:cubicBezTo>
                <a:cubicBezTo>
                  <a:pt x="717347" y="260327"/>
                  <a:pt x="714892" y="257886"/>
                  <a:pt x="455613" y="0"/>
                </a:cubicBezTo>
                <a:close/>
                <a:moveTo>
                  <a:pt x="361950" y="0"/>
                </a:moveTo>
                <a:lnTo>
                  <a:pt x="418985" y="0"/>
                </a:lnTo>
                <a:cubicBezTo>
                  <a:pt x="419005" y="20"/>
                  <a:pt x="421336" y="2352"/>
                  <a:pt x="700088" y="281144"/>
                </a:cubicBezTo>
                <a:cubicBezTo>
                  <a:pt x="690922" y="290279"/>
                  <a:pt x="681755" y="300428"/>
                  <a:pt x="672589" y="309563"/>
                </a:cubicBezTo>
                <a:cubicBezTo>
                  <a:pt x="672567" y="309541"/>
                  <a:pt x="669987" y="306970"/>
                  <a:pt x="361950" y="0"/>
                </a:cubicBezTo>
                <a:close/>
                <a:moveTo>
                  <a:pt x="269875" y="0"/>
                </a:moveTo>
                <a:lnTo>
                  <a:pt x="326705" y="0"/>
                </a:lnTo>
                <a:cubicBezTo>
                  <a:pt x="326720" y="16"/>
                  <a:pt x="328949" y="2246"/>
                  <a:pt x="652463" y="325967"/>
                </a:cubicBezTo>
                <a:cubicBezTo>
                  <a:pt x="642315" y="334065"/>
                  <a:pt x="631152" y="342164"/>
                  <a:pt x="619989" y="349250"/>
                </a:cubicBezTo>
                <a:cubicBezTo>
                  <a:pt x="619972" y="349233"/>
                  <a:pt x="617558" y="346825"/>
                  <a:pt x="269875" y="0"/>
                </a:cubicBezTo>
                <a:close/>
                <a:moveTo>
                  <a:pt x="176213" y="0"/>
                </a:moveTo>
                <a:lnTo>
                  <a:pt x="232903" y="0"/>
                </a:lnTo>
                <a:cubicBezTo>
                  <a:pt x="232917" y="15"/>
                  <a:pt x="235194" y="2303"/>
                  <a:pt x="595313" y="364321"/>
                </a:cubicBezTo>
                <a:cubicBezTo>
                  <a:pt x="583165" y="371425"/>
                  <a:pt x="571018" y="377514"/>
                  <a:pt x="557857" y="382588"/>
                </a:cubicBezTo>
                <a:cubicBezTo>
                  <a:pt x="557842" y="382573"/>
                  <a:pt x="555446" y="380171"/>
                  <a:pt x="176213" y="0"/>
                </a:cubicBezTo>
                <a:close/>
                <a:moveTo>
                  <a:pt x="82550" y="0"/>
                </a:moveTo>
                <a:lnTo>
                  <a:pt x="139342" y="0"/>
                </a:lnTo>
                <a:cubicBezTo>
                  <a:pt x="139353" y="12"/>
                  <a:pt x="141498" y="2160"/>
                  <a:pt x="531813" y="393192"/>
                </a:cubicBezTo>
                <a:cubicBezTo>
                  <a:pt x="517615" y="398272"/>
                  <a:pt x="502403" y="402336"/>
                  <a:pt x="488205" y="406400"/>
                </a:cubicBezTo>
                <a:cubicBezTo>
                  <a:pt x="488187" y="406382"/>
                  <a:pt x="485528" y="403718"/>
                  <a:pt x="82550" y="0"/>
                </a:cubicBezTo>
                <a:close/>
                <a:moveTo>
                  <a:pt x="1015" y="0"/>
                </a:moveTo>
                <a:lnTo>
                  <a:pt x="44648" y="0"/>
                </a:lnTo>
                <a:cubicBezTo>
                  <a:pt x="44662" y="14"/>
                  <a:pt x="47031" y="2379"/>
                  <a:pt x="455613" y="410286"/>
                </a:cubicBezTo>
                <a:cubicBezTo>
                  <a:pt x="439377" y="413325"/>
                  <a:pt x="421112" y="414338"/>
                  <a:pt x="403862" y="414338"/>
                </a:cubicBezTo>
                <a:cubicBezTo>
                  <a:pt x="403839" y="414316"/>
                  <a:pt x="400838" y="411327"/>
                  <a:pt x="0" y="12157"/>
                </a:cubicBezTo>
                <a:cubicBezTo>
                  <a:pt x="0" y="8105"/>
                  <a:pt x="1015" y="4052"/>
                  <a:pt x="101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19466" tIns="59733" rIns="119466" bIns="59733" numCol="1" anchor="t" anchorCtr="0" compatLnSpc="1"/>
          <a:lstStyle/>
          <a:p>
            <a:endParaRPr lang="zh-CN" altLang="en-US">
              <a:cs typeface="+mn-ea"/>
            </a:endParaRPr>
          </a:p>
        </p:txBody>
      </p:sp>
      <p:sp>
        <p:nvSpPr>
          <p:cNvPr id="46" name="Freeform 18"/>
          <p:cNvSpPr/>
          <p:nvPr/>
        </p:nvSpPr>
        <p:spPr bwMode="auto">
          <a:xfrm>
            <a:off x="6612894" y="4275824"/>
            <a:ext cx="958062" cy="329551"/>
          </a:xfrm>
          <a:custGeom>
            <a:avLst/>
            <a:gdLst/>
            <a:ahLst/>
            <a:cxnLst/>
            <a:rect l="l" t="t" r="r" b="b"/>
            <a:pathLst>
              <a:path w="735608" h="250825">
                <a:moveTo>
                  <a:pt x="0" y="11113"/>
                </a:moveTo>
                <a:cubicBezTo>
                  <a:pt x="0" y="11113"/>
                  <a:pt x="0" y="11113"/>
                  <a:pt x="206375" y="217488"/>
                </a:cubicBezTo>
                <a:cubicBezTo>
                  <a:pt x="113862" y="176823"/>
                  <a:pt x="40665" y="102609"/>
                  <a:pt x="0" y="11113"/>
                </a:cubicBezTo>
                <a:close/>
                <a:moveTo>
                  <a:pt x="681037" y="0"/>
                </a:moveTo>
                <a:lnTo>
                  <a:pt x="735608" y="0"/>
                </a:lnTo>
                <a:cubicBezTo>
                  <a:pt x="731639" y="13034"/>
                  <a:pt x="725686" y="26069"/>
                  <a:pt x="719733" y="38100"/>
                </a:cubicBezTo>
                <a:cubicBezTo>
                  <a:pt x="719721" y="38089"/>
                  <a:pt x="719051" y="37430"/>
                  <a:pt x="681037" y="0"/>
                </a:cubicBezTo>
                <a:close/>
                <a:moveTo>
                  <a:pt x="587375" y="0"/>
                </a:moveTo>
                <a:lnTo>
                  <a:pt x="643345" y="0"/>
                </a:lnTo>
                <a:cubicBezTo>
                  <a:pt x="643362" y="17"/>
                  <a:pt x="644378" y="1011"/>
                  <a:pt x="706438" y="61811"/>
                </a:cubicBezTo>
                <a:cubicBezTo>
                  <a:pt x="699315" y="73971"/>
                  <a:pt x="691174" y="85117"/>
                  <a:pt x="683033" y="95250"/>
                </a:cubicBezTo>
                <a:cubicBezTo>
                  <a:pt x="683020" y="95236"/>
                  <a:pt x="681898" y="94120"/>
                  <a:pt x="587375" y="0"/>
                </a:cubicBezTo>
                <a:close/>
                <a:moveTo>
                  <a:pt x="493712" y="0"/>
                </a:moveTo>
                <a:lnTo>
                  <a:pt x="549695" y="0"/>
                </a:lnTo>
                <a:cubicBezTo>
                  <a:pt x="549709" y="14"/>
                  <a:pt x="550981" y="1275"/>
                  <a:pt x="666750" y="115977"/>
                </a:cubicBezTo>
                <a:cubicBezTo>
                  <a:pt x="657589" y="126151"/>
                  <a:pt x="648429" y="135307"/>
                  <a:pt x="638250" y="144463"/>
                </a:cubicBezTo>
                <a:cubicBezTo>
                  <a:pt x="638233" y="144446"/>
                  <a:pt x="636687" y="142902"/>
                  <a:pt x="493712" y="0"/>
                </a:cubicBezTo>
                <a:close/>
                <a:moveTo>
                  <a:pt x="400050" y="0"/>
                </a:moveTo>
                <a:lnTo>
                  <a:pt x="456092" y="0"/>
                </a:lnTo>
                <a:cubicBezTo>
                  <a:pt x="456107" y="14"/>
                  <a:pt x="457626" y="1518"/>
                  <a:pt x="619125" y="161379"/>
                </a:cubicBezTo>
                <a:cubicBezTo>
                  <a:pt x="607917" y="169499"/>
                  <a:pt x="597727" y="177618"/>
                  <a:pt x="586518" y="185738"/>
                </a:cubicBezTo>
                <a:cubicBezTo>
                  <a:pt x="586509" y="185729"/>
                  <a:pt x="585200" y="184425"/>
                  <a:pt x="400050" y="0"/>
                </a:cubicBezTo>
                <a:close/>
                <a:moveTo>
                  <a:pt x="306387" y="0"/>
                </a:moveTo>
                <a:lnTo>
                  <a:pt x="362170" y="0"/>
                </a:lnTo>
                <a:cubicBezTo>
                  <a:pt x="362177" y="7"/>
                  <a:pt x="363348" y="1178"/>
                  <a:pt x="561975" y="199715"/>
                </a:cubicBezTo>
                <a:cubicBezTo>
                  <a:pt x="549804" y="206848"/>
                  <a:pt x="536619" y="212961"/>
                  <a:pt x="524448" y="219075"/>
                </a:cubicBezTo>
                <a:cubicBezTo>
                  <a:pt x="524440" y="219068"/>
                  <a:pt x="523166" y="217788"/>
                  <a:pt x="306387" y="0"/>
                </a:cubicBezTo>
                <a:close/>
                <a:moveTo>
                  <a:pt x="214312" y="0"/>
                </a:moveTo>
                <a:lnTo>
                  <a:pt x="270129" y="0"/>
                </a:lnTo>
                <a:cubicBezTo>
                  <a:pt x="270143" y="14"/>
                  <a:pt x="271897" y="1773"/>
                  <a:pt x="498475" y="229082"/>
                </a:cubicBezTo>
                <a:cubicBezTo>
                  <a:pt x="484267" y="234173"/>
                  <a:pt x="470058" y="238246"/>
                  <a:pt x="454835" y="241300"/>
                </a:cubicBezTo>
                <a:cubicBezTo>
                  <a:pt x="454821" y="241286"/>
                  <a:pt x="453003" y="239461"/>
                  <a:pt x="214312" y="0"/>
                </a:cubicBezTo>
                <a:close/>
                <a:moveTo>
                  <a:pt x="119062" y="0"/>
                </a:moveTo>
                <a:lnTo>
                  <a:pt x="175851" y="0"/>
                </a:lnTo>
                <a:cubicBezTo>
                  <a:pt x="175869" y="18"/>
                  <a:pt x="177970" y="2122"/>
                  <a:pt x="422275" y="246763"/>
                </a:cubicBezTo>
                <a:cubicBezTo>
                  <a:pt x="405035" y="248794"/>
                  <a:pt x="387796" y="250825"/>
                  <a:pt x="370556" y="250825"/>
                </a:cubicBezTo>
                <a:cubicBezTo>
                  <a:pt x="370538" y="250807"/>
                  <a:pt x="368387" y="248662"/>
                  <a:pt x="119062" y="0"/>
                </a:cubicBezTo>
                <a:close/>
                <a:moveTo>
                  <a:pt x="25400" y="0"/>
                </a:moveTo>
                <a:lnTo>
                  <a:pt x="82402" y="0"/>
                </a:lnTo>
                <a:cubicBezTo>
                  <a:pt x="82421" y="19"/>
                  <a:pt x="84583" y="2180"/>
                  <a:pt x="331788" y="249238"/>
                </a:cubicBezTo>
                <a:cubicBezTo>
                  <a:pt x="308376" y="247204"/>
                  <a:pt x="285982" y="243134"/>
                  <a:pt x="263588" y="237031"/>
                </a:cubicBezTo>
                <a:cubicBezTo>
                  <a:pt x="263571" y="237013"/>
                  <a:pt x="261544" y="234996"/>
                  <a:pt x="254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9466" tIns="59733" rIns="119466" bIns="59733" numCol="1" anchor="t" anchorCtr="0" compatLnSpc="1"/>
          <a:lstStyle/>
          <a:p>
            <a:endParaRPr lang="zh-CN" altLang="en-US">
              <a:cs typeface="+mn-ea"/>
            </a:endParaRPr>
          </a:p>
        </p:txBody>
      </p:sp>
      <p:sp>
        <p:nvSpPr>
          <p:cNvPr id="47" name="Freeform 27"/>
          <p:cNvSpPr/>
          <p:nvPr/>
        </p:nvSpPr>
        <p:spPr bwMode="auto">
          <a:xfrm>
            <a:off x="5847895" y="2557151"/>
            <a:ext cx="1044124" cy="713333"/>
          </a:xfrm>
          <a:custGeom>
            <a:avLst/>
            <a:gdLst/>
            <a:ahLst/>
            <a:cxnLst/>
            <a:rect l="l" t="t" r="r" b="b"/>
            <a:pathLst>
              <a:path w="801687" h="542926">
                <a:moveTo>
                  <a:pt x="33337" y="304800"/>
                </a:moveTo>
                <a:cubicBezTo>
                  <a:pt x="33337" y="304800"/>
                  <a:pt x="33337" y="304800"/>
                  <a:pt x="241300" y="509588"/>
                </a:cubicBezTo>
                <a:cubicBezTo>
                  <a:pt x="148532" y="469236"/>
                  <a:pt x="74114" y="395593"/>
                  <a:pt x="33337" y="304800"/>
                </a:cubicBezTo>
                <a:close/>
                <a:moveTo>
                  <a:pt x="1587" y="177800"/>
                </a:moveTo>
                <a:cubicBezTo>
                  <a:pt x="1612" y="177825"/>
                  <a:pt x="4578" y="180791"/>
                  <a:pt x="365125" y="541338"/>
                </a:cubicBezTo>
                <a:cubicBezTo>
                  <a:pt x="341769" y="539307"/>
                  <a:pt x="318413" y="535245"/>
                  <a:pt x="296073" y="529153"/>
                </a:cubicBezTo>
                <a:cubicBezTo>
                  <a:pt x="296050" y="529129"/>
                  <a:pt x="293484" y="526564"/>
                  <a:pt x="13772" y="246852"/>
                </a:cubicBezTo>
                <a:close/>
                <a:moveTo>
                  <a:pt x="5080" y="87313"/>
                </a:moveTo>
                <a:cubicBezTo>
                  <a:pt x="5096" y="87329"/>
                  <a:pt x="7784" y="90014"/>
                  <a:pt x="457200" y="538867"/>
                </a:cubicBezTo>
                <a:cubicBezTo>
                  <a:pt x="439928" y="540897"/>
                  <a:pt x="422656" y="542926"/>
                  <a:pt x="404368" y="542926"/>
                </a:cubicBezTo>
                <a:cubicBezTo>
                  <a:pt x="404342" y="542899"/>
                  <a:pt x="401106" y="539669"/>
                  <a:pt x="0" y="139064"/>
                </a:cubicBezTo>
                <a:close/>
                <a:moveTo>
                  <a:pt x="21718" y="11113"/>
                </a:moveTo>
                <a:cubicBezTo>
                  <a:pt x="21735" y="11130"/>
                  <a:pt x="24643" y="14037"/>
                  <a:pt x="531813" y="521208"/>
                </a:cubicBezTo>
                <a:cubicBezTo>
                  <a:pt x="517587" y="526288"/>
                  <a:pt x="502346" y="530353"/>
                  <a:pt x="488120" y="533401"/>
                </a:cubicBezTo>
                <a:cubicBezTo>
                  <a:pt x="488103" y="533385"/>
                  <a:pt x="485360" y="530641"/>
                  <a:pt x="9525" y="54806"/>
                </a:cubicBezTo>
                <a:close/>
                <a:moveTo>
                  <a:pt x="703262" y="0"/>
                </a:moveTo>
                <a:cubicBezTo>
                  <a:pt x="703271" y="0"/>
                  <a:pt x="703966" y="0"/>
                  <a:pt x="758994" y="0"/>
                </a:cubicBezTo>
                <a:cubicBezTo>
                  <a:pt x="759002" y="8"/>
                  <a:pt x="759448" y="454"/>
                  <a:pt x="783313" y="24319"/>
                </a:cubicBezTo>
                <a:cubicBezTo>
                  <a:pt x="790406" y="46612"/>
                  <a:pt x="795472" y="70931"/>
                  <a:pt x="798512" y="95250"/>
                </a:cubicBezTo>
                <a:cubicBezTo>
                  <a:pt x="798504" y="95242"/>
                  <a:pt x="797619" y="94356"/>
                  <a:pt x="703262" y="0"/>
                </a:cubicBezTo>
                <a:close/>
                <a:moveTo>
                  <a:pt x="608012" y="0"/>
                </a:moveTo>
                <a:cubicBezTo>
                  <a:pt x="608018" y="0"/>
                  <a:pt x="608606" y="0"/>
                  <a:pt x="665095" y="0"/>
                </a:cubicBezTo>
                <a:lnTo>
                  <a:pt x="801687" y="135083"/>
                </a:lnTo>
                <a:cubicBezTo>
                  <a:pt x="801687" y="138130"/>
                  <a:pt x="801687" y="140161"/>
                  <a:pt x="801687" y="143208"/>
                </a:cubicBezTo>
                <a:cubicBezTo>
                  <a:pt x="801687" y="158443"/>
                  <a:pt x="800668" y="173678"/>
                  <a:pt x="798629" y="188913"/>
                </a:cubicBezTo>
                <a:cubicBezTo>
                  <a:pt x="798622" y="188906"/>
                  <a:pt x="797491" y="187785"/>
                  <a:pt x="608012" y="0"/>
                </a:cubicBezTo>
                <a:close/>
                <a:moveTo>
                  <a:pt x="514350" y="0"/>
                </a:moveTo>
                <a:lnTo>
                  <a:pt x="571130" y="0"/>
                </a:lnTo>
                <a:cubicBezTo>
                  <a:pt x="571148" y="19"/>
                  <a:pt x="573182" y="2060"/>
                  <a:pt x="792163" y="221911"/>
                </a:cubicBezTo>
                <a:cubicBezTo>
                  <a:pt x="789121" y="237180"/>
                  <a:pt x="785066" y="251431"/>
                  <a:pt x="781010" y="266700"/>
                </a:cubicBezTo>
                <a:cubicBezTo>
                  <a:pt x="780987" y="266677"/>
                  <a:pt x="778517" y="264206"/>
                  <a:pt x="514350" y="0"/>
                </a:cubicBezTo>
                <a:close/>
                <a:moveTo>
                  <a:pt x="420687" y="0"/>
                </a:moveTo>
                <a:lnTo>
                  <a:pt x="477635" y="0"/>
                </a:lnTo>
                <a:cubicBezTo>
                  <a:pt x="477660" y="26"/>
                  <a:pt x="480380" y="2740"/>
                  <a:pt x="771525" y="293232"/>
                </a:cubicBezTo>
                <a:cubicBezTo>
                  <a:pt x="766441" y="306422"/>
                  <a:pt x="760339" y="318598"/>
                  <a:pt x="753221" y="331788"/>
                </a:cubicBezTo>
                <a:cubicBezTo>
                  <a:pt x="753197" y="331763"/>
                  <a:pt x="750349" y="328923"/>
                  <a:pt x="420687" y="0"/>
                </a:cubicBezTo>
                <a:close/>
                <a:moveTo>
                  <a:pt x="328612" y="0"/>
                </a:moveTo>
                <a:lnTo>
                  <a:pt x="385324" y="0"/>
                </a:lnTo>
                <a:cubicBezTo>
                  <a:pt x="385350" y="26"/>
                  <a:pt x="388358" y="3041"/>
                  <a:pt x="739775" y="355339"/>
                </a:cubicBezTo>
                <a:cubicBezTo>
                  <a:pt x="732686" y="367557"/>
                  <a:pt x="724584" y="378757"/>
                  <a:pt x="716483" y="388938"/>
                </a:cubicBezTo>
                <a:cubicBezTo>
                  <a:pt x="716454" y="388910"/>
                  <a:pt x="713145" y="385590"/>
                  <a:pt x="328612" y="0"/>
                </a:cubicBezTo>
                <a:close/>
                <a:moveTo>
                  <a:pt x="234950" y="0"/>
                </a:moveTo>
                <a:lnTo>
                  <a:pt x="291823" y="0"/>
                </a:lnTo>
                <a:cubicBezTo>
                  <a:pt x="291848" y="25"/>
                  <a:pt x="295020" y="3196"/>
                  <a:pt x="700088" y="408136"/>
                </a:cubicBezTo>
                <a:cubicBezTo>
                  <a:pt x="691964" y="418288"/>
                  <a:pt x="681808" y="427426"/>
                  <a:pt x="672667" y="436563"/>
                </a:cubicBezTo>
                <a:cubicBezTo>
                  <a:pt x="672640" y="436536"/>
                  <a:pt x="669180" y="433085"/>
                  <a:pt x="234950" y="0"/>
                </a:cubicBezTo>
                <a:close/>
                <a:moveTo>
                  <a:pt x="141287" y="0"/>
                </a:moveTo>
                <a:lnTo>
                  <a:pt x="198197" y="0"/>
                </a:lnTo>
                <a:cubicBezTo>
                  <a:pt x="198210" y="13"/>
                  <a:pt x="200612" y="2419"/>
                  <a:pt x="652462" y="454996"/>
                </a:cubicBezTo>
                <a:cubicBezTo>
                  <a:pt x="642300" y="464157"/>
                  <a:pt x="631121" y="471282"/>
                  <a:pt x="619942" y="479425"/>
                </a:cubicBezTo>
                <a:cubicBezTo>
                  <a:pt x="619927" y="479410"/>
                  <a:pt x="617263" y="476741"/>
                  <a:pt x="141287" y="0"/>
                </a:cubicBezTo>
                <a:close/>
                <a:moveTo>
                  <a:pt x="47625" y="0"/>
                </a:moveTo>
                <a:lnTo>
                  <a:pt x="104422" y="0"/>
                </a:lnTo>
                <a:cubicBezTo>
                  <a:pt x="104435" y="12"/>
                  <a:pt x="106871" y="2454"/>
                  <a:pt x="595313" y="491866"/>
                </a:cubicBezTo>
                <a:cubicBezTo>
                  <a:pt x="583142" y="498980"/>
                  <a:pt x="570972" y="505078"/>
                  <a:pt x="557786" y="511175"/>
                </a:cubicBezTo>
                <a:cubicBezTo>
                  <a:pt x="557772" y="511161"/>
                  <a:pt x="555090" y="508474"/>
                  <a:pt x="476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9466" tIns="59733" rIns="119466" bIns="59733" numCol="1" anchor="t" anchorCtr="0" compatLnSpc="1"/>
          <a:lstStyle/>
          <a:p>
            <a:endParaRPr lang="zh-CN" altLang="en-US">
              <a:cs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534676" y="1936697"/>
            <a:ext cx="3722517" cy="3184213"/>
            <a:chOff x="3211275" y="1435941"/>
            <a:chExt cx="2858179" cy="2423540"/>
          </a:xfrm>
        </p:grpSpPr>
        <p:sp>
          <p:nvSpPr>
            <p:cNvPr id="49" name="椭圆 48"/>
            <p:cNvSpPr/>
            <p:nvPr/>
          </p:nvSpPr>
          <p:spPr>
            <a:xfrm rot="668942">
              <a:off x="4113309" y="1494342"/>
              <a:ext cx="1206166" cy="27349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59000"/>
                  </a:schemeClr>
                </a:gs>
                <a:gs pos="65000">
                  <a:schemeClr val="tx1">
                    <a:alpha val="1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rot="20418987">
              <a:off x="3305587" y="2500181"/>
              <a:ext cx="1206166" cy="27349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65000"/>
                  </a:schemeClr>
                </a:gs>
                <a:gs pos="71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rot="668942">
              <a:off x="4730528" y="2507802"/>
              <a:ext cx="1206166" cy="27349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59000"/>
                  </a:schemeClr>
                </a:gs>
                <a:gs pos="65000">
                  <a:schemeClr val="tx1">
                    <a:alpha val="1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211275" y="3395777"/>
              <a:ext cx="1599394" cy="4637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71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470060" y="3395777"/>
              <a:ext cx="1599394" cy="4637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71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347259" y="2492376"/>
              <a:ext cx="501650" cy="501650"/>
              <a:chOff x="1230521" y="1848010"/>
              <a:chExt cx="501650" cy="501650"/>
            </a:xfrm>
          </p:grpSpPr>
          <p:sp>
            <p:nvSpPr>
              <p:cNvPr id="58" name="Freeform 39"/>
              <p:cNvSpPr/>
              <p:nvPr/>
            </p:nvSpPr>
            <p:spPr bwMode="auto">
              <a:xfrm>
                <a:off x="1230521" y="1848010"/>
                <a:ext cx="501650" cy="501650"/>
              </a:xfrm>
              <a:custGeom>
                <a:avLst/>
                <a:gdLst>
                  <a:gd name="T0" fmla="*/ 105 w 495"/>
                  <a:gd name="T1" fmla="*/ 79 h 495"/>
                  <a:gd name="T2" fmla="*/ 416 w 495"/>
                  <a:gd name="T3" fmla="*/ 106 h 495"/>
                  <a:gd name="T4" fmla="*/ 389 w 495"/>
                  <a:gd name="T5" fmla="*/ 417 h 495"/>
                  <a:gd name="T6" fmla="*/ 78 w 495"/>
                  <a:gd name="T7" fmla="*/ 390 h 495"/>
                  <a:gd name="T8" fmla="*/ 105 w 495"/>
                  <a:gd name="T9" fmla="*/ 79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495">
                    <a:moveTo>
                      <a:pt x="105" y="79"/>
                    </a:moveTo>
                    <a:cubicBezTo>
                      <a:pt x="199" y="0"/>
                      <a:pt x="338" y="12"/>
                      <a:pt x="416" y="106"/>
                    </a:cubicBezTo>
                    <a:cubicBezTo>
                      <a:pt x="495" y="199"/>
                      <a:pt x="483" y="338"/>
                      <a:pt x="389" y="417"/>
                    </a:cubicBezTo>
                    <a:cubicBezTo>
                      <a:pt x="296" y="495"/>
                      <a:pt x="157" y="483"/>
                      <a:pt x="78" y="390"/>
                    </a:cubicBezTo>
                    <a:cubicBezTo>
                      <a:pt x="0" y="296"/>
                      <a:pt x="12" y="157"/>
                      <a:pt x="105" y="7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9" name="Freeform 40"/>
              <p:cNvSpPr/>
              <p:nvPr/>
            </p:nvSpPr>
            <p:spPr bwMode="auto">
              <a:xfrm>
                <a:off x="1235284" y="1851979"/>
                <a:ext cx="492125" cy="493713"/>
              </a:xfrm>
              <a:custGeom>
                <a:avLst/>
                <a:gdLst>
                  <a:gd name="T0" fmla="*/ 77 w 485"/>
                  <a:gd name="T1" fmla="*/ 382 h 486"/>
                  <a:gd name="T2" fmla="*/ 103 w 485"/>
                  <a:gd name="T3" fmla="*/ 77 h 486"/>
                  <a:gd name="T4" fmla="*/ 408 w 485"/>
                  <a:gd name="T5" fmla="*/ 104 h 486"/>
                  <a:gd name="T6" fmla="*/ 382 w 485"/>
                  <a:gd name="T7" fmla="*/ 409 h 486"/>
                  <a:gd name="T8" fmla="*/ 77 w 485"/>
                  <a:gd name="T9" fmla="*/ 382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5" h="486">
                    <a:moveTo>
                      <a:pt x="77" y="382"/>
                    </a:moveTo>
                    <a:cubicBezTo>
                      <a:pt x="0" y="291"/>
                      <a:pt x="12" y="154"/>
                      <a:pt x="103" y="77"/>
                    </a:cubicBezTo>
                    <a:cubicBezTo>
                      <a:pt x="195" y="0"/>
                      <a:pt x="332" y="12"/>
                      <a:pt x="408" y="104"/>
                    </a:cubicBezTo>
                    <a:cubicBezTo>
                      <a:pt x="485" y="195"/>
                      <a:pt x="473" y="332"/>
                      <a:pt x="382" y="409"/>
                    </a:cubicBezTo>
                    <a:cubicBezTo>
                      <a:pt x="291" y="486"/>
                      <a:pt x="154" y="474"/>
                      <a:pt x="77" y="38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alpha val="8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60" name="Freeform 41"/>
              <p:cNvSpPr/>
              <p:nvPr/>
            </p:nvSpPr>
            <p:spPr bwMode="auto">
              <a:xfrm>
                <a:off x="1375777" y="1992834"/>
                <a:ext cx="211137" cy="212725"/>
              </a:xfrm>
              <a:custGeom>
                <a:avLst/>
                <a:gdLst/>
                <a:ahLst/>
                <a:cxnLst/>
                <a:rect l="l" t="t" r="r" b="b"/>
                <a:pathLst>
                  <a:path w="211137" h="212725">
                    <a:moveTo>
                      <a:pt x="0" y="193675"/>
                    </a:moveTo>
                    <a:lnTo>
                      <a:pt x="20638" y="211138"/>
                    </a:lnTo>
                    <a:lnTo>
                      <a:pt x="0" y="212725"/>
                    </a:lnTo>
                    <a:close/>
                    <a:moveTo>
                      <a:pt x="0" y="165100"/>
                    </a:moveTo>
                    <a:lnTo>
                      <a:pt x="47625" y="211138"/>
                    </a:lnTo>
                    <a:lnTo>
                      <a:pt x="36513" y="211138"/>
                    </a:lnTo>
                    <a:lnTo>
                      <a:pt x="0" y="176213"/>
                    </a:lnTo>
                    <a:close/>
                    <a:moveTo>
                      <a:pt x="0" y="136525"/>
                    </a:moveTo>
                    <a:lnTo>
                      <a:pt x="76200" y="211138"/>
                    </a:lnTo>
                    <a:lnTo>
                      <a:pt x="65088" y="211138"/>
                    </a:lnTo>
                    <a:lnTo>
                      <a:pt x="0" y="147638"/>
                    </a:lnTo>
                    <a:close/>
                    <a:moveTo>
                      <a:pt x="0" y="106362"/>
                    </a:moveTo>
                    <a:lnTo>
                      <a:pt x="104775" y="209550"/>
                    </a:lnTo>
                    <a:lnTo>
                      <a:pt x="93663" y="209550"/>
                    </a:lnTo>
                    <a:lnTo>
                      <a:pt x="0" y="119062"/>
                    </a:lnTo>
                    <a:close/>
                    <a:moveTo>
                      <a:pt x="3612" y="80962"/>
                    </a:moveTo>
                    <a:cubicBezTo>
                      <a:pt x="3624" y="80974"/>
                      <a:pt x="4812" y="82162"/>
                      <a:pt x="130175" y="207509"/>
                    </a:cubicBezTo>
                    <a:cubicBezTo>
                      <a:pt x="127138" y="208530"/>
                      <a:pt x="123088" y="209550"/>
                      <a:pt x="120050" y="209550"/>
                    </a:cubicBezTo>
                    <a:cubicBezTo>
                      <a:pt x="120039" y="209539"/>
                      <a:pt x="118923" y="208424"/>
                      <a:pt x="1587" y="91167"/>
                    </a:cubicBezTo>
                    <a:close/>
                    <a:moveTo>
                      <a:pt x="10989" y="60325"/>
                    </a:moveTo>
                    <a:cubicBezTo>
                      <a:pt x="11002" y="60337"/>
                      <a:pt x="12325" y="61646"/>
                      <a:pt x="152400" y="200160"/>
                    </a:cubicBezTo>
                    <a:cubicBezTo>
                      <a:pt x="149348" y="201173"/>
                      <a:pt x="146296" y="202187"/>
                      <a:pt x="144261" y="203200"/>
                    </a:cubicBezTo>
                    <a:cubicBezTo>
                      <a:pt x="144249" y="203188"/>
                      <a:pt x="142964" y="201918"/>
                      <a:pt x="7937" y="68431"/>
                    </a:cubicBezTo>
                    <a:close/>
                    <a:moveTo>
                      <a:pt x="22542" y="41275"/>
                    </a:moveTo>
                    <a:cubicBezTo>
                      <a:pt x="22556" y="41288"/>
                      <a:pt x="23948" y="42680"/>
                      <a:pt x="169862" y="188595"/>
                    </a:cubicBezTo>
                    <a:cubicBezTo>
                      <a:pt x="167830" y="190627"/>
                      <a:pt x="165798" y="192659"/>
                      <a:pt x="162750" y="193675"/>
                    </a:cubicBezTo>
                    <a:cubicBezTo>
                      <a:pt x="162737" y="193662"/>
                      <a:pt x="161360" y="192285"/>
                      <a:pt x="17462" y="48387"/>
                    </a:cubicBezTo>
                    <a:close/>
                    <a:moveTo>
                      <a:pt x="36241" y="26987"/>
                    </a:moveTo>
                    <a:cubicBezTo>
                      <a:pt x="36253" y="27000"/>
                      <a:pt x="37615" y="28375"/>
                      <a:pt x="184150" y="176421"/>
                    </a:cubicBezTo>
                    <a:cubicBezTo>
                      <a:pt x="182124" y="178468"/>
                      <a:pt x="180098" y="180515"/>
                      <a:pt x="178072" y="182562"/>
                    </a:cubicBezTo>
                    <a:cubicBezTo>
                      <a:pt x="178059" y="182549"/>
                      <a:pt x="176706" y="181173"/>
                      <a:pt x="30162" y="32105"/>
                    </a:cubicBezTo>
                    <a:close/>
                    <a:moveTo>
                      <a:pt x="53122" y="15875"/>
                    </a:moveTo>
                    <a:cubicBezTo>
                      <a:pt x="53131" y="15883"/>
                      <a:pt x="54222" y="16975"/>
                      <a:pt x="196850" y="159603"/>
                    </a:cubicBezTo>
                    <a:cubicBezTo>
                      <a:pt x="194826" y="161627"/>
                      <a:pt x="193814" y="163652"/>
                      <a:pt x="191789" y="166688"/>
                    </a:cubicBezTo>
                    <a:cubicBezTo>
                      <a:pt x="191781" y="166680"/>
                      <a:pt x="190676" y="165567"/>
                      <a:pt x="46037" y="19924"/>
                    </a:cubicBezTo>
                    <a:close/>
                    <a:moveTo>
                      <a:pt x="149225" y="9525"/>
                    </a:moveTo>
                    <a:cubicBezTo>
                      <a:pt x="172851" y="20607"/>
                      <a:pt x="191341" y="38741"/>
                      <a:pt x="201613" y="61913"/>
                    </a:cubicBezTo>
                    <a:cubicBezTo>
                      <a:pt x="201608" y="61908"/>
                      <a:pt x="201122" y="61422"/>
                      <a:pt x="149225" y="9525"/>
                    </a:cubicBezTo>
                    <a:close/>
                    <a:moveTo>
                      <a:pt x="71664" y="6350"/>
                    </a:moveTo>
                    <a:cubicBezTo>
                      <a:pt x="71676" y="6361"/>
                      <a:pt x="72898" y="7561"/>
                      <a:pt x="206375" y="138555"/>
                    </a:cubicBezTo>
                    <a:cubicBezTo>
                      <a:pt x="205355" y="141583"/>
                      <a:pt x="204334" y="144610"/>
                      <a:pt x="203313" y="147638"/>
                    </a:cubicBezTo>
                    <a:cubicBezTo>
                      <a:pt x="203302" y="147626"/>
                      <a:pt x="202033" y="146372"/>
                      <a:pt x="63500" y="9378"/>
                    </a:cubicBezTo>
                    <a:close/>
                    <a:moveTo>
                      <a:pt x="94379" y="1587"/>
                    </a:moveTo>
                    <a:cubicBezTo>
                      <a:pt x="94383" y="1591"/>
                      <a:pt x="95073" y="2263"/>
                      <a:pt x="211137" y="115345"/>
                    </a:cubicBezTo>
                    <a:cubicBezTo>
                      <a:pt x="211137" y="119372"/>
                      <a:pt x="210113" y="122392"/>
                      <a:pt x="210113" y="125412"/>
                    </a:cubicBezTo>
                    <a:cubicBezTo>
                      <a:pt x="210108" y="125408"/>
                      <a:pt x="209360" y="124678"/>
                      <a:pt x="84137" y="2594"/>
                    </a:cubicBezTo>
                    <a:close/>
                    <a:moveTo>
                      <a:pt x="112712" y="0"/>
                    </a:moveTo>
                    <a:cubicBezTo>
                      <a:pt x="116771" y="0"/>
                      <a:pt x="120830" y="1020"/>
                      <a:pt x="125903" y="2041"/>
                    </a:cubicBezTo>
                    <a:lnTo>
                      <a:pt x="210122" y="86746"/>
                    </a:lnTo>
                    <a:cubicBezTo>
                      <a:pt x="211137" y="90828"/>
                      <a:pt x="211137" y="95931"/>
                      <a:pt x="211137" y="100013"/>
                    </a:cubicBezTo>
                    <a:cubicBezTo>
                      <a:pt x="211137" y="100013"/>
                      <a:pt x="211137" y="100013"/>
                      <a:pt x="112712" y="0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3401062" y="1435941"/>
              <a:ext cx="2428238" cy="2282776"/>
              <a:chOff x="3430112" y="1493860"/>
              <a:chExt cx="2332038" cy="2192338"/>
            </a:xfrm>
          </p:grpSpPr>
          <p:sp>
            <p:nvSpPr>
              <p:cNvPr id="56" name="Freeform 59"/>
              <p:cNvSpPr>
                <a:spLocks noEditPoints="1"/>
              </p:cNvSpPr>
              <p:nvPr/>
            </p:nvSpPr>
            <p:spPr bwMode="auto">
              <a:xfrm>
                <a:off x="3430112" y="1493860"/>
                <a:ext cx="2332038" cy="2192338"/>
              </a:xfrm>
              <a:custGeom>
                <a:avLst/>
                <a:gdLst>
                  <a:gd name="T0" fmla="*/ 1758 w 2396"/>
                  <a:gd name="T1" fmla="*/ 975 h 2255"/>
                  <a:gd name="T2" fmla="*/ 1853 w 2396"/>
                  <a:gd name="T3" fmla="*/ 640 h 2255"/>
                  <a:gd name="T4" fmla="*/ 1213 w 2396"/>
                  <a:gd name="T5" fmla="*/ 0 h 2255"/>
                  <a:gd name="T6" fmla="*/ 573 w 2396"/>
                  <a:gd name="T7" fmla="*/ 640 h 2255"/>
                  <a:gd name="T8" fmla="*/ 657 w 2396"/>
                  <a:gd name="T9" fmla="*/ 956 h 2255"/>
                  <a:gd name="T10" fmla="*/ 640 w 2396"/>
                  <a:gd name="T11" fmla="*/ 956 h 2255"/>
                  <a:gd name="T12" fmla="*/ 0 w 2396"/>
                  <a:gd name="T13" fmla="*/ 1596 h 2255"/>
                  <a:gd name="T14" fmla="*/ 640 w 2396"/>
                  <a:gd name="T15" fmla="*/ 2236 h 2255"/>
                  <a:gd name="T16" fmla="*/ 1192 w 2396"/>
                  <a:gd name="T17" fmla="*/ 1919 h 2255"/>
                  <a:gd name="T18" fmla="*/ 1756 w 2396"/>
                  <a:gd name="T19" fmla="*/ 2255 h 2255"/>
                  <a:gd name="T20" fmla="*/ 2396 w 2396"/>
                  <a:gd name="T21" fmla="*/ 1615 h 2255"/>
                  <a:gd name="T22" fmla="*/ 1758 w 2396"/>
                  <a:gd name="T23" fmla="*/ 975 h 2255"/>
                  <a:gd name="T24" fmla="*/ 1756 w 2396"/>
                  <a:gd name="T25" fmla="*/ 2090 h 2255"/>
                  <a:gd name="T26" fmla="*/ 1280 w 2396"/>
                  <a:gd name="T27" fmla="*/ 1615 h 2255"/>
                  <a:gd name="T28" fmla="*/ 1280 w 2396"/>
                  <a:gd name="T29" fmla="*/ 1605 h 2255"/>
                  <a:gd name="T30" fmla="*/ 1280 w 2396"/>
                  <a:gd name="T31" fmla="*/ 1605 h 2255"/>
                  <a:gd name="T32" fmla="*/ 1116 w 2396"/>
                  <a:gd name="T33" fmla="*/ 1605 h 2255"/>
                  <a:gd name="T34" fmla="*/ 1115 w 2396"/>
                  <a:gd name="T35" fmla="*/ 1605 h 2255"/>
                  <a:gd name="T36" fmla="*/ 640 w 2396"/>
                  <a:gd name="T37" fmla="*/ 2072 h 2255"/>
                  <a:gd name="T38" fmla="*/ 164 w 2396"/>
                  <a:gd name="T39" fmla="*/ 1596 h 2255"/>
                  <a:gd name="T40" fmla="*/ 640 w 2396"/>
                  <a:gd name="T41" fmla="*/ 1120 h 2255"/>
                  <a:gd name="T42" fmla="*/ 875 w 2396"/>
                  <a:gd name="T43" fmla="*/ 1183 h 2255"/>
                  <a:gd name="T44" fmla="*/ 876 w 2396"/>
                  <a:gd name="T45" fmla="*/ 1184 h 2255"/>
                  <a:gd name="T46" fmla="*/ 908 w 2396"/>
                  <a:gd name="T47" fmla="*/ 1129 h 2255"/>
                  <a:gd name="T48" fmla="*/ 960 w 2396"/>
                  <a:gd name="T49" fmla="*/ 1042 h 2255"/>
                  <a:gd name="T50" fmla="*/ 959 w 2396"/>
                  <a:gd name="T51" fmla="*/ 1042 h 2255"/>
                  <a:gd name="T52" fmla="*/ 738 w 2396"/>
                  <a:gd name="T53" fmla="*/ 640 h 2255"/>
                  <a:gd name="T54" fmla="*/ 1213 w 2396"/>
                  <a:gd name="T55" fmla="*/ 164 h 2255"/>
                  <a:gd name="T56" fmla="*/ 1689 w 2396"/>
                  <a:gd name="T57" fmla="*/ 640 h 2255"/>
                  <a:gd name="T58" fmla="*/ 1445 w 2396"/>
                  <a:gd name="T59" fmla="*/ 1055 h 2255"/>
                  <a:gd name="T60" fmla="*/ 1445 w 2396"/>
                  <a:gd name="T61" fmla="*/ 1055 h 2255"/>
                  <a:gd name="T62" fmla="*/ 1445 w 2396"/>
                  <a:gd name="T63" fmla="*/ 1055 h 2255"/>
                  <a:gd name="T64" fmla="*/ 1525 w 2396"/>
                  <a:gd name="T65" fmla="*/ 1199 h 2255"/>
                  <a:gd name="T66" fmla="*/ 1756 w 2396"/>
                  <a:gd name="T67" fmla="*/ 1139 h 2255"/>
                  <a:gd name="T68" fmla="*/ 2231 w 2396"/>
                  <a:gd name="T69" fmla="*/ 1615 h 2255"/>
                  <a:gd name="T70" fmla="*/ 1756 w 2396"/>
                  <a:gd name="T71" fmla="*/ 2090 h 2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96" h="2255">
                    <a:moveTo>
                      <a:pt x="1758" y="975"/>
                    </a:moveTo>
                    <a:cubicBezTo>
                      <a:pt x="1819" y="877"/>
                      <a:pt x="1853" y="762"/>
                      <a:pt x="1853" y="640"/>
                    </a:cubicBezTo>
                    <a:cubicBezTo>
                      <a:pt x="1853" y="287"/>
                      <a:pt x="1566" y="0"/>
                      <a:pt x="1213" y="0"/>
                    </a:cubicBezTo>
                    <a:cubicBezTo>
                      <a:pt x="860" y="0"/>
                      <a:pt x="573" y="287"/>
                      <a:pt x="573" y="640"/>
                    </a:cubicBezTo>
                    <a:cubicBezTo>
                      <a:pt x="573" y="755"/>
                      <a:pt x="604" y="863"/>
                      <a:pt x="657" y="956"/>
                    </a:cubicBezTo>
                    <a:cubicBezTo>
                      <a:pt x="651" y="956"/>
                      <a:pt x="646" y="956"/>
                      <a:pt x="640" y="956"/>
                    </a:cubicBezTo>
                    <a:cubicBezTo>
                      <a:pt x="287" y="956"/>
                      <a:pt x="0" y="1243"/>
                      <a:pt x="0" y="1596"/>
                    </a:cubicBezTo>
                    <a:cubicBezTo>
                      <a:pt x="0" y="1949"/>
                      <a:pt x="287" y="2236"/>
                      <a:pt x="640" y="2236"/>
                    </a:cubicBezTo>
                    <a:cubicBezTo>
                      <a:pt x="875" y="2236"/>
                      <a:pt x="1081" y="2108"/>
                      <a:pt x="1192" y="1919"/>
                    </a:cubicBezTo>
                    <a:cubicBezTo>
                      <a:pt x="1301" y="2119"/>
                      <a:pt x="1513" y="2255"/>
                      <a:pt x="1756" y="2255"/>
                    </a:cubicBezTo>
                    <a:cubicBezTo>
                      <a:pt x="2109" y="2255"/>
                      <a:pt x="2396" y="1968"/>
                      <a:pt x="2396" y="1615"/>
                    </a:cubicBezTo>
                    <a:cubicBezTo>
                      <a:pt x="2396" y="1263"/>
                      <a:pt x="2110" y="976"/>
                      <a:pt x="1758" y="975"/>
                    </a:cubicBezTo>
                    <a:close/>
                    <a:moveTo>
                      <a:pt x="1756" y="2090"/>
                    </a:moveTo>
                    <a:cubicBezTo>
                      <a:pt x="1493" y="2090"/>
                      <a:pt x="1280" y="1877"/>
                      <a:pt x="1280" y="1615"/>
                    </a:cubicBezTo>
                    <a:cubicBezTo>
                      <a:pt x="1280" y="1612"/>
                      <a:pt x="1280" y="1609"/>
                      <a:pt x="1280" y="1605"/>
                    </a:cubicBezTo>
                    <a:cubicBezTo>
                      <a:pt x="1280" y="1605"/>
                      <a:pt x="1280" y="1605"/>
                      <a:pt x="1280" y="1605"/>
                    </a:cubicBezTo>
                    <a:cubicBezTo>
                      <a:pt x="1116" y="1605"/>
                      <a:pt x="1116" y="1605"/>
                      <a:pt x="1116" y="1605"/>
                    </a:cubicBezTo>
                    <a:cubicBezTo>
                      <a:pt x="1115" y="1605"/>
                      <a:pt x="1115" y="1605"/>
                      <a:pt x="1115" y="1605"/>
                    </a:cubicBezTo>
                    <a:cubicBezTo>
                      <a:pt x="1110" y="1863"/>
                      <a:pt x="899" y="2072"/>
                      <a:pt x="640" y="2072"/>
                    </a:cubicBezTo>
                    <a:cubicBezTo>
                      <a:pt x="378" y="2072"/>
                      <a:pt x="164" y="1858"/>
                      <a:pt x="164" y="1596"/>
                    </a:cubicBezTo>
                    <a:cubicBezTo>
                      <a:pt x="164" y="1334"/>
                      <a:pt x="378" y="1120"/>
                      <a:pt x="640" y="1120"/>
                    </a:cubicBezTo>
                    <a:cubicBezTo>
                      <a:pt x="725" y="1120"/>
                      <a:pt x="805" y="1143"/>
                      <a:pt x="875" y="1183"/>
                    </a:cubicBezTo>
                    <a:cubicBezTo>
                      <a:pt x="875" y="1183"/>
                      <a:pt x="876" y="1183"/>
                      <a:pt x="876" y="1184"/>
                    </a:cubicBezTo>
                    <a:cubicBezTo>
                      <a:pt x="908" y="1129"/>
                      <a:pt x="908" y="1129"/>
                      <a:pt x="908" y="1129"/>
                    </a:cubicBezTo>
                    <a:cubicBezTo>
                      <a:pt x="960" y="1042"/>
                      <a:pt x="960" y="1042"/>
                      <a:pt x="960" y="1042"/>
                    </a:cubicBezTo>
                    <a:cubicBezTo>
                      <a:pt x="960" y="1042"/>
                      <a:pt x="960" y="1042"/>
                      <a:pt x="959" y="1042"/>
                    </a:cubicBezTo>
                    <a:cubicBezTo>
                      <a:pt x="826" y="957"/>
                      <a:pt x="738" y="809"/>
                      <a:pt x="738" y="640"/>
                    </a:cubicBezTo>
                    <a:cubicBezTo>
                      <a:pt x="738" y="377"/>
                      <a:pt x="951" y="164"/>
                      <a:pt x="1213" y="164"/>
                    </a:cubicBezTo>
                    <a:cubicBezTo>
                      <a:pt x="1475" y="164"/>
                      <a:pt x="1689" y="377"/>
                      <a:pt x="1689" y="640"/>
                    </a:cubicBezTo>
                    <a:cubicBezTo>
                      <a:pt x="1689" y="818"/>
                      <a:pt x="1590" y="974"/>
                      <a:pt x="1445" y="1055"/>
                    </a:cubicBezTo>
                    <a:cubicBezTo>
                      <a:pt x="1445" y="1055"/>
                      <a:pt x="1445" y="1055"/>
                      <a:pt x="1445" y="1055"/>
                    </a:cubicBezTo>
                    <a:cubicBezTo>
                      <a:pt x="1445" y="1055"/>
                      <a:pt x="1445" y="1055"/>
                      <a:pt x="1445" y="1055"/>
                    </a:cubicBezTo>
                    <a:cubicBezTo>
                      <a:pt x="1525" y="1199"/>
                      <a:pt x="1525" y="1199"/>
                      <a:pt x="1525" y="1199"/>
                    </a:cubicBezTo>
                    <a:cubicBezTo>
                      <a:pt x="1593" y="1161"/>
                      <a:pt x="1672" y="1139"/>
                      <a:pt x="1756" y="1139"/>
                    </a:cubicBezTo>
                    <a:cubicBezTo>
                      <a:pt x="2018" y="1139"/>
                      <a:pt x="2231" y="1352"/>
                      <a:pt x="2231" y="1615"/>
                    </a:cubicBezTo>
                    <a:cubicBezTo>
                      <a:pt x="2231" y="1877"/>
                      <a:pt x="2018" y="2090"/>
                      <a:pt x="1756" y="20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7" name="Freeform 60"/>
              <p:cNvSpPr>
                <a:spLocks noEditPoints="1"/>
              </p:cNvSpPr>
              <p:nvPr/>
            </p:nvSpPr>
            <p:spPr bwMode="auto">
              <a:xfrm>
                <a:off x="3450750" y="1512910"/>
                <a:ext cx="2290763" cy="2154238"/>
              </a:xfrm>
              <a:custGeom>
                <a:avLst/>
                <a:gdLst>
                  <a:gd name="T0" fmla="*/ 1735 w 2354"/>
                  <a:gd name="T1" fmla="*/ 2214 h 2214"/>
                  <a:gd name="T2" fmla="*/ 1190 w 2354"/>
                  <a:gd name="T3" fmla="*/ 1889 h 2214"/>
                  <a:gd name="T4" fmla="*/ 1172 w 2354"/>
                  <a:gd name="T5" fmla="*/ 1856 h 2214"/>
                  <a:gd name="T6" fmla="*/ 1154 w 2354"/>
                  <a:gd name="T7" fmla="*/ 1888 h 2214"/>
                  <a:gd name="T8" fmla="*/ 619 w 2354"/>
                  <a:gd name="T9" fmla="*/ 2195 h 2214"/>
                  <a:gd name="T10" fmla="*/ 0 w 2354"/>
                  <a:gd name="T11" fmla="*/ 1576 h 2214"/>
                  <a:gd name="T12" fmla="*/ 619 w 2354"/>
                  <a:gd name="T13" fmla="*/ 956 h 2214"/>
                  <a:gd name="T14" fmla="*/ 628 w 2354"/>
                  <a:gd name="T15" fmla="*/ 957 h 2214"/>
                  <a:gd name="T16" fmla="*/ 636 w 2354"/>
                  <a:gd name="T17" fmla="*/ 957 h 2214"/>
                  <a:gd name="T18" fmla="*/ 672 w 2354"/>
                  <a:gd name="T19" fmla="*/ 958 h 2214"/>
                  <a:gd name="T20" fmla="*/ 654 w 2354"/>
                  <a:gd name="T21" fmla="*/ 926 h 2214"/>
                  <a:gd name="T22" fmla="*/ 573 w 2354"/>
                  <a:gd name="T23" fmla="*/ 620 h 2214"/>
                  <a:gd name="T24" fmla="*/ 1192 w 2354"/>
                  <a:gd name="T25" fmla="*/ 0 h 2214"/>
                  <a:gd name="T26" fmla="*/ 1812 w 2354"/>
                  <a:gd name="T27" fmla="*/ 620 h 2214"/>
                  <a:gd name="T28" fmla="*/ 1720 w 2354"/>
                  <a:gd name="T29" fmla="*/ 944 h 2214"/>
                  <a:gd name="T30" fmla="*/ 1701 w 2354"/>
                  <a:gd name="T31" fmla="*/ 975 h 2214"/>
                  <a:gd name="T32" fmla="*/ 1737 w 2354"/>
                  <a:gd name="T33" fmla="*/ 975 h 2214"/>
                  <a:gd name="T34" fmla="*/ 2354 w 2354"/>
                  <a:gd name="T35" fmla="*/ 1595 h 2214"/>
                  <a:gd name="T36" fmla="*/ 1735 w 2354"/>
                  <a:gd name="T37" fmla="*/ 2214 h 2214"/>
                  <a:gd name="T38" fmla="*/ 1239 w 2354"/>
                  <a:gd name="T39" fmla="*/ 1606 h 2214"/>
                  <a:gd name="T40" fmla="*/ 1735 w 2354"/>
                  <a:gd name="T41" fmla="*/ 2091 h 2214"/>
                  <a:gd name="T42" fmla="*/ 2231 w 2354"/>
                  <a:gd name="T43" fmla="*/ 1595 h 2214"/>
                  <a:gd name="T44" fmla="*/ 1735 w 2354"/>
                  <a:gd name="T45" fmla="*/ 1098 h 2214"/>
                  <a:gd name="T46" fmla="*/ 1512 w 2354"/>
                  <a:gd name="T47" fmla="*/ 1151 h 2214"/>
                  <a:gd name="T48" fmla="*/ 1452 w 2354"/>
                  <a:gd name="T49" fmla="*/ 1042 h 2214"/>
                  <a:gd name="T50" fmla="*/ 1689 w 2354"/>
                  <a:gd name="T51" fmla="*/ 620 h 2214"/>
                  <a:gd name="T52" fmla="*/ 1192 w 2354"/>
                  <a:gd name="T53" fmla="*/ 123 h 2214"/>
                  <a:gd name="T54" fmla="*/ 696 w 2354"/>
                  <a:gd name="T55" fmla="*/ 620 h 2214"/>
                  <a:gd name="T56" fmla="*/ 911 w 2354"/>
                  <a:gd name="T57" fmla="*/ 1028 h 2214"/>
                  <a:gd name="T58" fmla="*/ 848 w 2354"/>
                  <a:gd name="T59" fmla="*/ 1136 h 2214"/>
                  <a:gd name="T60" fmla="*/ 619 w 2354"/>
                  <a:gd name="T61" fmla="*/ 1080 h 2214"/>
                  <a:gd name="T62" fmla="*/ 123 w 2354"/>
                  <a:gd name="T63" fmla="*/ 1576 h 2214"/>
                  <a:gd name="T64" fmla="*/ 619 w 2354"/>
                  <a:gd name="T65" fmla="*/ 2072 h 2214"/>
                  <a:gd name="T66" fmla="*/ 1114 w 2354"/>
                  <a:gd name="T67" fmla="*/ 1606 h 2214"/>
                  <a:gd name="T68" fmla="*/ 1239 w 2354"/>
                  <a:gd name="T69" fmla="*/ 1606 h 2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54" h="2214">
                    <a:moveTo>
                      <a:pt x="1735" y="2214"/>
                    </a:moveTo>
                    <a:cubicBezTo>
                      <a:pt x="1507" y="2214"/>
                      <a:pt x="1298" y="2089"/>
                      <a:pt x="1190" y="1889"/>
                    </a:cubicBezTo>
                    <a:cubicBezTo>
                      <a:pt x="1172" y="1856"/>
                      <a:pt x="1172" y="1856"/>
                      <a:pt x="1172" y="1856"/>
                    </a:cubicBezTo>
                    <a:cubicBezTo>
                      <a:pt x="1154" y="1888"/>
                      <a:pt x="1154" y="1888"/>
                      <a:pt x="1154" y="1888"/>
                    </a:cubicBezTo>
                    <a:cubicBezTo>
                      <a:pt x="1043" y="2078"/>
                      <a:pt x="838" y="2195"/>
                      <a:pt x="619" y="2195"/>
                    </a:cubicBezTo>
                    <a:cubicBezTo>
                      <a:pt x="277" y="2195"/>
                      <a:pt x="0" y="1918"/>
                      <a:pt x="0" y="1576"/>
                    </a:cubicBezTo>
                    <a:cubicBezTo>
                      <a:pt x="0" y="1234"/>
                      <a:pt x="277" y="956"/>
                      <a:pt x="619" y="956"/>
                    </a:cubicBezTo>
                    <a:cubicBezTo>
                      <a:pt x="622" y="956"/>
                      <a:pt x="625" y="957"/>
                      <a:pt x="628" y="957"/>
                    </a:cubicBezTo>
                    <a:cubicBezTo>
                      <a:pt x="636" y="957"/>
                      <a:pt x="636" y="957"/>
                      <a:pt x="636" y="957"/>
                    </a:cubicBezTo>
                    <a:cubicBezTo>
                      <a:pt x="672" y="958"/>
                      <a:pt x="672" y="958"/>
                      <a:pt x="672" y="958"/>
                    </a:cubicBezTo>
                    <a:cubicBezTo>
                      <a:pt x="654" y="926"/>
                      <a:pt x="654" y="926"/>
                      <a:pt x="654" y="926"/>
                    </a:cubicBezTo>
                    <a:cubicBezTo>
                      <a:pt x="601" y="833"/>
                      <a:pt x="573" y="727"/>
                      <a:pt x="573" y="620"/>
                    </a:cubicBezTo>
                    <a:cubicBezTo>
                      <a:pt x="573" y="278"/>
                      <a:pt x="851" y="0"/>
                      <a:pt x="1192" y="0"/>
                    </a:cubicBezTo>
                    <a:cubicBezTo>
                      <a:pt x="1534" y="0"/>
                      <a:pt x="1812" y="278"/>
                      <a:pt x="1812" y="620"/>
                    </a:cubicBezTo>
                    <a:cubicBezTo>
                      <a:pt x="1812" y="734"/>
                      <a:pt x="1780" y="846"/>
                      <a:pt x="1720" y="944"/>
                    </a:cubicBezTo>
                    <a:cubicBezTo>
                      <a:pt x="1701" y="975"/>
                      <a:pt x="1701" y="975"/>
                      <a:pt x="1701" y="975"/>
                    </a:cubicBezTo>
                    <a:cubicBezTo>
                      <a:pt x="1737" y="975"/>
                      <a:pt x="1737" y="975"/>
                      <a:pt x="1737" y="975"/>
                    </a:cubicBezTo>
                    <a:cubicBezTo>
                      <a:pt x="2078" y="976"/>
                      <a:pt x="2354" y="1254"/>
                      <a:pt x="2354" y="1595"/>
                    </a:cubicBezTo>
                    <a:cubicBezTo>
                      <a:pt x="2354" y="1936"/>
                      <a:pt x="2077" y="2214"/>
                      <a:pt x="1735" y="2214"/>
                    </a:cubicBezTo>
                    <a:close/>
                    <a:moveTo>
                      <a:pt x="1239" y="1606"/>
                    </a:moveTo>
                    <a:cubicBezTo>
                      <a:pt x="1245" y="1874"/>
                      <a:pt x="1465" y="2091"/>
                      <a:pt x="1735" y="2091"/>
                    </a:cubicBezTo>
                    <a:cubicBezTo>
                      <a:pt x="2009" y="2091"/>
                      <a:pt x="2231" y="1868"/>
                      <a:pt x="2231" y="1595"/>
                    </a:cubicBezTo>
                    <a:cubicBezTo>
                      <a:pt x="2231" y="1321"/>
                      <a:pt x="2009" y="1098"/>
                      <a:pt x="1735" y="1098"/>
                    </a:cubicBezTo>
                    <a:cubicBezTo>
                      <a:pt x="1658" y="1098"/>
                      <a:pt x="1581" y="1116"/>
                      <a:pt x="1512" y="1151"/>
                    </a:cubicBezTo>
                    <a:cubicBezTo>
                      <a:pt x="1452" y="1042"/>
                      <a:pt x="1452" y="1042"/>
                      <a:pt x="1452" y="1042"/>
                    </a:cubicBezTo>
                    <a:cubicBezTo>
                      <a:pt x="1598" y="952"/>
                      <a:pt x="1689" y="792"/>
                      <a:pt x="1689" y="620"/>
                    </a:cubicBezTo>
                    <a:cubicBezTo>
                      <a:pt x="1689" y="346"/>
                      <a:pt x="1466" y="123"/>
                      <a:pt x="1192" y="123"/>
                    </a:cubicBezTo>
                    <a:cubicBezTo>
                      <a:pt x="919" y="123"/>
                      <a:pt x="696" y="346"/>
                      <a:pt x="696" y="620"/>
                    </a:cubicBezTo>
                    <a:cubicBezTo>
                      <a:pt x="696" y="784"/>
                      <a:pt x="776" y="935"/>
                      <a:pt x="911" y="1028"/>
                    </a:cubicBezTo>
                    <a:cubicBezTo>
                      <a:pt x="848" y="1136"/>
                      <a:pt x="848" y="1136"/>
                      <a:pt x="848" y="1136"/>
                    </a:cubicBezTo>
                    <a:cubicBezTo>
                      <a:pt x="777" y="1099"/>
                      <a:pt x="699" y="1080"/>
                      <a:pt x="619" y="1080"/>
                    </a:cubicBezTo>
                    <a:cubicBezTo>
                      <a:pt x="345" y="1080"/>
                      <a:pt x="123" y="1302"/>
                      <a:pt x="123" y="1576"/>
                    </a:cubicBezTo>
                    <a:cubicBezTo>
                      <a:pt x="123" y="1850"/>
                      <a:pt x="345" y="2072"/>
                      <a:pt x="619" y="2072"/>
                    </a:cubicBezTo>
                    <a:cubicBezTo>
                      <a:pt x="881" y="2072"/>
                      <a:pt x="1099" y="1865"/>
                      <a:pt x="1114" y="1606"/>
                    </a:cubicBezTo>
                    <a:lnTo>
                      <a:pt x="1239" y="1606"/>
                    </a:lnTo>
                    <a:close/>
                  </a:path>
                </a:pathLst>
              </a:custGeom>
              <a:gradFill flip="none" rotWithShape="1">
                <a:gsLst>
                  <a:gs pos="2000">
                    <a:schemeClr val="bg1">
                      <a:lumMod val="95000"/>
                    </a:schemeClr>
                  </a:gs>
                  <a:gs pos="63000">
                    <a:schemeClr val="bg1">
                      <a:lumMod val="6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042783" y="1718216"/>
            <a:ext cx="2973529" cy="1045219"/>
            <a:chOff x="5137022" y="1269653"/>
            <a:chExt cx="2283100" cy="795528"/>
          </a:xfrm>
        </p:grpSpPr>
        <p:sp>
          <p:nvSpPr>
            <p:cNvPr id="62" name="Freeform 87"/>
            <p:cNvSpPr/>
            <p:nvPr/>
          </p:nvSpPr>
          <p:spPr bwMode="auto">
            <a:xfrm>
              <a:off x="5195888" y="1350963"/>
              <a:ext cx="206375" cy="207962"/>
            </a:xfrm>
            <a:custGeom>
              <a:avLst/>
              <a:gdLst>
                <a:gd name="T0" fmla="*/ 7 w 186"/>
                <a:gd name="T1" fmla="*/ 186 h 186"/>
                <a:gd name="T2" fmla="*/ 0 w 186"/>
                <a:gd name="T3" fmla="*/ 179 h 186"/>
                <a:gd name="T4" fmla="*/ 0 w 186"/>
                <a:gd name="T5" fmla="*/ 3 h 186"/>
                <a:gd name="T6" fmla="*/ 1 w 186"/>
                <a:gd name="T7" fmla="*/ 0 h 186"/>
                <a:gd name="T8" fmla="*/ 3 w 186"/>
                <a:gd name="T9" fmla="*/ 2 h 186"/>
                <a:gd name="T10" fmla="*/ 184 w 186"/>
                <a:gd name="T11" fmla="*/ 183 h 186"/>
                <a:gd name="T12" fmla="*/ 186 w 186"/>
                <a:gd name="T13" fmla="*/ 185 h 186"/>
                <a:gd name="T14" fmla="*/ 183 w 186"/>
                <a:gd name="T15" fmla="*/ 186 h 186"/>
                <a:gd name="T16" fmla="*/ 7 w 186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186">
                  <a:moveTo>
                    <a:pt x="7" y="186"/>
                  </a:moveTo>
                  <a:cubicBezTo>
                    <a:pt x="3" y="186"/>
                    <a:pt x="0" y="183"/>
                    <a:pt x="0" y="17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6" y="184"/>
                    <a:pt x="186" y="185"/>
                    <a:pt x="186" y="185"/>
                  </a:cubicBezTo>
                  <a:cubicBezTo>
                    <a:pt x="186" y="185"/>
                    <a:pt x="185" y="186"/>
                    <a:pt x="183" y="186"/>
                  </a:cubicBezTo>
                  <a:lnTo>
                    <a:pt x="7" y="1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137022" y="1269653"/>
              <a:ext cx="2283100" cy="795528"/>
              <a:chOff x="6037940" y="1646843"/>
              <a:chExt cx="2283100" cy="795528"/>
            </a:xfrm>
          </p:grpSpPr>
          <p:sp>
            <p:nvSpPr>
              <p:cNvPr id="64" name="TextBox 160"/>
              <p:cNvSpPr txBox="1"/>
              <p:nvPr/>
            </p:nvSpPr>
            <p:spPr>
              <a:xfrm>
                <a:off x="6037940" y="1903591"/>
                <a:ext cx="2071645" cy="53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6358751" y="1646843"/>
                <a:ext cx="1559668" cy="236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700"/>
                  </a:lnSpc>
                </a:pPr>
                <a:r>
                  <a:rPr lang="zh-CN" altLang="en-US" b="1" dirty="0">
                    <a:solidFill>
                      <a:schemeClr val="accent2"/>
                    </a:solidFill>
                    <a:latin typeface="Arial" panose="020B0604020202020204" pitchFamily="34" charset="0"/>
                    <a:cs typeface="+mn-ea"/>
                  </a:rPr>
                  <a:t>点击增加标题文本</a:t>
                </a:r>
                <a:endParaRPr lang="en-US" altLang="zh-CN" b="1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</a:endParaRPr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组合 66"/>
          <p:cNvGrpSpPr/>
          <p:nvPr/>
        </p:nvGrpSpPr>
        <p:grpSpPr>
          <a:xfrm>
            <a:off x="8064164" y="4154390"/>
            <a:ext cx="2899096" cy="1045219"/>
            <a:chOff x="5921247" y="3123853"/>
            <a:chExt cx="2225950" cy="795528"/>
          </a:xfrm>
        </p:grpSpPr>
        <p:sp>
          <p:nvSpPr>
            <p:cNvPr id="68" name="Freeform 85"/>
            <p:cNvSpPr/>
            <p:nvPr/>
          </p:nvSpPr>
          <p:spPr bwMode="auto">
            <a:xfrm>
              <a:off x="5998311" y="3213100"/>
              <a:ext cx="179388" cy="177800"/>
            </a:xfrm>
            <a:custGeom>
              <a:avLst/>
              <a:gdLst>
                <a:gd name="T0" fmla="*/ 0 w 161"/>
                <a:gd name="T1" fmla="*/ 5 h 160"/>
                <a:gd name="T2" fmla="*/ 5 w 161"/>
                <a:gd name="T3" fmla="*/ 0 h 160"/>
                <a:gd name="T4" fmla="*/ 158 w 161"/>
                <a:gd name="T5" fmla="*/ 0 h 160"/>
                <a:gd name="T6" fmla="*/ 161 w 161"/>
                <a:gd name="T7" fmla="*/ 0 h 160"/>
                <a:gd name="T8" fmla="*/ 159 w 161"/>
                <a:gd name="T9" fmla="*/ 2 h 160"/>
                <a:gd name="T10" fmla="*/ 2 w 161"/>
                <a:gd name="T11" fmla="*/ 159 h 160"/>
                <a:gd name="T12" fmla="*/ 0 w 161"/>
                <a:gd name="T13" fmla="*/ 160 h 160"/>
                <a:gd name="T14" fmla="*/ 0 w 161"/>
                <a:gd name="T15" fmla="*/ 158 h 160"/>
                <a:gd name="T16" fmla="*/ 0 w 161"/>
                <a:gd name="T17" fmla="*/ 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60">
                  <a:moveTo>
                    <a:pt x="0" y="5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0" y="0"/>
                    <a:pt x="161" y="0"/>
                    <a:pt x="161" y="0"/>
                  </a:cubicBezTo>
                  <a:cubicBezTo>
                    <a:pt x="161" y="1"/>
                    <a:pt x="160" y="1"/>
                    <a:pt x="159" y="2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1" y="160"/>
                    <a:pt x="1" y="160"/>
                    <a:pt x="0" y="160"/>
                  </a:cubicBezTo>
                  <a:cubicBezTo>
                    <a:pt x="0" y="160"/>
                    <a:pt x="0" y="160"/>
                    <a:pt x="0" y="15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921247" y="3123853"/>
              <a:ext cx="2225950" cy="795528"/>
              <a:chOff x="6095090" y="1646843"/>
              <a:chExt cx="2225950" cy="795528"/>
            </a:xfrm>
          </p:grpSpPr>
          <p:sp>
            <p:nvSpPr>
              <p:cNvPr id="70" name="TextBox 164"/>
              <p:cNvSpPr txBox="1"/>
              <p:nvPr/>
            </p:nvSpPr>
            <p:spPr>
              <a:xfrm>
                <a:off x="6095090" y="1903591"/>
                <a:ext cx="2071645" cy="53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358751" y="1646843"/>
                <a:ext cx="1559668" cy="236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700"/>
                  </a:lnSpc>
                </a:pPr>
                <a:r>
                  <a:rPr lang="zh-CN" altLang="en-US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+mn-ea"/>
                  </a:rPr>
                  <a:t>点击增加标题文本</a:t>
                </a:r>
                <a:endParaRPr lang="en-US" altLang="zh-CN" b="1" dirty="0">
                  <a:solidFill>
                    <a:schemeClr val="accent1"/>
                  </a:solidFill>
                  <a:latin typeface="Arial" panose="020B0604020202020204" pitchFamily="34" charset="0"/>
                  <a:cs typeface="+mn-ea"/>
                </a:endParaRP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组合 72"/>
          <p:cNvGrpSpPr/>
          <p:nvPr/>
        </p:nvGrpSpPr>
        <p:grpSpPr>
          <a:xfrm>
            <a:off x="1807855" y="2637625"/>
            <a:ext cx="2992003" cy="1045219"/>
            <a:chOff x="1117600" y="1969423"/>
            <a:chExt cx="2297285" cy="795527"/>
          </a:xfrm>
        </p:grpSpPr>
        <p:sp>
          <p:nvSpPr>
            <p:cNvPr id="74" name="Freeform 86"/>
            <p:cNvSpPr/>
            <p:nvPr/>
          </p:nvSpPr>
          <p:spPr bwMode="auto">
            <a:xfrm>
              <a:off x="3154363" y="2544445"/>
              <a:ext cx="207963" cy="207962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117600" y="1969423"/>
              <a:ext cx="2297285" cy="795527"/>
              <a:chOff x="6445250" y="1646843"/>
              <a:chExt cx="2297285" cy="795527"/>
            </a:xfrm>
          </p:grpSpPr>
          <p:sp>
            <p:nvSpPr>
              <p:cNvPr id="76" name="TextBox 168"/>
              <p:cNvSpPr txBox="1"/>
              <p:nvPr/>
            </p:nvSpPr>
            <p:spPr>
              <a:xfrm>
                <a:off x="6670890" y="1903590"/>
                <a:ext cx="2071645" cy="53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6888341" y="1646843"/>
                <a:ext cx="1559668" cy="236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700"/>
                  </a:lnSpc>
                </a:pPr>
                <a:r>
                  <a:rPr lang="zh-CN" altLang="en-US" b="1" dirty="0">
                    <a:solidFill>
                      <a:schemeClr val="tx2"/>
                    </a:solidFill>
                    <a:latin typeface="Arial" panose="020B0604020202020204" pitchFamily="34" charset="0"/>
                    <a:cs typeface="+mn-ea"/>
                  </a:rPr>
                  <a:t>点击增加标题文本</a:t>
                </a:r>
                <a:endParaRPr lang="en-US" altLang="zh-CN" b="1" dirty="0">
                  <a:solidFill>
                    <a:schemeClr val="tx2"/>
                  </a:solidFill>
                  <a:latin typeface="Arial" panose="020B0604020202020204" pitchFamily="34" charset="0"/>
                  <a:cs typeface="+mn-ea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9" name="组合 78"/>
          <p:cNvGrpSpPr/>
          <p:nvPr/>
        </p:nvGrpSpPr>
        <p:grpSpPr>
          <a:xfrm>
            <a:off x="2517937" y="4201879"/>
            <a:ext cx="1041002" cy="310341"/>
            <a:chOff x="1019698" y="2986599"/>
            <a:chExt cx="799289" cy="236204"/>
          </a:xfrm>
        </p:grpSpPr>
        <p:sp>
          <p:nvSpPr>
            <p:cNvPr id="80" name="Freeform 86"/>
            <p:cNvSpPr/>
            <p:nvPr/>
          </p:nvSpPr>
          <p:spPr bwMode="auto">
            <a:xfrm>
              <a:off x="1019698" y="3040267"/>
              <a:ext cx="115684" cy="115683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125802" y="2986599"/>
              <a:ext cx="693185" cy="236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+mn-ea"/>
                </a:rPr>
                <a:t>添加文字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517936" y="4551182"/>
            <a:ext cx="1041002" cy="310341"/>
            <a:chOff x="1019698" y="2986599"/>
            <a:chExt cx="799290" cy="236204"/>
          </a:xfrm>
        </p:grpSpPr>
        <p:sp>
          <p:nvSpPr>
            <p:cNvPr id="83" name="Freeform 86"/>
            <p:cNvSpPr/>
            <p:nvPr/>
          </p:nvSpPr>
          <p:spPr bwMode="auto">
            <a:xfrm>
              <a:off x="1019698" y="3040267"/>
              <a:ext cx="115684" cy="115683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125802" y="2986599"/>
              <a:ext cx="693186" cy="236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+mn-ea"/>
                </a:rPr>
                <a:t>添加文字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517936" y="4900484"/>
            <a:ext cx="1041002" cy="310341"/>
            <a:chOff x="1019698" y="2986599"/>
            <a:chExt cx="799290" cy="236204"/>
          </a:xfrm>
        </p:grpSpPr>
        <p:sp>
          <p:nvSpPr>
            <p:cNvPr id="86" name="Freeform 86"/>
            <p:cNvSpPr/>
            <p:nvPr/>
          </p:nvSpPr>
          <p:spPr bwMode="auto">
            <a:xfrm>
              <a:off x="1019698" y="3040267"/>
              <a:ext cx="115684" cy="115683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125802" y="2986599"/>
              <a:ext cx="693186" cy="236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+mn-ea"/>
                </a:rPr>
                <a:t>添加文字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</a:endParaRPr>
            </a:p>
          </p:txBody>
        </p:sp>
      </p:grpSp>
      <p:pic>
        <p:nvPicPr>
          <p:cNvPr id="88" name="图片 8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103" y="3678007"/>
            <a:ext cx="1313501" cy="2299965"/>
          </a:xfrm>
          <a:prstGeom prst="rect">
            <a:avLst/>
          </a:prstGeom>
          <a:effectLst>
            <a:reflection blurRad="12700" stA="34000" endPos="42000" dir="5400000" sy="-100000" algn="bl" rotWithShape="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38112" y="1437291"/>
            <a:ext cx="4032564" cy="758443"/>
            <a:chOff x="-264145" y="2142969"/>
            <a:chExt cx="4435943" cy="678394"/>
          </a:xfrm>
        </p:grpSpPr>
        <p:sp>
          <p:nvSpPr>
            <p:cNvPr id="6" name="Shape 552"/>
            <p:cNvSpPr/>
            <p:nvPr/>
          </p:nvSpPr>
          <p:spPr>
            <a:xfrm>
              <a:off x="880822" y="2142969"/>
              <a:ext cx="2146011" cy="678394"/>
            </a:xfrm>
            <a:prstGeom prst="roundRect">
              <a:avLst>
                <a:gd name="adj" fmla="val 48843"/>
              </a:avLst>
            </a:prstGeom>
            <a:solidFill>
              <a:schemeClr val="accent1"/>
            </a:solidFill>
            <a:ln w="63500">
              <a:solidFill>
                <a:schemeClr val="bg1">
                  <a:alpha val="53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 sz="426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264145" y="2228896"/>
              <a:ext cx="4435943" cy="4790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 sz="1800"/>
              </a:pPr>
              <a:r>
                <a:rPr lang="en-US" altLang="zh-CN" sz="24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old"/>
                  <a:sym typeface="Arial" panose="020B0604020202020204" pitchFamily="34" charset="0"/>
                </a:rPr>
                <a:t>【 </a:t>
              </a:r>
              <a:r>
                <a:rPr lang="zh-CN" altLang="en-US" sz="24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old"/>
                  <a:sym typeface="Arial" panose="020B0604020202020204" pitchFamily="34" charset="0"/>
                </a:rPr>
                <a:t>前 言 </a:t>
              </a:r>
              <a:r>
                <a:rPr lang="en-US" altLang="zh-CN" sz="24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old"/>
                  <a:sym typeface="Arial" panose="020B0604020202020204" pitchFamily="34" charset="0"/>
                </a:rPr>
                <a:t>】</a:t>
              </a:r>
              <a:endPara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old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01866" y="2498839"/>
            <a:ext cx="9505056" cy="1920213"/>
            <a:chOff x="958855" y="3109395"/>
            <a:chExt cx="7128792" cy="1440160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958855" y="3109395"/>
              <a:ext cx="7128792" cy="1440160"/>
            </a:xfrm>
            <a:prstGeom prst="roundRect">
              <a:avLst/>
            </a:prstGeom>
            <a:solidFill>
              <a:schemeClr val="tx2">
                <a:lumMod val="75000"/>
                <a:alpha val="62000"/>
              </a:schemeClr>
            </a:solidFill>
            <a:ln>
              <a:solidFill>
                <a:srgbClr val="FFFFFF"/>
              </a:solidFill>
            </a:ln>
            <a:effectLst/>
          </p:spPr>
          <p:txBody>
            <a:bodyPr lIns="0" tIns="0" rIns="0" bIns="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Shape 554"/>
            <p:cNvSpPr/>
            <p:nvPr/>
          </p:nvSpPr>
          <p:spPr>
            <a:xfrm>
              <a:off x="2504237" y="3308563"/>
              <a:ext cx="5256584" cy="10421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spAutoFit/>
            </a:bodyPr>
            <a:lstStyle/>
            <a:p>
              <a:pPr lvl="0" algn="l">
                <a:lnSpc>
                  <a:spcPct val="130000"/>
                </a:lnSpc>
                <a:defRPr sz="1800"/>
              </a:pPr>
              <a:r>
                <a:rPr lang="zh-CN" altLang="en-US" sz="186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国内领先的互联网</a:t>
              </a:r>
              <a:r>
                <a:rPr lang="en-US" altLang="zh-CN" sz="186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+</a:t>
              </a:r>
              <a:r>
                <a:rPr lang="zh-CN" altLang="en-US" sz="1865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科技公司</a:t>
              </a:r>
              <a:endParaRPr sz="18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Medium"/>
                <a:sym typeface="Arial" panose="020B0604020202020204" pitchFamily="34" charset="0"/>
              </a:endParaRPr>
            </a:p>
            <a:p>
              <a:pPr algn="l" eaLnBrk="1" hangingPunct="1">
                <a:lnSpc>
                  <a:spcPct val="150000"/>
                </a:lnSpc>
              </a:pP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思科地产互联网公司于</a:t>
              </a:r>
              <a:r>
                <a:rPr lang="en-US" altLang="zh-CN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2009</a:t>
              </a: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</a:t>
              </a:r>
              <a:r>
                <a:rPr lang="en-US" altLang="zh-CN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</a:t>
              </a: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月正式成立，是中国首支互联网</a:t>
              </a:r>
              <a:r>
                <a:rPr lang="en-US" altLang="zh-CN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+</a:t>
              </a: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商业地产私募股权基金，专注于投资一线城市和</a:t>
              </a:r>
              <a:r>
                <a:rPr lang="en-US" altLang="zh-CN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1.5</a:t>
              </a: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线城市的核心区域的商业不动产，在北京、上海核心区域收购资产规模逾</a:t>
              </a:r>
              <a:r>
                <a:rPr lang="en-US" altLang="zh-CN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</a:t>
              </a: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亿。高和资本在</a:t>
              </a:r>
              <a:r>
                <a:rPr lang="en-US" altLang="zh-CN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r>
                <a:rPr lang="zh-CN" altLang="en-US" sz="14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年、</a:t>
              </a:r>
              <a:endParaRPr lang="zh-CN" altLang="en-US" sz="14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298641" y="3290566"/>
              <a:ext cx="1033502" cy="1033502"/>
              <a:chOff x="1298641" y="3290566"/>
              <a:chExt cx="1033502" cy="1033502"/>
            </a:xfrm>
          </p:grpSpPr>
          <p:sp>
            <p:nvSpPr>
              <p:cNvPr id="13" name="椭圆 12"/>
              <p:cNvSpPr/>
              <p:nvPr/>
            </p:nvSpPr>
            <p:spPr bwMode="auto">
              <a:xfrm>
                <a:off x="1298641" y="3290566"/>
                <a:ext cx="1033502" cy="1033502"/>
              </a:xfrm>
              <a:prstGeom prst="ellipse">
                <a:avLst/>
              </a:prstGeom>
              <a:solidFill>
                <a:schemeClr val="accent1"/>
              </a:solidFill>
              <a:ln w="69850">
                <a:solidFill>
                  <a:srgbClr val="FFFFFF"/>
                </a:solidFill>
              </a:ln>
              <a:effectLst/>
            </p:spPr>
            <p:txBody>
              <a:bodyPr lIns="0" tIns="0" rIns="0" bIns="0"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4" name="Freeform 38"/>
              <p:cNvSpPr>
                <a:spLocks noEditPoints="1"/>
              </p:cNvSpPr>
              <p:nvPr/>
            </p:nvSpPr>
            <p:spPr bwMode="auto">
              <a:xfrm>
                <a:off x="1607633" y="3540094"/>
                <a:ext cx="415518" cy="534446"/>
              </a:xfrm>
              <a:custGeom>
                <a:avLst/>
                <a:gdLst>
                  <a:gd name="T0" fmla="*/ 2 w 491"/>
                  <a:gd name="T1" fmla="*/ 492 h 631"/>
                  <a:gd name="T2" fmla="*/ 121 w 491"/>
                  <a:gd name="T3" fmla="*/ 631 h 631"/>
                  <a:gd name="T4" fmla="*/ 122 w 491"/>
                  <a:gd name="T5" fmla="*/ 631 h 631"/>
                  <a:gd name="T6" fmla="*/ 131 w 491"/>
                  <a:gd name="T7" fmla="*/ 631 h 631"/>
                  <a:gd name="T8" fmla="*/ 244 w 491"/>
                  <a:gd name="T9" fmla="*/ 595 h 631"/>
                  <a:gd name="T10" fmla="*/ 247 w 491"/>
                  <a:gd name="T11" fmla="*/ 556 h 631"/>
                  <a:gd name="T12" fmla="*/ 184 w 491"/>
                  <a:gd name="T13" fmla="*/ 498 h 631"/>
                  <a:gd name="T14" fmla="*/ 202 w 491"/>
                  <a:gd name="T15" fmla="*/ 457 h 631"/>
                  <a:gd name="T16" fmla="*/ 162 w 491"/>
                  <a:gd name="T17" fmla="*/ 401 h 631"/>
                  <a:gd name="T18" fmla="*/ 170 w 491"/>
                  <a:gd name="T19" fmla="*/ 372 h 631"/>
                  <a:gd name="T20" fmla="*/ 213 w 491"/>
                  <a:gd name="T21" fmla="*/ 344 h 631"/>
                  <a:gd name="T22" fmla="*/ 198 w 491"/>
                  <a:gd name="T23" fmla="*/ 305 h 631"/>
                  <a:gd name="T24" fmla="*/ 256 w 491"/>
                  <a:gd name="T25" fmla="*/ 246 h 631"/>
                  <a:gd name="T26" fmla="*/ 307 w 491"/>
                  <a:gd name="T27" fmla="*/ 83 h 631"/>
                  <a:gd name="T28" fmla="*/ 2 w 491"/>
                  <a:gd name="T29" fmla="*/ 273 h 631"/>
                  <a:gd name="T30" fmla="*/ 2 w 491"/>
                  <a:gd name="T31" fmla="*/ 492 h 631"/>
                  <a:gd name="T32" fmla="*/ 221 w 491"/>
                  <a:gd name="T33" fmla="*/ 305 h 631"/>
                  <a:gd name="T34" fmla="*/ 256 w 491"/>
                  <a:gd name="T35" fmla="*/ 340 h 631"/>
                  <a:gd name="T36" fmla="*/ 436 w 491"/>
                  <a:gd name="T37" fmla="*/ 340 h 631"/>
                  <a:gd name="T38" fmla="*/ 436 w 491"/>
                  <a:gd name="T39" fmla="*/ 270 h 631"/>
                  <a:gd name="T40" fmla="*/ 265 w 491"/>
                  <a:gd name="T41" fmla="*/ 270 h 631"/>
                  <a:gd name="T42" fmla="*/ 349 w 491"/>
                  <a:gd name="T43" fmla="*/ 366 h 631"/>
                  <a:gd name="T44" fmla="*/ 192 w 491"/>
                  <a:gd name="T45" fmla="*/ 382 h 631"/>
                  <a:gd name="T46" fmla="*/ 221 w 491"/>
                  <a:gd name="T47" fmla="*/ 436 h 631"/>
                  <a:gd name="T48" fmla="*/ 349 w 491"/>
                  <a:gd name="T49" fmla="*/ 436 h 631"/>
                  <a:gd name="T50" fmla="*/ 491 w 491"/>
                  <a:gd name="T51" fmla="*/ 401 h 631"/>
                  <a:gd name="T52" fmla="*/ 349 w 491"/>
                  <a:gd name="T53" fmla="*/ 366 h 631"/>
                  <a:gd name="T54" fmla="*/ 484 w 491"/>
                  <a:gd name="T55" fmla="*/ 498 h 631"/>
                  <a:gd name="T56" fmla="*/ 349 w 491"/>
                  <a:gd name="T57" fmla="*/ 463 h 631"/>
                  <a:gd name="T58" fmla="*/ 256 w 491"/>
                  <a:gd name="T59" fmla="*/ 463 h 631"/>
                  <a:gd name="T60" fmla="*/ 208 w 491"/>
                  <a:gd name="T61" fmla="*/ 492 h 631"/>
                  <a:gd name="T62" fmla="*/ 243 w 491"/>
                  <a:gd name="T63" fmla="*/ 533 h 631"/>
                  <a:gd name="T64" fmla="*/ 315 w 491"/>
                  <a:gd name="T65" fmla="*/ 533 h 631"/>
                  <a:gd name="T66" fmla="*/ 303 w 491"/>
                  <a:gd name="T67" fmla="*/ 630 h 631"/>
                  <a:gd name="T68" fmla="*/ 409 w 491"/>
                  <a:gd name="T69" fmla="*/ 630 h 631"/>
                  <a:gd name="T70" fmla="*/ 409 w 491"/>
                  <a:gd name="T71" fmla="*/ 560 h 631"/>
                  <a:gd name="T72" fmla="*/ 303 w 491"/>
                  <a:gd name="T73" fmla="*/ 560 h 631"/>
                  <a:gd name="T74" fmla="*/ 303 w 491"/>
                  <a:gd name="T75" fmla="*/ 63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1" h="631">
                    <a:moveTo>
                      <a:pt x="2" y="492"/>
                    </a:moveTo>
                    <a:lnTo>
                      <a:pt x="2" y="492"/>
                    </a:lnTo>
                    <a:cubicBezTo>
                      <a:pt x="2" y="494"/>
                      <a:pt x="2" y="496"/>
                      <a:pt x="2" y="498"/>
                    </a:cubicBezTo>
                    <a:cubicBezTo>
                      <a:pt x="2" y="570"/>
                      <a:pt x="51" y="628"/>
                      <a:pt x="121" y="631"/>
                    </a:cubicBezTo>
                    <a:lnTo>
                      <a:pt x="121" y="631"/>
                    </a:lnTo>
                    <a:lnTo>
                      <a:pt x="122" y="631"/>
                    </a:lnTo>
                    <a:cubicBezTo>
                      <a:pt x="124" y="631"/>
                      <a:pt x="125" y="631"/>
                      <a:pt x="127" y="631"/>
                    </a:cubicBezTo>
                    <a:cubicBezTo>
                      <a:pt x="128" y="631"/>
                      <a:pt x="130" y="631"/>
                      <a:pt x="131" y="631"/>
                    </a:cubicBezTo>
                    <a:lnTo>
                      <a:pt x="257" y="631"/>
                    </a:lnTo>
                    <a:cubicBezTo>
                      <a:pt x="249" y="621"/>
                      <a:pt x="244" y="609"/>
                      <a:pt x="244" y="595"/>
                    </a:cubicBezTo>
                    <a:cubicBezTo>
                      <a:pt x="244" y="580"/>
                      <a:pt x="250" y="567"/>
                      <a:pt x="259" y="556"/>
                    </a:cubicBezTo>
                    <a:lnTo>
                      <a:pt x="247" y="556"/>
                    </a:lnTo>
                    <a:lnTo>
                      <a:pt x="243" y="556"/>
                    </a:lnTo>
                    <a:cubicBezTo>
                      <a:pt x="211" y="556"/>
                      <a:pt x="184" y="530"/>
                      <a:pt x="184" y="498"/>
                    </a:cubicBezTo>
                    <a:cubicBezTo>
                      <a:pt x="184" y="496"/>
                      <a:pt x="184" y="494"/>
                      <a:pt x="185" y="492"/>
                    </a:cubicBezTo>
                    <a:cubicBezTo>
                      <a:pt x="186" y="478"/>
                      <a:pt x="192" y="466"/>
                      <a:pt x="202" y="457"/>
                    </a:cubicBezTo>
                    <a:cubicBezTo>
                      <a:pt x="197" y="455"/>
                      <a:pt x="192" y="453"/>
                      <a:pt x="188" y="450"/>
                    </a:cubicBezTo>
                    <a:cubicBezTo>
                      <a:pt x="172" y="439"/>
                      <a:pt x="162" y="421"/>
                      <a:pt x="162" y="401"/>
                    </a:cubicBezTo>
                    <a:cubicBezTo>
                      <a:pt x="162" y="391"/>
                      <a:pt x="165" y="381"/>
                      <a:pt x="170" y="373"/>
                    </a:cubicBezTo>
                    <a:cubicBezTo>
                      <a:pt x="170" y="372"/>
                      <a:pt x="170" y="372"/>
                      <a:pt x="170" y="372"/>
                    </a:cubicBezTo>
                    <a:cubicBezTo>
                      <a:pt x="178" y="358"/>
                      <a:pt x="192" y="348"/>
                      <a:pt x="207" y="345"/>
                    </a:cubicBezTo>
                    <a:cubicBezTo>
                      <a:pt x="209" y="344"/>
                      <a:pt x="211" y="344"/>
                      <a:pt x="213" y="344"/>
                    </a:cubicBezTo>
                    <a:cubicBezTo>
                      <a:pt x="212" y="343"/>
                      <a:pt x="211" y="342"/>
                      <a:pt x="211" y="342"/>
                    </a:cubicBezTo>
                    <a:cubicBezTo>
                      <a:pt x="203" y="332"/>
                      <a:pt x="198" y="319"/>
                      <a:pt x="198" y="305"/>
                    </a:cubicBezTo>
                    <a:cubicBezTo>
                      <a:pt x="198" y="288"/>
                      <a:pt x="205" y="272"/>
                      <a:pt x="217" y="262"/>
                    </a:cubicBezTo>
                    <a:cubicBezTo>
                      <a:pt x="227" y="252"/>
                      <a:pt x="241" y="246"/>
                      <a:pt x="256" y="246"/>
                    </a:cubicBezTo>
                    <a:lnTo>
                      <a:pt x="278" y="246"/>
                    </a:lnTo>
                    <a:cubicBezTo>
                      <a:pt x="306" y="185"/>
                      <a:pt x="316" y="120"/>
                      <a:pt x="307" y="83"/>
                    </a:cubicBezTo>
                    <a:cubicBezTo>
                      <a:pt x="286" y="0"/>
                      <a:pt x="217" y="20"/>
                      <a:pt x="212" y="67"/>
                    </a:cubicBezTo>
                    <a:cubicBezTo>
                      <a:pt x="195" y="209"/>
                      <a:pt x="7" y="231"/>
                      <a:pt x="2" y="273"/>
                    </a:cubicBezTo>
                    <a:cubicBezTo>
                      <a:pt x="2" y="273"/>
                      <a:pt x="0" y="289"/>
                      <a:pt x="2" y="309"/>
                    </a:cubicBezTo>
                    <a:lnTo>
                      <a:pt x="2" y="492"/>
                    </a:lnTo>
                    <a:close/>
                    <a:moveTo>
                      <a:pt x="256" y="270"/>
                    </a:moveTo>
                    <a:cubicBezTo>
                      <a:pt x="237" y="270"/>
                      <a:pt x="221" y="286"/>
                      <a:pt x="221" y="305"/>
                    </a:cubicBezTo>
                    <a:cubicBezTo>
                      <a:pt x="221" y="312"/>
                      <a:pt x="223" y="319"/>
                      <a:pt x="227" y="324"/>
                    </a:cubicBezTo>
                    <a:cubicBezTo>
                      <a:pt x="233" y="334"/>
                      <a:pt x="244" y="340"/>
                      <a:pt x="256" y="340"/>
                    </a:cubicBezTo>
                    <a:lnTo>
                      <a:pt x="349" y="340"/>
                    </a:lnTo>
                    <a:lnTo>
                      <a:pt x="436" y="340"/>
                    </a:lnTo>
                    <a:cubicBezTo>
                      <a:pt x="455" y="340"/>
                      <a:pt x="471" y="324"/>
                      <a:pt x="471" y="305"/>
                    </a:cubicBezTo>
                    <a:cubicBezTo>
                      <a:pt x="471" y="286"/>
                      <a:pt x="455" y="270"/>
                      <a:pt x="436" y="270"/>
                    </a:cubicBezTo>
                    <a:lnTo>
                      <a:pt x="349" y="270"/>
                    </a:lnTo>
                    <a:lnTo>
                      <a:pt x="265" y="270"/>
                    </a:lnTo>
                    <a:lnTo>
                      <a:pt x="256" y="270"/>
                    </a:lnTo>
                    <a:close/>
                    <a:moveTo>
                      <a:pt x="349" y="366"/>
                    </a:moveTo>
                    <a:lnTo>
                      <a:pt x="221" y="366"/>
                    </a:lnTo>
                    <a:cubicBezTo>
                      <a:pt x="209" y="366"/>
                      <a:pt x="198" y="372"/>
                      <a:pt x="192" y="382"/>
                    </a:cubicBezTo>
                    <a:cubicBezTo>
                      <a:pt x="188" y="387"/>
                      <a:pt x="186" y="394"/>
                      <a:pt x="186" y="401"/>
                    </a:cubicBezTo>
                    <a:cubicBezTo>
                      <a:pt x="186" y="421"/>
                      <a:pt x="201" y="436"/>
                      <a:pt x="221" y="436"/>
                    </a:cubicBezTo>
                    <a:lnTo>
                      <a:pt x="245" y="436"/>
                    </a:lnTo>
                    <a:lnTo>
                      <a:pt x="349" y="436"/>
                    </a:lnTo>
                    <a:lnTo>
                      <a:pt x="456" y="436"/>
                    </a:lnTo>
                    <a:cubicBezTo>
                      <a:pt x="475" y="436"/>
                      <a:pt x="491" y="421"/>
                      <a:pt x="491" y="401"/>
                    </a:cubicBezTo>
                    <a:cubicBezTo>
                      <a:pt x="491" y="382"/>
                      <a:pt x="475" y="366"/>
                      <a:pt x="456" y="366"/>
                    </a:cubicBezTo>
                    <a:lnTo>
                      <a:pt x="349" y="366"/>
                    </a:lnTo>
                    <a:close/>
                    <a:moveTo>
                      <a:pt x="449" y="533"/>
                    </a:moveTo>
                    <a:cubicBezTo>
                      <a:pt x="469" y="533"/>
                      <a:pt x="484" y="517"/>
                      <a:pt x="484" y="498"/>
                    </a:cubicBezTo>
                    <a:cubicBezTo>
                      <a:pt x="484" y="479"/>
                      <a:pt x="469" y="463"/>
                      <a:pt x="449" y="463"/>
                    </a:cubicBezTo>
                    <a:lnTo>
                      <a:pt x="349" y="463"/>
                    </a:lnTo>
                    <a:lnTo>
                      <a:pt x="315" y="463"/>
                    </a:lnTo>
                    <a:lnTo>
                      <a:pt x="256" y="463"/>
                    </a:lnTo>
                    <a:lnTo>
                      <a:pt x="243" y="463"/>
                    </a:lnTo>
                    <a:cubicBezTo>
                      <a:pt x="225" y="463"/>
                      <a:pt x="211" y="476"/>
                      <a:pt x="208" y="492"/>
                    </a:cubicBezTo>
                    <a:cubicBezTo>
                      <a:pt x="208" y="494"/>
                      <a:pt x="208" y="496"/>
                      <a:pt x="208" y="498"/>
                    </a:cubicBezTo>
                    <a:cubicBezTo>
                      <a:pt x="208" y="517"/>
                      <a:pt x="223" y="533"/>
                      <a:pt x="243" y="533"/>
                    </a:cubicBezTo>
                    <a:lnTo>
                      <a:pt x="256" y="533"/>
                    </a:lnTo>
                    <a:lnTo>
                      <a:pt x="315" y="533"/>
                    </a:lnTo>
                    <a:lnTo>
                      <a:pt x="449" y="533"/>
                    </a:lnTo>
                    <a:close/>
                    <a:moveTo>
                      <a:pt x="303" y="630"/>
                    </a:moveTo>
                    <a:lnTo>
                      <a:pt x="315" y="630"/>
                    </a:lnTo>
                    <a:lnTo>
                      <a:pt x="409" y="630"/>
                    </a:lnTo>
                    <a:cubicBezTo>
                      <a:pt x="429" y="630"/>
                      <a:pt x="444" y="614"/>
                      <a:pt x="444" y="595"/>
                    </a:cubicBezTo>
                    <a:cubicBezTo>
                      <a:pt x="444" y="575"/>
                      <a:pt x="429" y="560"/>
                      <a:pt x="409" y="560"/>
                    </a:cubicBezTo>
                    <a:lnTo>
                      <a:pt x="315" y="560"/>
                    </a:lnTo>
                    <a:lnTo>
                      <a:pt x="303" y="560"/>
                    </a:lnTo>
                    <a:cubicBezTo>
                      <a:pt x="283" y="560"/>
                      <a:pt x="268" y="575"/>
                      <a:pt x="268" y="595"/>
                    </a:cubicBezTo>
                    <a:cubicBezTo>
                      <a:pt x="268" y="614"/>
                      <a:pt x="283" y="630"/>
                      <a:pt x="303" y="6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101353" tIns="50676" rIns="101353" bIns="50676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12" name="Line 3"/>
            <p:cNvSpPr>
              <a:spLocks noChangeShapeType="1"/>
            </p:cNvSpPr>
            <p:nvPr/>
          </p:nvSpPr>
          <p:spPr bwMode="auto">
            <a:xfrm>
              <a:off x="2511641" y="3590558"/>
              <a:ext cx="4896544" cy="0"/>
            </a:xfrm>
            <a:prstGeom prst="line">
              <a:avLst/>
            </a:prstGeom>
            <a:noFill/>
            <a:ln w="15875" cap="flat" cmpd="sng">
              <a:solidFill>
                <a:srgbClr val="FFFFFF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27965">
                <a:defRPr/>
              </a:pPr>
              <a:endParaRPr lang="es-ES" sz="665">
                <a:solidFill>
                  <a:srgbClr val="000000"/>
                </a:solidFill>
                <a:latin typeface="Helvetica" charset="0"/>
                <a:ea typeface="MS PGothic" panose="020B0600070205080204" charset="-128"/>
                <a:sym typeface="Helvetica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36892" y="2181911"/>
            <a:ext cx="5664853" cy="1231098"/>
          </a:xfrm>
          <a:prstGeom prst="rect">
            <a:avLst/>
          </a:prstGeom>
          <a:noFill/>
        </p:spPr>
        <p:txBody>
          <a:bodyPr wrap="square" lIns="121915" tIns="60956" rIns="121915" bIns="6095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36893" y="1605851"/>
            <a:ext cx="3241561" cy="528175"/>
          </a:xfrm>
          <a:prstGeom prst="rect">
            <a:avLst/>
          </a:prstGeom>
          <a:noFill/>
        </p:spPr>
        <p:txBody>
          <a:bodyPr wrap="square" lIns="121915" tIns="60956" rIns="121915" bIns="60956" rtlCol="0">
            <a:spAutoFit/>
          </a:bodyPr>
          <a:lstStyle/>
          <a:p>
            <a:r>
              <a:rPr lang="zh-CN" altLang="en-US" sz="2600" b="1" dirty="0">
                <a:solidFill>
                  <a:schemeClr val="accent1"/>
                </a:solidFill>
                <a:latin typeface="+mn-ea"/>
                <a:cs typeface="+mn-ea"/>
              </a:rPr>
              <a:t>点击此处增加标题</a:t>
            </a:r>
            <a:endParaRPr lang="zh-CN" altLang="en-US" sz="26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232906" y="2098289"/>
            <a:ext cx="528079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906" y="3238025"/>
            <a:ext cx="1920289" cy="115212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298" y="3238025"/>
            <a:ext cx="1920289" cy="11521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528" y="3238025"/>
            <a:ext cx="1920289" cy="11521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906" y="4486158"/>
            <a:ext cx="1920289" cy="11521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298" y="4486158"/>
            <a:ext cx="1920289" cy="11521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528" y="4486158"/>
            <a:ext cx="1920289" cy="11521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941" y="933778"/>
            <a:ext cx="5165610" cy="6510840"/>
          </a:xfrm>
          <a:prstGeom prst="rect">
            <a:avLst/>
          </a:prstGeom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00188" y="5436432"/>
            <a:ext cx="5203365" cy="54646"/>
          </a:xfrm>
          <a:prstGeom prst="rect">
            <a:avLst/>
          </a:prstGeom>
          <a:solidFill>
            <a:srgbClr val="ABB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3" name="圆柱形 2"/>
          <p:cNvSpPr/>
          <p:nvPr/>
        </p:nvSpPr>
        <p:spPr>
          <a:xfrm>
            <a:off x="2976190" y="1654443"/>
            <a:ext cx="44641" cy="3836636"/>
          </a:xfrm>
          <a:prstGeom prst="can">
            <a:avLst/>
          </a:prstGeom>
          <a:solidFill>
            <a:srgbClr val="C5C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034899" y="3741934"/>
            <a:ext cx="3988881" cy="1682443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3034896" y="3076504"/>
            <a:ext cx="5438807" cy="1593394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034896" y="2446070"/>
            <a:ext cx="3241854" cy="159339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034899" y="1654444"/>
            <a:ext cx="4490880" cy="1682443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8" name="文本框 25"/>
          <p:cNvSpPr txBox="1"/>
          <p:nvPr/>
        </p:nvSpPr>
        <p:spPr>
          <a:xfrm>
            <a:off x="2164187" y="4311004"/>
            <a:ext cx="763959" cy="1446562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01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9" name="文本框 26"/>
          <p:cNvSpPr txBox="1"/>
          <p:nvPr/>
        </p:nvSpPr>
        <p:spPr>
          <a:xfrm>
            <a:off x="2164188" y="3594655"/>
            <a:ext cx="812003" cy="780309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02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10" name="文本框 27"/>
          <p:cNvSpPr txBox="1"/>
          <p:nvPr/>
        </p:nvSpPr>
        <p:spPr>
          <a:xfrm>
            <a:off x="2164187" y="2878304"/>
            <a:ext cx="763959" cy="1446562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03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11" name="文本框 28"/>
          <p:cNvSpPr txBox="1"/>
          <p:nvPr/>
        </p:nvSpPr>
        <p:spPr>
          <a:xfrm>
            <a:off x="2164187" y="2161956"/>
            <a:ext cx="763959" cy="1446562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04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17123" y="5499260"/>
            <a:ext cx="5103265" cy="507831"/>
            <a:chOff x="3315765" y="5498862"/>
            <a:chExt cx="5102399" cy="507795"/>
          </a:xfrm>
        </p:grpSpPr>
        <p:sp>
          <p:nvSpPr>
            <p:cNvPr id="13" name="文本框 29"/>
            <p:cNvSpPr txBox="1"/>
            <p:nvPr/>
          </p:nvSpPr>
          <p:spPr>
            <a:xfrm>
              <a:off x="3315765" y="5498862"/>
              <a:ext cx="776569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10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14" name="文本框 30"/>
            <p:cNvSpPr txBox="1"/>
            <p:nvPr/>
          </p:nvSpPr>
          <p:spPr>
            <a:xfrm>
              <a:off x="3925421" y="5498862"/>
              <a:ext cx="794551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20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15" name="文本框 31"/>
            <p:cNvSpPr txBox="1"/>
            <p:nvPr/>
          </p:nvSpPr>
          <p:spPr>
            <a:xfrm>
              <a:off x="4535076" y="5498862"/>
              <a:ext cx="794549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30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16" name="文本框 32"/>
            <p:cNvSpPr txBox="1"/>
            <p:nvPr/>
          </p:nvSpPr>
          <p:spPr>
            <a:xfrm>
              <a:off x="5144732" y="5498862"/>
              <a:ext cx="889125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40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17" name="文本框 33"/>
            <p:cNvSpPr txBox="1"/>
            <p:nvPr/>
          </p:nvSpPr>
          <p:spPr>
            <a:xfrm>
              <a:off x="5754386" y="5498862"/>
              <a:ext cx="889125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50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18" name="文本框 34"/>
            <p:cNvSpPr txBox="1"/>
            <p:nvPr/>
          </p:nvSpPr>
          <p:spPr>
            <a:xfrm>
              <a:off x="6364041" y="5498862"/>
              <a:ext cx="794549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60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19" name="文本框 35"/>
            <p:cNvSpPr txBox="1"/>
            <p:nvPr/>
          </p:nvSpPr>
          <p:spPr>
            <a:xfrm>
              <a:off x="6973697" y="5498862"/>
              <a:ext cx="849701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70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  <p:sp>
          <p:nvSpPr>
            <p:cNvPr id="20" name="文本框 36"/>
            <p:cNvSpPr txBox="1"/>
            <p:nvPr/>
          </p:nvSpPr>
          <p:spPr>
            <a:xfrm>
              <a:off x="7583352" y="5498862"/>
              <a:ext cx="834812" cy="507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80</a:t>
              </a:r>
              <a:r>
                <a:rPr lang="en-US" altLang="zh-CN" dirty="0">
                  <a:solidFill>
                    <a:prstClr val="white">
                      <a:lumMod val="50000"/>
                    </a:prstClr>
                  </a:solidFill>
                  <a:cs typeface="+mn-ea"/>
                </a:rPr>
                <a:t>%</a:t>
              </a:r>
              <a:endParaRPr lang="zh-CN" altLang="en-US" dirty="0">
                <a:solidFill>
                  <a:prstClr val="white">
                    <a:lumMod val="50000"/>
                  </a:prstClr>
                </a:solidFill>
                <a:cs typeface="+mn-ea"/>
              </a:endParaRPr>
            </a:p>
          </p:txBody>
        </p:sp>
      </p:grpSp>
      <p:sp>
        <p:nvSpPr>
          <p:cNvPr id="21" name="文本框 39"/>
          <p:cNvSpPr txBox="1"/>
          <p:nvPr/>
        </p:nvSpPr>
        <p:spPr>
          <a:xfrm>
            <a:off x="8420388" y="1989781"/>
            <a:ext cx="2934123" cy="584817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2"/>
                </a:solidFill>
                <a:latin typeface="+mn-ea"/>
                <a:cs typeface="+mn-ea"/>
              </a:rPr>
              <a:t>文字说明文字说明</a:t>
            </a:r>
            <a:endParaRPr lang="en-US" altLang="zh-CN" sz="1600" dirty="0">
              <a:solidFill>
                <a:schemeClr val="tx2"/>
              </a:solidFill>
              <a:latin typeface="+mn-ea"/>
              <a:cs typeface="+mn-ea"/>
            </a:endParaRPr>
          </a:p>
          <a:p>
            <a:pPr algn="just"/>
            <a:r>
              <a:rPr lang="zh-CN" altLang="en-US" sz="1600" dirty="0">
                <a:solidFill>
                  <a:schemeClr val="tx2"/>
                </a:solidFill>
                <a:latin typeface="+mn-ea"/>
                <a:cs typeface="+mn-ea"/>
              </a:rPr>
              <a:t>文字说明文字说明</a:t>
            </a:r>
            <a:endParaRPr lang="zh-CN" altLang="en-US" sz="16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sp>
        <p:nvSpPr>
          <p:cNvPr id="22" name="文本框 40"/>
          <p:cNvSpPr txBox="1"/>
          <p:nvPr/>
        </p:nvSpPr>
        <p:spPr>
          <a:xfrm>
            <a:off x="8420388" y="2870451"/>
            <a:ext cx="2934123" cy="584817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accent1"/>
                </a:solidFill>
                <a:latin typeface="+mn-ea"/>
                <a:cs typeface="+mn-ea"/>
              </a:rPr>
              <a:t>文字说明文字说明</a:t>
            </a:r>
            <a:endParaRPr lang="en-US" altLang="zh-CN" sz="1600" dirty="0">
              <a:solidFill>
                <a:schemeClr val="accent1"/>
              </a:solidFill>
              <a:latin typeface="+mn-ea"/>
              <a:cs typeface="+mn-ea"/>
            </a:endParaRPr>
          </a:p>
          <a:p>
            <a:pPr algn="just"/>
            <a:r>
              <a:rPr lang="zh-CN" altLang="en-US" sz="1600" dirty="0">
                <a:solidFill>
                  <a:schemeClr val="accent1"/>
                </a:solidFill>
                <a:latin typeface="+mn-ea"/>
                <a:cs typeface="+mn-ea"/>
              </a:rPr>
              <a:t>文字说明文字说明</a:t>
            </a:r>
            <a:endParaRPr lang="zh-CN" altLang="en-US" sz="160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3" name="文本框 41"/>
          <p:cNvSpPr txBox="1"/>
          <p:nvPr/>
        </p:nvSpPr>
        <p:spPr>
          <a:xfrm>
            <a:off x="8420388" y="3699818"/>
            <a:ext cx="2934123" cy="584817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accent2"/>
                </a:solidFill>
                <a:latin typeface="+mn-ea"/>
                <a:cs typeface="+mn-ea"/>
              </a:rPr>
              <a:t>文字说明文字说明</a:t>
            </a:r>
            <a:endParaRPr lang="en-US" altLang="zh-CN" sz="1600" dirty="0">
              <a:solidFill>
                <a:schemeClr val="accent2"/>
              </a:solidFill>
              <a:latin typeface="+mn-ea"/>
              <a:cs typeface="+mn-ea"/>
            </a:endParaRPr>
          </a:p>
          <a:p>
            <a:pPr algn="just"/>
            <a:r>
              <a:rPr lang="zh-CN" altLang="en-US" sz="1600" dirty="0">
                <a:solidFill>
                  <a:schemeClr val="accent2"/>
                </a:solidFill>
                <a:latin typeface="+mn-ea"/>
                <a:cs typeface="+mn-ea"/>
              </a:rPr>
              <a:t>文字说明文字说明</a:t>
            </a:r>
            <a:endParaRPr lang="zh-CN" altLang="en-US" sz="1600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4" name="文本框 42"/>
          <p:cNvSpPr txBox="1"/>
          <p:nvPr/>
        </p:nvSpPr>
        <p:spPr>
          <a:xfrm>
            <a:off x="8420388" y="4535133"/>
            <a:ext cx="2934123" cy="584817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accent3"/>
                </a:solidFill>
                <a:latin typeface="+mn-ea"/>
                <a:cs typeface="+mn-ea"/>
              </a:rPr>
              <a:t>文字说明文字说明</a:t>
            </a:r>
            <a:endParaRPr lang="en-US" altLang="zh-CN" sz="1600" dirty="0">
              <a:solidFill>
                <a:schemeClr val="accent3"/>
              </a:solidFill>
              <a:latin typeface="+mn-ea"/>
              <a:cs typeface="+mn-ea"/>
            </a:endParaRPr>
          </a:p>
          <a:p>
            <a:pPr algn="just"/>
            <a:r>
              <a:rPr lang="zh-CN" altLang="en-US" sz="1600" dirty="0">
                <a:solidFill>
                  <a:schemeClr val="accent3"/>
                </a:solidFill>
                <a:latin typeface="+mn-ea"/>
                <a:cs typeface="+mn-ea"/>
              </a:rPr>
              <a:t>文字说明文字说明</a:t>
            </a:r>
            <a:endParaRPr lang="zh-CN" altLang="en-US" sz="1600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829" y="2311264"/>
            <a:ext cx="920357" cy="2778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21" grpId="0"/>
      <p:bldP spid="22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502720" y="2388179"/>
            <a:ext cx="1965657" cy="1965913"/>
            <a:chOff x="2384473" y="2272578"/>
            <a:chExt cx="2052000" cy="2052000"/>
          </a:xfrm>
        </p:grpSpPr>
        <p:sp>
          <p:nvSpPr>
            <p:cNvPr id="4" name="泪滴形 3"/>
            <p:cNvSpPr>
              <a:spLocks noChangeAspect="1"/>
            </p:cNvSpPr>
            <p:nvPr/>
          </p:nvSpPr>
          <p:spPr>
            <a:xfrm rot="13500000">
              <a:off x="2384473" y="2272578"/>
              <a:ext cx="2052000" cy="2052000"/>
            </a:xfrm>
            <a:prstGeom prst="teardrop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3044743" y="3046578"/>
              <a:ext cx="605333" cy="504000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12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229316" y="2388175"/>
            <a:ext cx="1965657" cy="1965913"/>
            <a:chOff x="4111294" y="2272576"/>
            <a:chExt cx="2052000" cy="2052000"/>
          </a:xfrm>
        </p:grpSpPr>
        <p:sp>
          <p:nvSpPr>
            <p:cNvPr id="3" name="泪滴形 2"/>
            <p:cNvSpPr>
              <a:spLocks noChangeAspect="1"/>
            </p:cNvSpPr>
            <p:nvPr/>
          </p:nvSpPr>
          <p:spPr>
            <a:xfrm rot="13500000">
              <a:off x="4111294" y="2272576"/>
              <a:ext cx="2052000" cy="20520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195"/>
            <p:cNvSpPr>
              <a:spLocks noChangeAspect="1" noEditPoints="1"/>
            </p:cNvSpPr>
            <p:nvPr/>
          </p:nvSpPr>
          <p:spPr bwMode="auto">
            <a:xfrm>
              <a:off x="4772232" y="3028576"/>
              <a:ext cx="667061" cy="540000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27343" y="2388175"/>
            <a:ext cx="1965657" cy="1965913"/>
            <a:chOff x="5909556" y="2272576"/>
            <a:chExt cx="2052000" cy="2052000"/>
          </a:xfrm>
        </p:grpSpPr>
        <p:sp>
          <p:nvSpPr>
            <p:cNvPr id="5" name="泪滴形 4"/>
            <p:cNvSpPr>
              <a:spLocks noChangeAspect="1"/>
            </p:cNvSpPr>
            <p:nvPr/>
          </p:nvSpPr>
          <p:spPr>
            <a:xfrm rot="13500000">
              <a:off x="5909556" y="2272576"/>
              <a:ext cx="2052000" cy="2052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6599557" y="3046576"/>
              <a:ext cx="671999" cy="504000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16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782513" y="2388177"/>
            <a:ext cx="1965657" cy="1965913"/>
            <a:chOff x="7664955" y="2272577"/>
            <a:chExt cx="2052000" cy="2052000"/>
          </a:xfrm>
        </p:grpSpPr>
        <p:sp>
          <p:nvSpPr>
            <p:cNvPr id="6" name="泪滴形 5"/>
            <p:cNvSpPr>
              <a:spLocks noChangeAspect="1"/>
            </p:cNvSpPr>
            <p:nvPr/>
          </p:nvSpPr>
          <p:spPr>
            <a:xfrm rot="8100000" flipH="1">
              <a:off x="7664955" y="2272577"/>
              <a:ext cx="2052000" cy="2052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9" name="组合 28"/>
            <p:cNvGrpSpPr>
              <a:grpSpLocks noChangeAspect="1"/>
            </p:cNvGrpSpPr>
            <p:nvPr/>
          </p:nvGrpSpPr>
          <p:grpSpPr>
            <a:xfrm>
              <a:off x="8379660" y="3046577"/>
              <a:ext cx="622590" cy="504000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23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4875323" y="4579567"/>
            <a:ext cx="244135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点击添加主要观点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503514" y="1425474"/>
            <a:ext cx="9184977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1503514" y="5099900"/>
            <a:ext cx="9184977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789908" y="2811999"/>
            <a:ext cx="4852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800" b="1" spc="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单击添加过渡页</a:t>
            </a:r>
            <a:endParaRPr lang="zh-CN" altLang="en-US" sz="4800" b="1" spc="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4589824" y="377274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589822" y="420666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89824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6590958" y="377709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590960" y="421161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6890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38644" y="1350042"/>
            <a:ext cx="1755139" cy="1245076"/>
            <a:chOff x="1997643" y="1012531"/>
            <a:chExt cx="1316354" cy="9338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643" y="1012531"/>
              <a:ext cx="1277415" cy="933807"/>
            </a:xfrm>
            <a:prstGeom prst="rect">
              <a:avLst/>
            </a:prstGeom>
          </p:spPr>
        </p:pic>
        <p:sp>
          <p:nvSpPr>
            <p:cNvPr id="12" name="文本框 9"/>
            <p:cNvSpPr txBox="1"/>
            <p:nvPr/>
          </p:nvSpPr>
          <p:spPr>
            <a:xfrm>
              <a:off x="2382606" y="1046193"/>
              <a:ext cx="931391" cy="538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en-US" altLang="zh-CN" sz="466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66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85116" y="3226503"/>
            <a:ext cx="3952361" cy="441648"/>
            <a:chOff x="1173162" y="3209924"/>
            <a:chExt cx="3952876" cy="441648"/>
          </a:xfrm>
        </p:grpSpPr>
        <p:sp>
          <p:nvSpPr>
            <p:cNvPr id="3" name="圆角矩形 2"/>
            <p:cNvSpPr/>
            <p:nvPr/>
          </p:nvSpPr>
          <p:spPr>
            <a:xfrm>
              <a:off x="2178050" y="3209924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173162" y="3209924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302125" y="3222947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30342" y="3254959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02125" y="3253037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173162" y="3240011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85116" y="3943146"/>
            <a:ext cx="3952361" cy="433388"/>
            <a:chOff x="1173162" y="3857624"/>
            <a:chExt cx="3952876" cy="433388"/>
          </a:xfrm>
        </p:grpSpPr>
        <p:sp>
          <p:nvSpPr>
            <p:cNvPr id="8" name="圆角矩形 7"/>
            <p:cNvSpPr/>
            <p:nvPr/>
          </p:nvSpPr>
          <p:spPr>
            <a:xfrm>
              <a:off x="2178050" y="3857624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173162" y="3857624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302125" y="3862387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330342" y="3902659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302125" y="3892477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73162" y="3887712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85116" y="4651529"/>
            <a:ext cx="3952361" cy="433388"/>
            <a:chOff x="1173162" y="4440236"/>
            <a:chExt cx="3952876" cy="433388"/>
          </a:xfrm>
        </p:grpSpPr>
        <p:sp>
          <p:nvSpPr>
            <p:cNvPr id="11" name="圆角矩形 10"/>
            <p:cNvSpPr/>
            <p:nvPr/>
          </p:nvSpPr>
          <p:spPr>
            <a:xfrm>
              <a:off x="2178050" y="4440236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173162" y="4440236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302125" y="4444999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30342" y="4485271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302125" y="4475089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73162" y="4470327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80%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85116" y="5359919"/>
            <a:ext cx="3952361" cy="431007"/>
            <a:chOff x="1173162" y="5048248"/>
            <a:chExt cx="3952876" cy="431007"/>
          </a:xfrm>
        </p:grpSpPr>
        <p:sp>
          <p:nvSpPr>
            <p:cNvPr id="14" name="圆角矩形 13"/>
            <p:cNvSpPr/>
            <p:nvPr/>
          </p:nvSpPr>
          <p:spPr>
            <a:xfrm>
              <a:off x="2178050" y="5048248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173162" y="5048248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302125" y="505063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30342" y="5093283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302125" y="5080720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173162" y="5078336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35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50%</a:t>
              </a:r>
              <a:endParaRPr lang="zh-CN" altLang="en-US" sz="1335" baseline="-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400620" y="1595989"/>
            <a:ext cx="950738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939917" y="3133599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5939920" y="3553981"/>
            <a:ext cx="239069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482885" y="3133599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482887" y="3553981"/>
            <a:ext cx="236786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939917" y="4617549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939920" y="5037929"/>
            <a:ext cx="239069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482885" y="4617549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482887" y="5037929"/>
            <a:ext cx="236786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44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1" grpId="0"/>
      <p:bldP spid="54" grpId="0"/>
      <p:bldP spid="55" grpId="0"/>
      <p:bldP spid="56" grpId="0"/>
      <p:bldP spid="57" grpId="0"/>
      <p:bldP spid="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3375005"/>
            <a:ext cx="6737722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225089" y="1996939"/>
            <a:ext cx="115848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619906" y="1429324"/>
            <a:ext cx="2312810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任意多边形 4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 flipV="1">
            <a:off x="794" y="4078417"/>
            <a:ext cx="4595598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4028215" y="4628891"/>
            <a:ext cx="115848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V="1">
            <a:off x="3455110" y="4078421"/>
            <a:ext cx="2312810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任意多边形 9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 flipV="1">
            <a:off x="6990330" y="4078417"/>
            <a:ext cx="5200878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24"/>
          <p:cNvSpPr txBox="1"/>
          <p:nvPr/>
        </p:nvSpPr>
        <p:spPr>
          <a:xfrm>
            <a:off x="6519387" y="4644933"/>
            <a:ext cx="1158482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5899087" y="4078421"/>
            <a:ext cx="2312810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任意多边形 14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59"/>
          <p:cNvSpPr txBox="1">
            <a:spLocks noChangeArrowheads="1"/>
          </p:cNvSpPr>
          <p:nvPr/>
        </p:nvSpPr>
        <p:spPr bwMode="auto">
          <a:xfrm flipH="1">
            <a:off x="2640974" y="1874544"/>
            <a:ext cx="2588350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352501" y="2247367"/>
            <a:ext cx="396978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59"/>
          <p:cNvSpPr txBox="1">
            <a:spLocks noChangeArrowheads="1"/>
          </p:cNvSpPr>
          <p:nvPr/>
        </p:nvSpPr>
        <p:spPr bwMode="auto">
          <a:xfrm flipH="1">
            <a:off x="8238285" y="4602708"/>
            <a:ext cx="2588350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7"/>
          <p:cNvSpPr>
            <a:spLocks noChangeArrowheads="1"/>
          </p:cNvSpPr>
          <p:nvPr/>
        </p:nvSpPr>
        <p:spPr bwMode="auto">
          <a:xfrm>
            <a:off x="8438465" y="4988774"/>
            <a:ext cx="258728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 flipH="1">
            <a:off x="991365" y="4572207"/>
            <a:ext cx="2588350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17"/>
          <p:cNvSpPr>
            <a:spLocks noChangeArrowheads="1"/>
          </p:cNvSpPr>
          <p:nvPr/>
        </p:nvSpPr>
        <p:spPr bwMode="auto">
          <a:xfrm>
            <a:off x="1352500" y="4958274"/>
            <a:ext cx="1860002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标题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8" grpId="0"/>
      <p:bldP spid="12" grpId="0" animBg="1"/>
      <p:bldP spid="13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825645" y="2204008"/>
            <a:ext cx="6600886" cy="3937284"/>
            <a:chOff x="1116116" y="627534"/>
            <a:chExt cx="6985560" cy="4167397"/>
          </a:xfrm>
        </p:grpSpPr>
        <p:grpSp>
          <p:nvGrpSpPr>
            <p:cNvPr id="3" name="组合 90"/>
            <p:cNvGrpSpPr/>
            <p:nvPr/>
          </p:nvGrpSpPr>
          <p:grpSpPr bwMode="auto">
            <a:xfrm>
              <a:off x="2133254" y="1452049"/>
              <a:ext cx="5334385" cy="470512"/>
              <a:chOff x="1759346" y="2223103"/>
              <a:chExt cx="1524110" cy="470513"/>
            </a:xfrm>
          </p:grpSpPr>
          <p:sp>
            <p:nvSpPr>
              <p:cNvPr id="39" name="任意多边形 38"/>
              <p:cNvSpPr/>
              <p:nvPr/>
            </p:nvSpPr>
            <p:spPr bwMode="auto">
              <a:xfrm>
                <a:off x="1759346" y="2223103"/>
                <a:ext cx="1524110" cy="47051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40" name="TextBox 100"/>
              <p:cNvSpPr txBox="1">
                <a:spLocks noChangeArrowheads="1"/>
              </p:cNvSpPr>
              <p:nvPr/>
            </p:nvSpPr>
            <p:spPr bwMode="auto">
              <a:xfrm>
                <a:off x="1971865" y="2297042"/>
                <a:ext cx="1053627" cy="390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+mn-ea"/>
                    <a:ea typeface="+mn-ea"/>
                    <a:cs typeface="+mn-ea"/>
                  </a:rPr>
                  <a:t>添加标题</a:t>
                </a:r>
                <a:endParaRPr lang="zh-CN" altLang="en-US" kern="0" dirty="0">
                  <a:solidFill>
                    <a:prstClr val="white"/>
                  </a:solidFill>
                  <a:latin typeface="+mn-ea"/>
                  <a:ea typeface="+mn-ea"/>
                  <a:cs typeface="+mn-ea"/>
                </a:endParaRPr>
              </a:p>
            </p:txBody>
          </p:sp>
        </p:grpSp>
        <p:grpSp>
          <p:nvGrpSpPr>
            <p:cNvPr id="4" name="组合 91"/>
            <p:cNvGrpSpPr/>
            <p:nvPr/>
          </p:nvGrpSpPr>
          <p:grpSpPr bwMode="auto">
            <a:xfrm>
              <a:off x="2133257" y="2411001"/>
              <a:ext cx="4115610" cy="468273"/>
              <a:chOff x="1759318" y="2224792"/>
              <a:chExt cx="1524300" cy="468273"/>
            </a:xfrm>
          </p:grpSpPr>
          <p:sp>
            <p:nvSpPr>
              <p:cNvPr id="37" name="任意多边形 36"/>
              <p:cNvSpPr/>
              <p:nvPr/>
            </p:nvSpPr>
            <p:spPr bwMode="auto">
              <a:xfrm>
                <a:off x="1759318" y="2224792"/>
                <a:ext cx="1524300" cy="46827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38" name="TextBox 95"/>
              <p:cNvSpPr txBox="1">
                <a:spLocks noChangeArrowheads="1"/>
              </p:cNvSpPr>
              <p:nvPr/>
            </p:nvSpPr>
            <p:spPr bwMode="auto">
              <a:xfrm>
                <a:off x="2233950" y="2287529"/>
                <a:ext cx="925201" cy="390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+mn-ea"/>
                    <a:ea typeface="+mn-ea"/>
                    <a:cs typeface="+mn-ea"/>
                  </a:rPr>
                  <a:t>添加标题</a:t>
                </a:r>
                <a:endParaRPr lang="zh-CN" altLang="en-US" kern="0" dirty="0">
                  <a:solidFill>
                    <a:prstClr val="white"/>
                  </a:solidFill>
                  <a:latin typeface="+mn-ea"/>
                  <a:ea typeface="+mn-ea"/>
                  <a:cs typeface="+mn-ea"/>
                </a:endParaRPr>
              </a:p>
            </p:txBody>
          </p:sp>
        </p:grpSp>
        <p:grpSp>
          <p:nvGrpSpPr>
            <p:cNvPr id="5" name="组合 97"/>
            <p:cNvGrpSpPr/>
            <p:nvPr/>
          </p:nvGrpSpPr>
          <p:grpSpPr bwMode="auto">
            <a:xfrm>
              <a:off x="2133602" y="3367556"/>
              <a:ext cx="2981624" cy="470665"/>
              <a:chOff x="1759446" y="2224085"/>
              <a:chExt cx="1529038" cy="470666"/>
            </a:xfrm>
          </p:grpSpPr>
          <p:grpSp>
            <p:nvGrpSpPr>
              <p:cNvPr id="33" name="组合 21"/>
              <p:cNvGrpSpPr/>
              <p:nvPr/>
            </p:nvGrpSpPr>
            <p:grpSpPr bwMode="auto">
              <a:xfrm>
                <a:off x="1759446" y="2224085"/>
                <a:ext cx="1529038" cy="470666"/>
                <a:chOff x="4013588" y="2289490"/>
                <a:chExt cx="2983405" cy="470611"/>
              </a:xfrm>
            </p:grpSpPr>
            <p:sp>
              <p:nvSpPr>
                <p:cNvPr id="35" name="任意多边形 34"/>
                <p:cNvSpPr/>
                <p:nvPr/>
              </p:nvSpPr>
              <p:spPr bwMode="auto">
                <a:xfrm>
                  <a:off x="4013588" y="2289490"/>
                  <a:ext cx="2973576" cy="468258"/>
                </a:xfrm>
                <a:custGeom>
                  <a:avLst/>
                  <a:gdLst>
                    <a:gd name="connsiteX0" fmla="*/ 6980 w 2973545"/>
                    <a:gd name="connsiteY0" fmla="*/ 0 h 467670"/>
                    <a:gd name="connsiteX1" fmla="*/ 0 w 2973545"/>
                    <a:gd name="connsiteY1" fmla="*/ 460690 h 467670"/>
                    <a:gd name="connsiteX2" fmla="*/ 2973545 w 2973545"/>
                    <a:gd name="connsiteY2" fmla="*/ 467670 h 467670"/>
                    <a:gd name="connsiteX3" fmla="*/ 2903743 w 2973545"/>
                    <a:gd name="connsiteY3" fmla="*/ 6980 h 467670"/>
                    <a:gd name="connsiteX4" fmla="*/ 6980 w 2973545"/>
                    <a:gd name="connsiteY4" fmla="*/ 0 h 46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</a:ln>
                <a:effectLst/>
                <a:scene3d>
                  <a:camera prst="orthographicFront"/>
                  <a:lightRig rig="balanced" dir="t"/>
                </a:scene3d>
                <a:sp3d extrusionH="247650">
                  <a:extrusionClr>
                    <a:srgbClr val="770B2C"/>
                  </a:extrusion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 bwMode="auto">
                <a:xfrm>
                  <a:off x="5468129" y="2294123"/>
                  <a:ext cx="1528864" cy="465978"/>
                </a:xfrm>
                <a:custGeom>
                  <a:avLst/>
                  <a:gdLst>
                    <a:gd name="connsiteX0" fmla="*/ 1463040 w 1529542"/>
                    <a:gd name="connsiteY0" fmla="*/ 0 h 465512"/>
                    <a:gd name="connsiteX1" fmla="*/ 0 w 1529542"/>
                    <a:gd name="connsiteY1" fmla="*/ 465512 h 465512"/>
                    <a:gd name="connsiteX2" fmla="*/ 1529542 w 1529542"/>
                    <a:gd name="connsiteY2" fmla="*/ 459971 h 465512"/>
                    <a:gd name="connsiteX3" fmla="*/ 1463040 w 1529542"/>
                    <a:gd name="connsiteY3" fmla="*/ 0 h 465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C00000">
                    <a:alpha val="6000"/>
                  </a:srgbClr>
                </a:solidFill>
                <a:ln>
                  <a:noFill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</a:endParaRPr>
                </a:p>
              </p:txBody>
            </p:sp>
          </p:grpSp>
          <p:sp>
            <p:nvSpPr>
              <p:cNvPr id="34" name="TextBox 90"/>
              <p:cNvSpPr txBox="1">
                <a:spLocks noChangeArrowheads="1"/>
              </p:cNvSpPr>
              <p:nvPr/>
            </p:nvSpPr>
            <p:spPr bwMode="auto">
              <a:xfrm>
                <a:off x="1927649" y="2269051"/>
                <a:ext cx="1263814" cy="3909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+mn-ea"/>
                    <a:ea typeface="+mn-ea"/>
                    <a:cs typeface="+mn-ea"/>
                  </a:rPr>
                  <a:t>添加标题</a:t>
                </a:r>
                <a:endParaRPr lang="zh-CN" altLang="en-US" kern="0" dirty="0">
                  <a:solidFill>
                    <a:prstClr val="white"/>
                  </a:solidFill>
                  <a:latin typeface="+mn-ea"/>
                  <a:ea typeface="+mn-ea"/>
                  <a:cs typeface="+mn-ea"/>
                </a:endParaRPr>
              </a:p>
            </p:txBody>
          </p:sp>
        </p:grpSp>
        <p:grpSp>
          <p:nvGrpSpPr>
            <p:cNvPr id="6" name="组合 103"/>
            <p:cNvGrpSpPr/>
            <p:nvPr/>
          </p:nvGrpSpPr>
          <p:grpSpPr bwMode="auto">
            <a:xfrm>
              <a:off x="2133258" y="4326660"/>
              <a:ext cx="1485385" cy="468271"/>
              <a:chOff x="1759092" y="2224339"/>
              <a:chExt cx="1523471" cy="468272"/>
            </a:xfrm>
          </p:grpSpPr>
          <p:sp>
            <p:nvSpPr>
              <p:cNvPr id="31" name="任意多边形 30"/>
              <p:cNvSpPr/>
              <p:nvPr/>
            </p:nvSpPr>
            <p:spPr bwMode="auto">
              <a:xfrm>
                <a:off x="1759092" y="2224339"/>
                <a:ext cx="1523471" cy="468272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32" name="TextBox 85"/>
              <p:cNvSpPr txBox="1">
                <a:spLocks noChangeArrowheads="1"/>
              </p:cNvSpPr>
              <p:nvPr/>
            </p:nvSpPr>
            <p:spPr bwMode="auto">
              <a:xfrm>
                <a:off x="1783165" y="2278113"/>
                <a:ext cx="1489002" cy="390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+mn-ea"/>
                    <a:ea typeface="+mn-ea"/>
                    <a:cs typeface="+mn-ea"/>
                  </a:rPr>
                  <a:t>添加标题</a:t>
                </a:r>
                <a:endParaRPr lang="zh-CN" altLang="en-US" kern="0" dirty="0">
                  <a:solidFill>
                    <a:prstClr val="white"/>
                  </a:solidFill>
                  <a:latin typeface="+mn-ea"/>
                  <a:ea typeface="+mn-ea"/>
                  <a:cs typeface="+mn-ea"/>
                </a:endParaRPr>
              </a:p>
            </p:txBody>
          </p:sp>
        </p:grpSp>
        <p:sp>
          <p:nvSpPr>
            <p:cNvPr id="7" name="TextBox 60"/>
            <p:cNvSpPr txBox="1">
              <a:spLocks noChangeArrowheads="1"/>
            </p:cNvSpPr>
            <p:nvPr/>
          </p:nvSpPr>
          <p:spPr bwMode="auto">
            <a:xfrm>
              <a:off x="1116116" y="2048034"/>
              <a:ext cx="761736" cy="78183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1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+mn-ea"/>
                  <a:ea typeface="+mn-ea"/>
                  <a:cs typeface="+mn-ea"/>
                </a:rPr>
                <a:t>添加</a:t>
              </a:r>
              <a:endParaRPr lang="en-US" altLang="zh-CN" sz="21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ea typeface="+mn-ea"/>
                <a:cs typeface="+mn-ea"/>
              </a:endParaRPr>
            </a:p>
            <a:p>
              <a:pPr algn="ctr" eaLnBrk="1" hangingPunct="1">
                <a:defRPr/>
              </a:pPr>
              <a:r>
                <a:rPr lang="zh-CN" altLang="en-US" sz="21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+mn-ea"/>
                  <a:ea typeface="+mn-ea"/>
                  <a:cs typeface="+mn-ea"/>
                </a:rPr>
                <a:t>标题</a:t>
              </a:r>
              <a:endParaRPr lang="zh-CN" altLang="en-US" sz="21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grpSp>
          <p:nvGrpSpPr>
            <p:cNvPr id="8" name="组合 137"/>
            <p:cNvGrpSpPr/>
            <p:nvPr/>
          </p:nvGrpSpPr>
          <p:grpSpPr bwMode="auto">
            <a:xfrm>
              <a:off x="2097088" y="927571"/>
              <a:ext cx="5522912" cy="3678238"/>
              <a:chOff x="2097584" y="1600200"/>
              <a:chExt cx="5522416" cy="3679040"/>
            </a:xfrm>
          </p:grpSpPr>
          <p:cxnSp>
            <p:nvCxnSpPr>
              <p:cNvPr id="17" name="AutoShape 22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747713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AutoShape 23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1704975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AutoShape 24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266223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AutoShape 25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362108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21" name="组合 136"/>
              <p:cNvGrpSpPr/>
              <p:nvPr/>
            </p:nvGrpSpPr>
            <p:grpSpPr bwMode="auto">
              <a:xfrm>
                <a:off x="2108200" y="1600200"/>
                <a:ext cx="5511800" cy="59989"/>
                <a:chOff x="2108200" y="1600200"/>
                <a:chExt cx="5511800" cy="59989"/>
              </a:xfrm>
            </p:grpSpPr>
            <p:sp>
              <p:nvSpPr>
                <p:cNvPr id="22" name="任意多边形 21"/>
                <p:cNvSpPr/>
                <p:nvPr/>
              </p:nvSpPr>
              <p:spPr>
                <a:xfrm>
                  <a:off x="2109106" y="1660903"/>
                  <a:ext cx="5504163" cy="0"/>
                </a:xfrm>
                <a:custGeom>
                  <a:avLst/>
                  <a:gdLst>
                    <a:gd name="connsiteX0" fmla="*/ 0 w 5198533"/>
                    <a:gd name="connsiteY0" fmla="*/ 0 h 0"/>
                    <a:gd name="connsiteX1" fmla="*/ 5198533 w 5198533"/>
                    <a:gd name="connsiteY1" fmla="*/ 0 h 0"/>
                    <a:gd name="connsiteX0-1" fmla="*/ 0 w 10478"/>
                    <a:gd name="connsiteY0-2" fmla="*/ 0 h 0"/>
                    <a:gd name="connsiteX1-3" fmla="*/ 10478 w 10478"/>
                    <a:gd name="connsiteY1-4" fmla="*/ 0 h 0"/>
                    <a:gd name="connsiteX0-5" fmla="*/ 0 w 10107"/>
                    <a:gd name="connsiteY0-6" fmla="*/ 0 h 0"/>
                    <a:gd name="connsiteX1-7" fmla="*/ 10107 w 10107"/>
                    <a:gd name="connsiteY1-8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10107">
                      <a:moveTo>
                        <a:pt x="0" y="0"/>
                      </a:moveTo>
                      <a:lnTo>
                        <a:pt x="10107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3" name="任意多边形 22"/>
                <p:cNvSpPr/>
                <p:nvPr/>
              </p:nvSpPr>
              <p:spPr>
                <a:xfrm>
                  <a:off x="2109106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2837170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365484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>
                  <a:off x="444787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>
                  <a:off x="524986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605409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684712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7619989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</p:grpSp>
        </p:grpSp>
        <p:sp>
          <p:nvSpPr>
            <p:cNvPr id="9" name="TextBox 62"/>
            <p:cNvSpPr txBox="1">
              <a:spLocks noChangeArrowheads="1"/>
            </p:cNvSpPr>
            <p:nvPr/>
          </p:nvSpPr>
          <p:spPr bwMode="auto">
            <a:xfrm>
              <a:off x="1842005" y="627534"/>
              <a:ext cx="748293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10" name="TextBox 63"/>
            <p:cNvSpPr txBox="1">
              <a:spLocks noChangeArrowheads="1"/>
            </p:cNvSpPr>
            <p:nvPr/>
          </p:nvSpPr>
          <p:spPr bwMode="auto">
            <a:xfrm>
              <a:off x="2570133" y="627534"/>
              <a:ext cx="746053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11" name="TextBox 64"/>
            <p:cNvSpPr txBox="1">
              <a:spLocks noChangeArrowheads="1"/>
            </p:cNvSpPr>
            <p:nvPr/>
          </p:nvSpPr>
          <p:spPr bwMode="auto">
            <a:xfrm>
              <a:off x="3387879" y="627534"/>
              <a:ext cx="746052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12" name="TextBox 65"/>
            <p:cNvSpPr txBox="1">
              <a:spLocks noChangeArrowheads="1"/>
            </p:cNvSpPr>
            <p:nvPr/>
          </p:nvSpPr>
          <p:spPr bwMode="auto">
            <a:xfrm>
              <a:off x="4183220" y="627534"/>
              <a:ext cx="746053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13" name="TextBox 66"/>
            <p:cNvSpPr txBox="1">
              <a:spLocks noChangeArrowheads="1"/>
            </p:cNvSpPr>
            <p:nvPr/>
          </p:nvSpPr>
          <p:spPr bwMode="auto">
            <a:xfrm>
              <a:off x="4985282" y="627534"/>
              <a:ext cx="746053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14" name="TextBox 67"/>
            <p:cNvSpPr txBox="1">
              <a:spLocks noChangeArrowheads="1"/>
            </p:cNvSpPr>
            <p:nvPr/>
          </p:nvSpPr>
          <p:spPr bwMode="auto">
            <a:xfrm>
              <a:off x="5787344" y="627534"/>
              <a:ext cx="748293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15" name="TextBox 68"/>
            <p:cNvSpPr txBox="1">
              <a:spLocks noChangeArrowheads="1"/>
            </p:cNvSpPr>
            <p:nvPr/>
          </p:nvSpPr>
          <p:spPr bwMode="auto">
            <a:xfrm>
              <a:off x="6582686" y="627534"/>
              <a:ext cx="746052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16" name="TextBox 69"/>
            <p:cNvSpPr txBox="1">
              <a:spLocks noChangeArrowheads="1"/>
            </p:cNvSpPr>
            <p:nvPr/>
          </p:nvSpPr>
          <p:spPr bwMode="auto">
            <a:xfrm>
              <a:off x="7355623" y="627534"/>
              <a:ext cx="746053" cy="3583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</p:grp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" b="5579"/>
          <a:stretch>
            <a:fillRect/>
          </a:stretch>
        </p:blipFill>
        <p:spPr bwMode="auto">
          <a:xfrm flipH="1">
            <a:off x="1002195" y="2678515"/>
            <a:ext cx="3749431" cy="25285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839516" y="5544235"/>
            <a:ext cx="427004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767539" y="1553663"/>
            <a:ext cx="11012769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44" name="标题 4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/>
          <p:nvPr/>
        </p:nvGrpSpPr>
        <p:grpSpPr>
          <a:xfrm>
            <a:off x="1205580" y="1412777"/>
            <a:ext cx="2453956" cy="2682875"/>
            <a:chOff x="3646488" y="1443038"/>
            <a:chExt cx="2454275" cy="2682875"/>
          </a:xfrm>
          <a:solidFill>
            <a:schemeClr val="accent4"/>
          </a:solidFill>
        </p:grpSpPr>
        <p:sp>
          <p:nvSpPr>
            <p:cNvPr id="7" name="Freeform 10"/>
            <p:cNvSpPr/>
            <p:nvPr/>
          </p:nvSpPr>
          <p:spPr bwMode="auto">
            <a:xfrm>
              <a:off x="4322763" y="2351088"/>
              <a:ext cx="1778000" cy="1774825"/>
            </a:xfrm>
            <a:custGeom>
              <a:avLst/>
              <a:gdLst>
                <a:gd name="T0" fmla="*/ 553 w 553"/>
                <a:gd name="T1" fmla="*/ 552 h 552"/>
                <a:gd name="T2" fmla="*/ 553 w 553"/>
                <a:gd name="T3" fmla="*/ 0 h 552"/>
                <a:gd name="T4" fmla="*/ 0 w 553"/>
                <a:gd name="T5" fmla="*/ 552 h 552"/>
                <a:gd name="T6" fmla="*/ 553 w 553"/>
                <a:gd name="T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3" h="552">
                  <a:moveTo>
                    <a:pt x="553" y="552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248" y="1"/>
                    <a:pt x="1" y="247"/>
                    <a:pt x="0" y="552"/>
                  </a:cubicBezTo>
                  <a:lnTo>
                    <a:pt x="553" y="5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8" name="Freeform 18"/>
            <p:cNvSpPr/>
            <p:nvPr/>
          </p:nvSpPr>
          <p:spPr bwMode="auto">
            <a:xfrm>
              <a:off x="4962525" y="1822450"/>
              <a:ext cx="762000" cy="946150"/>
            </a:xfrm>
            <a:custGeom>
              <a:avLst/>
              <a:gdLst>
                <a:gd name="T0" fmla="*/ 162 w 237"/>
                <a:gd name="T1" fmla="*/ 116 h 294"/>
                <a:gd name="T2" fmla="*/ 117 w 237"/>
                <a:gd name="T3" fmla="*/ 65 h 294"/>
                <a:gd name="T4" fmla="*/ 87 w 237"/>
                <a:gd name="T5" fmla="*/ 0 h 294"/>
                <a:gd name="T6" fmla="*/ 46 w 237"/>
                <a:gd name="T7" fmla="*/ 19 h 294"/>
                <a:gd name="T8" fmla="*/ 40 w 237"/>
                <a:gd name="T9" fmla="*/ 21 h 294"/>
                <a:gd name="T10" fmla="*/ 0 w 237"/>
                <a:gd name="T11" fmla="*/ 40 h 294"/>
                <a:gd name="T12" fmla="*/ 30 w 237"/>
                <a:gd name="T13" fmla="*/ 105 h 294"/>
                <a:gd name="T14" fmla="*/ 40 w 237"/>
                <a:gd name="T15" fmla="*/ 173 h 294"/>
                <a:gd name="T16" fmla="*/ 62 w 237"/>
                <a:gd name="T17" fmla="*/ 283 h 294"/>
                <a:gd name="T18" fmla="*/ 67 w 237"/>
                <a:gd name="T19" fmla="*/ 294 h 294"/>
                <a:gd name="T20" fmla="*/ 151 w 237"/>
                <a:gd name="T21" fmla="*/ 256 h 294"/>
                <a:gd name="T22" fmla="*/ 154 w 237"/>
                <a:gd name="T23" fmla="*/ 254 h 294"/>
                <a:gd name="T24" fmla="*/ 237 w 237"/>
                <a:gd name="T25" fmla="*/ 216 h 294"/>
                <a:gd name="T26" fmla="*/ 232 w 237"/>
                <a:gd name="T27" fmla="*/ 205 h 294"/>
                <a:gd name="T28" fmla="*/ 162 w 237"/>
                <a:gd name="T29" fmla="*/ 11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7" h="294">
                  <a:moveTo>
                    <a:pt x="162" y="116"/>
                  </a:moveTo>
                  <a:cubicBezTo>
                    <a:pt x="135" y="97"/>
                    <a:pt x="117" y="65"/>
                    <a:pt x="117" y="6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42" y="140"/>
                    <a:pt x="40" y="173"/>
                  </a:cubicBezTo>
                  <a:cubicBezTo>
                    <a:pt x="37" y="205"/>
                    <a:pt x="37" y="230"/>
                    <a:pt x="62" y="283"/>
                  </a:cubicBezTo>
                  <a:cubicBezTo>
                    <a:pt x="67" y="294"/>
                    <a:pt x="67" y="294"/>
                    <a:pt x="67" y="294"/>
                  </a:cubicBezTo>
                  <a:cubicBezTo>
                    <a:pt x="151" y="256"/>
                    <a:pt x="151" y="256"/>
                    <a:pt x="151" y="256"/>
                  </a:cubicBezTo>
                  <a:cubicBezTo>
                    <a:pt x="154" y="254"/>
                    <a:pt x="154" y="254"/>
                    <a:pt x="154" y="254"/>
                  </a:cubicBezTo>
                  <a:cubicBezTo>
                    <a:pt x="237" y="216"/>
                    <a:pt x="237" y="216"/>
                    <a:pt x="237" y="216"/>
                  </a:cubicBezTo>
                  <a:cubicBezTo>
                    <a:pt x="232" y="205"/>
                    <a:pt x="232" y="205"/>
                    <a:pt x="232" y="205"/>
                  </a:cubicBezTo>
                  <a:cubicBezTo>
                    <a:pt x="207" y="151"/>
                    <a:pt x="189" y="135"/>
                    <a:pt x="162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" name="Freeform 19"/>
            <p:cNvSpPr/>
            <p:nvPr/>
          </p:nvSpPr>
          <p:spPr bwMode="auto">
            <a:xfrm>
              <a:off x="4686300" y="2279650"/>
              <a:ext cx="565150" cy="639762"/>
            </a:xfrm>
            <a:custGeom>
              <a:avLst/>
              <a:gdLst>
                <a:gd name="T0" fmla="*/ 116 w 176"/>
                <a:gd name="T1" fmla="*/ 70 h 199"/>
                <a:gd name="T2" fmla="*/ 81 w 176"/>
                <a:gd name="T3" fmla="*/ 40 h 199"/>
                <a:gd name="T4" fmla="*/ 54 w 176"/>
                <a:gd name="T5" fmla="*/ 0 h 199"/>
                <a:gd name="T6" fmla="*/ 29 w 176"/>
                <a:gd name="T7" fmla="*/ 17 h 199"/>
                <a:gd name="T8" fmla="*/ 25 w 176"/>
                <a:gd name="T9" fmla="*/ 19 h 199"/>
                <a:gd name="T10" fmla="*/ 0 w 176"/>
                <a:gd name="T11" fmla="*/ 36 h 199"/>
                <a:gd name="T12" fmla="*/ 27 w 176"/>
                <a:gd name="T13" fmla="*/ 76 h 199"/>
                <a:gd name="T14" fmla="*/ 40 w 176"/>
                <a:gd name="T15" fmla="*/ 120 h 199"/>
                <a:gd name="T16" fmla="*/ 67 w 176"/>
                <a:gd name="T17" fmla="*/ 192 h 199"/>
                <a:gd name="T18" fmla="*/ 71 w 176"/>
                <a:gd name="T19" fmla="*/ 199 h 199"/>
                <a:gd name="T20" fmla="*/ 123 w 176"/>
                <a:gd name="T21" fmla="*/ 165 h 199"/>
                <a:gd name="T22" fmla="*/ 125 w 176"/>
                <a:gd name="T23" fmla="*/ 163 h 199"/>
                <a:gd name="T24" fmla="*/ 176 w 176"/>
                <a:gd name="T25" fmla="*/ 129 h 199"/>
                <a:gd name="T26" fmla="*/ 172 w 176"/>
                <a:gd name="T27" fmla="*/ 122 h 199"/>
                <a:gd name="T28" fmla="*/ 116 w 176"/>
                <a:gd name="T29" fmla="*/ 7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99">
                  <a:moveTo>
                    <a:pt x="116" y="70"/>
                  </a:moveTo>
                  <a:cubicBezTo>
                    <a:pt x="96" y="60"/>
                    <a:pt x="81" y="40"/>
                    <a:pt x="81" y="4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6"/>
                    <a:pt x="38" y="98"/>
                    <a:pt x="40" y="120"/>
                  </a:cubicBezTo>
                  <a:cubicBezTo>
                    <a:pt x="42" y="143"/>
                    <a:pt x="45" y="159"/>
                    <a:pt x="67" y="192"/>
                  </a:cubicBezTo>
                  <a:cubicBezTo>
                    <a:pt x="71" y="199"/>
                    <a:pt x="71" y="199"/>
                    <a:pt x="71" y="199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5" y="163"/>
                    <a:pt x="125" y="163"/>
                    <a:pt x="125" y="163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50" y="89"/>
                    <a:pt x="136" y="80"/>
                    <a:pt x="11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0" name="Freeform 20"/>
            <p:cNvSpPr/>
            <p:nvPr/>
          </p:nvSpPr>
          <p:spPr bwMode="auto">
            <a:xfrm>
              <a:off x="5521325" y="1919288"/>
              <a:ext cx="441325" cy="623887"/>
            </a:xfrm>
            <a:custGeom>
              <a:avLst/>
              <a:gdLst>
                <a:gd name="T0" fmla="*/ 99 w 137"/>
                <a:gd name="T1" fmla="*/ 87 h 194"/>
                <a:gd name="T2" fmla="*/ 75 w 137"/>
                <a:gd name="T3" fmla="*/ 47 h 194"/>
                <a:gd name="T4" fmla="*/ 63 w 137"/>
                <a:gd name="T5" fmla="*/ 0 h 194"/>
                <a:gd name="T6" fmla="*/ 34 w 137"/>
                <a:gd name="T7" fmla="*/ 8 h 194"/>
                <a:gd name="T8" fmla="*/ 30 w 137"/>
                <a:gd name="T9" fmla="*/ 9 h 194"/>
                <a:gd name="T10" fmla="*/ 0 w 137"/>
                <a:gd name="T11" fmla="*/ 17 h 194"/>
                <a:gd name="T12" fmla="*/ 13 w 137"/>
                <a:gd name="T13" fmla="*/ 63 h 194"/>
                <a:gd name="T14" fmla="*/ 11 w 137"/>
                <a:gd name="T15" fmla="*/ 110 h 194"/>
                <a:gd name="T16" fmla="*/ 13 w 137"/>
                <a:gd name="T17" fmla="*/ 186 h 194"/>
                <a:gd name="T18" fmla="*/ 15 w 137"/>
                <a:gd name="T19" fmla="*/ 194 h 194"/>
                <a:gd name="T20" fmla="*/ 75 w 137"/>
                <a:gd name="T21" fmla="*/ 178 h 194"/>
                <a:gd name="T22" fmla="*/ 77 w 137"/>
                <a:gd name="T23" fmla="*/ 178 h 194"/>
                <a:gd name="T24" fmla="*/ 137 w 137"/>
                <a:gd name="T25" fmla="*/ 162 h 194"/>
                <a:gd name="T26" fmla="*/ 135 w 137"/>
                <a:gd name="T27" fmla="*/ 154 h 194"/>
                <a:gd name="T28" fmla="*/ 99 w 137"/>
                <a:gd name="T29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7" h="194">
                  <a:moveTo>
                    <a:pt x="99" y="87"/>
                  </a:moveTo>
                  <a:cubicBezTo>
                    <a:pt x="84" y="70"/>
                    <a:pt x="75" y="47"/>
                    <a:pt x="75" y="47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6" y="88"/>
                    <a:pt x="11" y="110"/>
                  </a:cubicBezTo>
                  <a:cubicBezTo>
                    <a:pt x="5" y="131"/>
                    <a:pt x="3" y="147"/>
                    <a:pt x="13" y="186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77" y="178"/>
                    <a:pt x="77" y="178"/>
                    <a:pt x="77" y="178"/>
                  </a:cubicBezTo>
                  <a:cubicBezTo>
                    <a:pt x="137" y="162"/>
                    <a:pt x="137" y="162"/>
                    <a:pt x="137" y="162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25" y="115"/>
                    <a:pt x="115" y="103"/>
                    <a:pt x="99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" name="Freeform 21"/>
            <p:cNvSpPr/>
            <p:nvPr/>
          </p:nvSpPr>
          <p:spPr bwMode="auto">
            <a:xfrm>
              <a:off x="5329238" y="1493838"/>
              <a:ext cx="347662" cy="428625"/>
            </a:xfrm>
            <a:custGeom>
              <a:avLst/>
              <a:gdLst>
                <a:gd name="T0" fmla="*/ 105 w 108"/>
                <a:gd name="T1" fmla="*/ 35 h 133"/>
                <a:gd name="T2" fmla="*/ 86 w 108"/>
                <a:gd name="T3" fmla="*/ 24 h 133"/>
                <a:gd name="T4" fmla="*/ 84 w 108"/>
                <a:gd name="T5" fmla="*/ 24 h 133"/>
                <a:gd name="T6" fmla="*/ 77 w 108"/>
                <a:gd name="T7" fmla="*/ 19 h 133"/>
                <a:gd name="T8" fmla="*/ 77 w 108"/>
                <a:gd name="T9" fmla="*/ 15 h 133"/>
                <a:gd name="T10" fmla="*/ 56 w 108"/>
                <a:gd name="T11" fmla="*/ 3 h 133"/>
                <a:gd name="T12" fmla="*/ 45 w 108"/>
                <a:gd name="T13" fmla="*/ 15 h 133"/>
                <a:gd name="T14" fmla="*/ 43 w 108"/>
                <a:gd name="T15" fmla="*/ 15 h 133"/>
                <a:gd name="T16" fmla="*/ 32 w 108"/>
                <a:gd name="T17" fmla="*/ 34 h 133"/>
                <a:gd name="T18" fmla="*/ 33 w 108"/>
                <a:gd name="T19" fmla="*/ 35 h 133"/>
                <a:gd name="T20" fmla="*/ 23 w 108"/>
                <a:gd name="T21" fmla="*/ 43 h 133"/>
                <a:gd name="T22" fmla="*/ 14 w 108"/>
                <a:gd name="T23" fmla="*/ 43 h 133"/>
                <a:gd name="T24" fmla="*/ 3 w 108"/>
                <a:gd name="T25" fmla="*/ 62 h 133"/>
                <a:gd name="T26" fmla="*/ 16 w 108"/>
                <a:gd name="T27" fmla="*/ 73 h 133"/>
                <a:gd name="T28" fmla="*/ 54 w 108"/>
                <a:gd name="T29" fmla="*/ 90 h 133"/>
                <a:gd name="T30" fmla="*/ 72 w 108"/>
                <a:gd name="T31" fmla="*/ 112 h 133"/>
                <a:gd name="T32" fmla="*/ 94 w 108"/>
                <a:gd name="T33" fmla="*/ 133 h 133"/>
                <a:gd name="T34" fmla="*/ 100 w 108"/>
                <a:gd name="T35" fmla="*/ 131 h 133"/>
                <a:gd name="T36" fmla="*/ 88 w 108"/>
                <a:gd name="T37" fmla="*/ 103 h 133"/>
                <a:gd name="T38" fmla="*/ 93 w 108"/>
                <a:gd name="T39" fmla="*/ 75 h 133"/>
                <a:gd name="T40" fmla="*/ 102 w 108"/>
                <a:gd name="T41" fmla="*/ 49 h 133"/>
                <a:gd name="T42" fmla="*/ 105 w 108"/>
                <a:gd name="T43" fmla="*/ 3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33">
                  <a:moveTo>
                    <a:pt x="105" y="35"/>
                  </a:moveTo>
                  <a:cubicBezTo>
                    <a:pt x="103" y="27"/>
                    <a:pt x="95" y="22"/>
                    <a:pt x="86" y="24"/>
                  </a:cubicBezTo>
                  <a:cubicBezTo>
                    <a:pt x="86" y="24"/>
                    <a:pt x="85" y="24"/>
                    <a:pt x="84" y="24"/>
                  </a:cubicBezTo>
                  <a:cubicBezTo>
                    <a:pt x="83" y="22"/>
                    <a:pt x="80" y="20"/>
                    <a:pt x="77" y="19"/>
                  </a:cubicBezTo>
                  <a:cubicBezTo>
                    <a:pt x="77" y="17"/>
                    <a:pt x="77" y="16"/>
                    <a:pt x="77" y="15"/>
                  </a:cubicBezTo>
                  <a:cubicBezTo>
                    <a:pt x="74" y="6"/>
                    <a:pt x="65" y="0"/>
                    <a:pt x="56" y="3"/>
                  </a:cubicBezTo>
                  <a:cubicBezTo>
                    <a:pt x="50" y="4"/>
                    <a:pt x="46" y="9"/>
                    <a:pt x="45" y="15"/>
                  </a:cubicBezTo>
                  <a:cubicBezTo>
                    <a:pt x="44" y="15"/>
                    <a:pt x="44" y="15"/>
                    <a:pt x="43" y="15"/>
                  </a:cubicBezTo>
                  <a:cubicBezTo>
                    <a:pt x="35" y="17"/>
                    <a:pt x="30" y="26"/>
                    <a:pt x="32" y="34"/>
                  </a:cubicBezTo>
                  <a:cubicBezTo>
                    <a:pt x="32" y="34"/>
                    <a:pt x="32" y="35"/>
                    <a:pt x="33" y="35"/>
                  </a:cubicBezTo>
                  <a:cubicBezTo>
                    <a:pt x="28" y="36"/>
                    <a:pt x="25" y="39"/>
                    <a:pt x="23" y="43"/>
                  </a:cubicBezTo>
                  <a:cubicBezTo>
                    <a:pt x="20" y="42"/>
                    <a:pt x="17" y="42"/>
                    <a:pt x="14" y="43"/>
                  </a:cubicBezTo>
                  <a:cubicBezTo>
                    <a:pt x="5" y="45"/>
                    <a:pt x="0" y="53"/>
                    <a:pt x="3" y="62"/>
                  </a:cubicBezTo>
                  <a:cubicBezTo>
                    <a:pt x="4" y="68"/>
                    <a:pt x="9" y="72"/>
                    <a:pt x="16" y="73"/>
                  </a:cubicBezTo>
                  <a:cubicBezTo>
                    <a:pt x="17" y="77"/>
                    <a:pt x="26" y="97"/>
                    <a:pt x="54" y="90"/>
                  </a:cubicBezTo>
                  <a:cubicBezTo>
                    <a:pt x="54" y="90"/>
                    <a:pt x="47" y="110"/>
                    <a:pt x="72" y="112"/>
                  </a:cubicBezTo>
                  <a:cubicBezTo>
                    <a:pt x="72" y="112"/>
                    <a:pt x="88" y="112"/>
                    <a:pt x="94" y="133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2" y="111"/>
                    <a:pt x="88" y="103"/>
                  </a:cubicBezTo>
                  <a:cubicBezTo>
                    <a:pt x="74" y="95"/>
                    <a:pt x="102" y="86"/>
                    <a:pt x="93" y="75"/>
                  </a:cubicBezTo>
                  <a:cubicBezTo>
                    <a:pt x="93" y="75"/>
                    <a:pt x="108" y="63"/>
                    <a:pt x="102" y="49"/>
                  </a:cubicBezTo>
                  <a:cubicBezTo>
                    <a:pt x="105" y="46"/>
                    <a:pt x="107" y="40"/>
                    <a:pt x="10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2" name="Freeform 22"/>
            <p:cNvSpPr/>
            <p:nvPr/>
          </p:nvSpPr>
          <p:spPr bwMode="auto">
            <a:xfrm>
              <a:off x="4762500" y="1443038"/>
              <a:ext cx="360362" cy="401637"/>
            </a:xfrm>
            <a:custGeom>
              <a:avLst/>
              <a:gdLst>
                <a:gd name="T0" fmla="*/ 100 w 112"/>
                <a:gd name="T1" fmla="*/ 27 h 125"/>
                <a:gd name="T2" fmla="*/ 79 w 112"/>
                <a:gd name="T3" fmla="*/ 19 h 125"/>
                <a:gd name="T4" fmla="*/ 77 w 112"/>
                <a:gd name="T5" fmla="*/ 20 h 125"/>
                <a:gd name="T6" fmla="*/ 69 w 112"/>
                <a:gd name="T7" fmla="*/ 15 h 125"/>
                <a:gd name="T8" fmla="*/ 68 w 112"/>
                <a:gd name="T9" fmla="*/ 12 h 125"/>
                <a:gd name="T10" fmla="*/ 46 w 112"/>
                <a:gd name="T11" fmla="*/ 4 h 125"/>
                <a:gd name="T12" fmla="*/ 37 w 112"/>
                <a:gd name="T13" fmla="*/ 17 h 125"/>
                <a:gd name="T14" fmla="*/ 35 w 112"/>
                <a:gd name="T15" fmla="*/ 18 h 125"/>
                <a:gd name="T16" fmla="*/ 28 w 112"/>
                <a:gd name="T17" fmla="*/ 39 h 125"/>
                <a:gd name="T18" fmla="*/ 28 w 112"/>
                <a:gd name="T19" fmla="*/ 40 h 125"/>
                <a:gd name="T20" fmla="*/ 20 w 112"/>
                <a:gd name="T21" fmla="*/ 49 h 125"/>
                <a:gd name="T22" fmla="*/ 11 w 112"/>
                <a:gd name="T23" fmla="*/ 50 h 125"/>
                <a:gd name="T24" fmla="*/ 4 w 112"/>
                <a:gd name="T25" fmla="*/ 71 h 125"/>
                <a:gd name="T26" fmla="*/ 18 w 112"/>
                <a:gd name="T27" fmla="*/ 80 h 125"/>
                <a:gd name="T28" fmla="*/ 59 w 112"/>
                <a:gd name="T29" fmla="*/ 90 h 125"/>
                <a:gd name="T30" fmla="*/ 80 w 112"/>
                <a:gd name="T31" fmla="*/ 108 h 125"/>
                <a:gd name="T32" fmla="*/ 106 w 112"/>
                <a:gd name="T33" fmla="*/ 125 h 125"/>
                <a:gd name="T34" fmla="*/ 112 w 112"/>
                <a:gd name="T35" fmla="*/ 122 h 125"/>
                <a:gd name="T36" fmla="*/ 95 w 112"/>
                <a:gd name="T37" fmla="*/ 96 h 125"/>
                <a:gd name="T38" fmla="*/ 95 w 112"/>
                <a:gd name="T39" fmla="*/ 68 h 125"/>
                <a:gd name="T40" fmla="*/ 99 w 112"/>
                <a:gd name="T41" fmla="*/ 41 h 125"/>
                <a:gd name="T42" fmla="*/ 100 w 112"/>
                <a:gd name="T43" fmla="*/ 2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125">
                  <a:moveTo>
                    <a:pt x="100" y="27"/>
                  </a:moveTo>
                  <a:cubicBezTo>
                    <a:pt x="96" y="19"/>
                    <a:pt x="87" y="15"/>
                    <a:pt x="79" y="19"/>
                  </a:cubicBezTo>
                  <a:cubicBezTo>
                    <a:pt x="79" y="19"/>
                    <a:pt x="78" y="20"/>
                    <a:pt x="77" y="20"/>
                  </a:cubicBezTo>
                  <a:cubicBezTo>
                    <a:pt x="75" y="18"/>
                    <a:pt x="72" y="16"/>
                    <a:pt x="69" y="15"/>
                  </a:cubicBezTo>
                  <a:cubicBezTo>
                    <a:pt x="69" y="14"/>
                    <a:pt x="69" y="13"/>
                    <a:pt x="68" y="12"/>
                  </a:cubicBezTo>
                  <a:cubicBezTo>
                    <a:pt x="64" y="3"/>
                    <a:pt x="54" y="0"/>
                    <a:pt x="46" y="4"/>
                  </a:cubicBezTo>
                  <a:cubicBezTo>
                    <a:pt x="40" y="6"/>
                    <a:pt x="37" y="12"/>
                    <a:pt x="37" y="17"/>
                  </a:cubicBezTo>
                  <a:cubicBezTo>
                    <a:pt x="36" y="17"/>
                    <a:pt x="36" y="18"/>
                    <a:pt x="35" y="18"/>
                  </a:cubicBezTo>
                  <a:cubicBezTo>
                    <a:pt x="27" y="21"/>
                    <a:pt x="24" y="31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4" y="42"/>
                    <a:pt x="22" y="45"/>
                    <a:pt x="20" y="49"/>
                  </a:cubicBezTo>
                  <a:cubicBezTo>
                    <a:pt x="17" y="49"/>
                    <a:pt x="14" y="49"/>
                    <a:pt x="11" y="50"/>
                  </a:cubicBezTo>
                  <a:cubicBezTo>
                    <a:pt x="3" y="54"/>
                    <a:pt x="0" y="63"/>
                    <a:pt x="4" y="71"/>
                  </a:cubicBezTo>
                  <a:cubicBezTo>
                    <a:pt x="6" y="77"/>
                    <a:pt x="12" y="80"/>
                    <a:pt x="18" y="80"/>
                  </a:cubicBezTo>
                  <a:cubicBezTo>
                    <a:pt x="20" y="83"/>
                    <a:pt x="33" y="101"/>
                    <a:pt x="59" y="90"/>
                  </a:cubicBezTo>
                  <a:cubicBezTo>
                    <a:pt x="59" y="90"/>
                    <a:pt x="56" y="110"/>
                    <a:pt x="80" y="108"/>
                  </a:cubicBezTo>
                  <a:cubicBezTo>
                    <a:pt x="80" y="108"/>
                    <a:pt x="96" y="105"/>
                    <a:pt x="106" y="125"/>
                  </a:cubicBezTo>
                  <a:cubicBezTo>
                    <a:pt x="112" y="122"/>
                    <a:pt x="112" y="122"/>
                    <a:pt x="112" y="122"/>
                  </a:cubicBezTo>
                  <a:cubicBezTo>
                    <a:pt x="112" y="122"/>
                    <a:pt x="110" y="101"/>
                    <a:pt x="95" y="96"/>
                  </a:cubicBezTo>
                  <a:cubicBezTo>
                    <a:pt x="80" y="91"/>
                    <a:pt x="105" y="78"/>
                    <a:pt x="95" y="68"/>
                  </a:cubicBezTo>
                  <a:cubicBezTo>
                    <a:pt x="95" y="68"/>
                    <a:pt x="107" y="54"/>
                    <a:pt x="99" y="41"/>
                  </a:cubicBezTo>
                  <a:cubicBezTo>
                    <a:pt x="102" y="37"/>
                    <a:pt x="102" y="31"/>
                    <a:pt x="10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646488" y="3395663"/>
              <a:ext cx="862012" cy="635000"/>
            </a:xfrm>
            <a:custGeom>
              <a:avLst/>
              <a:gdLst>
                <a:gd name="T0" fmla="*/ 215 w 268"/>
                <a:gd name="T1" fmla="*/ 166 h 197"/>
                <a:gd name="T2" fmla="*/ 110 w 268"/>
                <a:gd name="T3" fmla="*/ 148 h 197"/>
                <a:gd name="T4" fmla="*/ 123 w 268"/>
                <a:gd name="T5" fmla="*/ 160 h 197"/>
                <a:gd name="T6" fmla="*/ 77 w 268"/>
                <a:gd name="T7" fmla="*/ 108 h 197"/>
                <a:gd name="T8" fmla="*/ 52 w 268"/>
                <a:gd name="T9" fmla="*/ 134 h 197"/>
                <a:gd name="T10" fmla="*/ 65 w 268"/>
                <a:gd name="T11" fmla="*/ 146 h 197"/>
                <a:gd name="T12" fmla="*/ 19 w 268"/>
                <a:gd name="T13" fmla="*/ 94 h 197"/>
                <a:gd name="T14" fmla="*/ 2 w 268"/>
                <a:gd name="T15" fmla="*/ 75 h 197"/>
                <a:gd name="T16" fmla="*/ 27 w 268"/>
                <a:gd name="T17" fmla="*/ 29 h 197"/>
                <a:gd name="T18" fmla="*/ 74 w 268"/>
                <a:gd name="T19" fmla="*/ 0 h 197"/>
                <a:gd name="T20" fmla="*/ 96 w 268"/>
                <a:gd name="T21" fmla="*/ 14 h 197"/>
                <a:gd name="T22" fmla="*/ 74 w 268"/>
                <a:gd name="T23" fmla="*/ 40 h 197"/>
                <a:gd name="T24" fmla="*/ 133 w 268"/>
                <a:gd name="T25" fmla="*/ 14 h 197"/>
                <a:gd name="T26" fmla="*/ 155 w 268"/>
                <a:gd name="T27" fmla="*/ 28 h 197"/>
                <a:gd name="T28" fmla="*/ 132 w 268"/>
                <a:gd name="T29" fmla="*/ 53 h 197"/>
                <a:gd name="T30" fmla="*/ 248 w 268"/>
                <a:gd name="T31" fmla="*/ 29 h 197"/>
                <a:gd name="T32" fmla="*/ 229 w 268"/>
                <a:gd name="T33" fmla="*/ 197 h 197"/>
                <a:gd name="T34" fmla="*/ 129 w 268"/>
                <a:gd name="T35" fmla="*/ 69 h 197"/>
                <a:gd name="T36" fmla="*/ 141 w 268"/>
                <a:gd name="T37" fmla="*/ 90 h 197"/>
                <a:gd name="T38" fmla="*/ 149 w 268"/>
                <a:gd name="T39" fmla="*/ 92 h 197"/>
                <a:gd name="T40" fmla="*/ 192 w 268"/>
                <a:gd name="T41" fmla="*/ 102 h 197"/>
                <a:gd name="T42" fmla="*/ 149 w 268"/>
                <a:gd name="T43" fmla="*/ 92 h 197"/>
                <a:gd name="T44" fmla="*/ 220 w 268"/>
                <a:gd name="T45" fmla="*/ 147 h 197"/>
                <a:gd name="T46" fmla="*/ 200 w 268"/>
                <a:gd name="T47" fmla="*/ 105 h 197"/>
                <a:gd name="T48" fmla="*/ 197 w 268"/>
                <a:gd name="T49" fmla="*/ 99 h 197"/>
                <a:gd name="T50" fmla="*/ 184 w 268"/>
                <a:gd name="T51" fmla="*/ 71 h 197"/>
                <a:gd name="T52" fmla="*/ 146 w 268"/>
                <a:gd name="T53" fmla="*/ 87 h 197"/>
                <a:gd name="T54" fmla="*/ 136 w 268"/>
                <a:gd name="T55" fmla="*/ 70 h 197"/>
                <a:gd name="T56" fmla="*/ 213 w 268"/>
                <a:gd name="T57" fmla="*/ 147 h 197"/>
                <a:gd name="T58" fmla="*/ 171 w 268"/>
                <a:gd name="T59" fmla="*/ 126 h 197"/>
                <a:gd name="T60" fmla="*/ 159 w 268"/>
                <a:gd name="T61" fmla="*/ 121 h 197"/>
                <a:gd name="T62" fmla="*/ 127 w 268"/>
                <a:gd name="T63" fmla="*/ 106 h 197"/>
                <a:gd name="T64" fmla="*/ 90 w 268"/>
                <a:gd name="T65" fmla="*/ 81 h 197"/>
                <a:gd name="T66" fmla="*/ 105 w 268"/>
                <a:gd name="T67" fmla="*/ 98 h 197"/>
                <a:gd name="T68" fmla="*/ 70 w 268"/>
                <a:gd name="T69" fmla="*/ 58 h 197"/>
                <a:gd name="T70" fmla="*/ 86 w 268"/>
                <a:gd name="T71" fmla="*/ 77 h 197"/>
                <a:gd name="T72" fmla="*/ 91 w 268"/>
                <a:gd name="T73" fmla="*/ 74 h 197"/>
                <a:gd name="T74" fmla="*/ 77 w 268"/>
                <a:gd name="T75" fmla="*/ 58 h 197"/>
                <a:gd name="T76" fmla="*/ 112 w 268"/>
                <a:gd name="T77" fmla="*/ 98 h 197"/>
                <a:gd name="T78" fmla="*/ 95 w 268"/>
                <a:gd name="T79" fmla="*/ 79 h 197"/>
                <a:gd name="T80" fmla="*/ 38 w 268"/>
                <a:gd name="T81" fmla="*/ 70 h 197"/>
                <a:gd name="T82" fmla="*/ 47 w 268"/>
                <a:gd name="T83" fmla="*/ 85 h 197"/>
                <a:gd name="T84" fmla="*/ 25 w 268"/>
                <a:gd name="T85" fmla="*/ 48 h 197"/>
                <a:gd name="T86" fmla="*/ 35 w 268"/>
                <a:gd name="T87" fmla="*/ 65 h 197"/>
                <a:gd name="T88" fmla="*/ 40 w 268"/>
                <a:gd name="T89" fmla="*/ 62 h 197"/>
                <a:gd name="T90" fmla="*/ 31 w 268"/>
                <a:gd name="T91" fmla="*/ 47 h 197"/>
                <a:gd name="T92" fmla="*/ 54 w 268"/>
                <a:gd name="T93" fmla="*/ 84 h 197"/>
                <a:gd name="T94" fmla="*/ 43 w 268"/>
                <a:gd name="T95" fmla="*/ 67 h 197"/>
                <a:gd name="T96" fmla="*/ 123 w 268"/>
                <a:gd name="T97" fmla="*/ 52 h 197"/>
                <a:gd name="T98" fmla="*/ 103 w 268"/>
                <a:gd name="T99" fmla="*/ 47 h 197"/>
                <a:gd name="T100" fmla="*/ 108 w 268"/>
                <a:gd name="T101" fmla="*/ 116 h 197"/>
                <a:gd name="T102" fmla="*/ 102 w 268"/>
                <a:gd name="T103" fmla="*/ 141 h 197"/>
                <a:gd name="T104" fmla="*/ 65 w 268"/>
                <a:gd name="T105" fmla="*/ 38 h 197"/>
                <a:gd name="T106" fmla="*/ 45 w 268"/>
                <a:gd name="T107" fmla="*/ 34 h 197"/>
                <a:gd name="T108" fmla="*/ 50 w 268"/>
                <a:gd name="T109" fmla="*/ 102 h 197"/>
                <a:gd name="T110" fmla="*/ 44 w 268"/>
                <a:gd name="T111" fmla="*/ 12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97">
                  <a:moveTo>
                    <a:pt x="209" y="193"/>
                  </a:moveTo>
                  <a:cubicBezTo>
                    <a:pt x="215" y="166"/>
                    <a:pt x="215" y="166"/>
                    <a:pt x="215" y="166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25" y="151"/>
                    <a:pt x="125" y="151"/>
                    <a:pt x="125" y="151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15" y="158"/>
                    <a:pt x="107" y="156"/>
                    <a:pt x="99" y="15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57" y="144"/>
                    <a:pt x="49" y="142"/>
                    <a:pt x="41" y="141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4" y="91"/>
                    <a:pt x="0" y="83"/>
                    <a:pt x="2" y="75"/>
                  </a:cubicBezTo>
                  <a:cubicBezTo>
                    <a:pt x="5" y="64"/>
                    <a:pt x="7" y="52"/>
                    <a:pt x="10" y="41"/>
                  </a:cubicBezTo>
                  <a:cubicBezTo>
                    <a:pt x="12" y="33"/>
                    <a:pt x="19" y="27"/>
                    <a:pt x="27" y="29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2" y="2"/>
                    <a:pt x="90" y="4"/>
                    <a:pt x="98" y="5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41" y="16"/>
                    <a:pt x="149" y="17"/>
                    <a:pt x="157" y="19"/>
                  </a:cubicBezTo>
                  <a:cubicBezTo>
                    <a:pt x="155" y="28"/>
                    <a:pt x="155" y="28"/>
                    <a:pt x="155" y="28"/>
                  </a:cubicBezTo>
                  <a:cubicBezTo>
                    <a:pt x="150" y="27"/>
                    <a:pt x="144" y="26"/>
                    <a:pt x="139" y="25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76" y="56"/>
                    <a:pt x="198" y="53"/>
                    <a:pt x="242" y="56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68" y="34"/>
                    <a:pt x="268" y="34"/>
                    <a:pt x="268" y="34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09" y="193"/>
                    <a:pt x="209" y="193"/>
                    <a:pt x="209" y="193"/>
                  </a:cubicBezTo>
                  <a:close/>
                  <a:moveTo>
                    <a:pt x="129" y="69"/>
                  </a:moveTo>
                  <a:cubicBezTo>
                    <a:pt x="121" y="103"/>
                    <a:pt x="121" y="103"/>
                    <a:pt x="121" y="103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37" y="83"/>
                    <a:pt x="133" y="76"/>
                    <a:pt x="129" y="69"/>
                  </a:cubicBezTo>
                  <a:close/>
                  <a:moveTo>
                    <a:pt x="149" y="92"/>
                  </a:moveTo>
                  <a:cubicBezTo>
                    <a:pt x="166" y="122"/>
                    <a:pt x="166" y="122"/>
                    <a:pt x="166" y="122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49" y="92"/>
                    <a:pt x="149" y="92"/>
                    <a:pt x="149" y="92"/>
                  </a:cubicBezTo>
                  <a:close/>
                  <a:moveTo>
                    <a:pt x="200" y="105"/>
                  </a:moveTo>
                  <a:cubicBezTo>
                    <a:pt x="220" y="147"/>
                    <a:pt x="220" y="147"/>
                    <a:pt x="220" y="147"/>
                  </a:cubicBezTo>
                  <a:cubicBezTo>
                    <a:pt x="237" y="75"/>
                    <a:pt x="237" y="75"/>
                    <a:pt x="237" y="75"/>
                  </a:cubicBezTo>
                  <a:cubicBezTo>
                    <a:pt x="200" y="105"/>
                    <a:pt x="200" y="105"/>
                    <a:pt x="200" y="105"/>
                  </a:cubicBezTo>
                  <a:close/>
                  <a:moveTo>
                    <a:pt x="184" y="71"/>
                  </a:moveTo>
                  <a:cubicBezTo>
                    <a:pt x="197" y="99"/>
                    <a:pt x="197" y="99"/>
                    <a:pt x="197" y="99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184" y="71"/>
                    <a:pt x="184" y="71"/>
                    <a:pt x="184" y="71"/>
                  </a:cubicBezTo>
                  <a:close/>
                  <a:moveTo>
                    <a:pt x="136" y="70"/>
                  </a:moveTo>
                  <a:cubicBezTo>
                    <a:pt x="146" y="87"/>
                    <a:pt x="146" y="87"/>
                    <a:pt x="146" y="87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36" y="70"/>
                    <a:pt x="136" y="70"/>
                    <a:pt x="136" y="70"/>
                  </a:cubicBezTo>
                  <a:close/>
                  <a:moveTo>
                    <a:pt x="171" y="126"/>
                  </a:moveTo>
                  <a:cubicBezTo>
                    <a:pt x="213" y="147"/>
                    <a:pt x="213" y="147"/>
                    <a:pt x="213" y="147"/>
                  </a:cubicBezTo>
                  <a:cubicBezTo>
                    <a:pt x="195" y="107"/>
                    <a:pt x="195" y="107"/>
                    <a:pt x="195" y="107"/>
                  </a:cubicBezTo>
                  <a:cubicBezTo>
                    <a:pt x="171" y="126"/>
                    <a:pt x="171" y="126"/>
                    <a:pt x="171" y="126"/>
                  </a:cubicBezTo>
                  <a:close/>
                  <a:moveTo>
                    <a:pt x="127" y="106"/>
                  </a:moveTo>
                  <a:cubicBezTo>
                    <a:pt x="159" y="121"/>
                    <a:pt x="159" y="121"/>
                    <a:pt x="159" y="12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27" y="106"/>
                    <a:pt x="127" y="106"/>
                    <a:pt x="127" y="106"/>
                  </a:cubicBezTo>
                  <a:close/>
                  <a:moveTo>
                    <a:pt x="105" y="98"/>
                  </a:moveTo>
                  <a:cubicBezTo>
                    <a:pt x="90" y="81"/>
                    <a:pt x="90" y="81"/>
                    <a:pt x="90" y="81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105" y="98"/>
                    <a:pt x="105" y="98"/>
                    <a:pt x="105" y="98"/>
                  </a:cubicBezTo>
                  <a:close/>
                  <a:moveTo>
                    <a:pt x="86" y="77"/>
                  </a:moveTo>
                  <a:cubicBezTo>
                    <a:pt x="70" y="58"/>
                    <a:pt x="70" y="58"/>
                    <a:pt x="70" y="58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86" y="77"/>
                    <a:pt x="86" y="77"/>
                    <a:pt x="86" y="77"/>
                  </a:cubicBezTo>
                  <a:close/>
                  <a:moveTo>
                    <a:pt x="77" y="58"/>
                  </a:moveTo>
                  <a:cubicBezTo>
                    <a:pt x="91" y="74"/>
                    <a:pt x="91" y="74"/>
                    <a:pt x="91" y="74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77" y="58"/>
                    <a:pt x="77" y="58"/>
                    <a:pt x="77" y="58"/>
                  </a:cubicBezTo>
                  <a:close/>
                  <a:moveTo>
                    <a:pt x="95" y="79"/>
                  </a:moveTo>
                  <a:cubicBezTo>
                    <a:pt x="112" y="98"/>
                    <a:pt x="112" y="98"/>
                    <a:pt x="112" y="98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95" y="79"/>
                    <a:pt x="95" y="79"/>
                    <a:pt x="95" y="79"/>
                  </a:cubicBezTo>
                  <a:close/>
                  <a:moveTo>
                    <a:pt x="47" y="85"/>
                  </a:moveTo>
                  <a:cubicBezTo>
                    <a:pt x="38" y="70"/>
                    <a:pt x="38" y="70"/>
                    <a:pt x="38" y="7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47" y="85"/>
                    <a:pt x="47" y="85"/>
                    <a:pt x="47" y="85"/>
                  </a:cubicBezTo>
                  <a:close/>
                  <a:moveTo>
                    <a:pt x="35" y="65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3" y="57"/>
                    <a:pt x="21" y="66"/>
                    <a:pt x="19" y="75"/>
                  </a:cubicBezTo>
                  <a:cubicBezTo>
                    <a:pt x="35" y="65"/>
                    <a:pt x="35" y="65"/>
                    <a:pt x="35" y="65"/>
                  </a:cubicBezTo>
                  <a:close/>
                  <a:moveTo>
                    <a:pt x="31" y="47"/>
                  </a:moveTo>
                  <a:cubicBezTo>
                    <a:pt x="40" y="62"/>
                    <a:pt x="40" y="62"/>
                    <a:pt x="40" y="6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31" y="47"/>
                    <a:pt x="31" y="47"/>
                    <a:pt x="31" y="47"/>
                  </a:cubicBezTo>
                  <a:close/>
                  <a:moveTo>
                    <a:pt x="43" y="67"/>
                  </a:moveTo>
                  <a:cubicBezTo>
                    <a:pt x="54" y="84"/>
                    <a:pt x="54" y="84"/>
                    <a:pt x="54" y="84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43" y="67"/>
                    <a:pt x="43" y="67"/>
                    <a:pt x="43" y="67"/>
                  </a:cubicBezTo>
                  <a:close/>
                  <a:moveTo>
                    <a:pt x="103" y="47"/>
                  </a:moveTo>
                  <a:cubicBezTo>
                    <a:pt x="123" y="52"/>
                    <a:pt x="123" y="52"/>
                    <a:pt x="123" y="52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03" y="47"/>
                    <a:pt x="103" y="47"/>
                    <a:pt x="103" y="47"/>
                  </a:cubicBezTo>
                  <a:close/>
                  <a:moveTo>
                    <a:pt x="102" y="141"/>
                  </a:moveTo>
                  <a:cubicBezTo>
                    <a:pt x="108" y="116"/>
                    <a:pt x="108" y="116"/>
                    <a:pt x="108" y="116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102" y="141"/>
                    <a:pt x="102" y="141"/>
                    <a:pt x="102" y="141"/>
                  </a:cubicBezTo>
                  <a:close/>
                  <a:moveTo>
                    <a:pt x="45" y="34"/>
                  </a:moveTo>
                  <a:cubicBezTo>
                    <a:pt x="65" y="38"/>
                    <a:pt x="65" y="38"/>
                    <a:pt x="65" y="38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45" y="34"/>
                    <a:pt x="45" y="34"/>
                    <a:pt x="45" y="34"/>
                  </a:cubicBezTo>
                  <a:close/>
                  <a:moveTo>
                    <a:pt x="44" y="127"/>
                  </a:moveTo>
                  <a:cubicBezTo>
                    <a:pt x="50" y="102"/>
                    <a:pt x="50" y="102"/>
                    <a:pt x="50" y="102"/>
                  </a:cubicBezTo>
                  <a:cubicBezTo>
                    <a:pt x="29" y="97"/>
                    <a:pt x="29" y="97"/>
                    <a:pt x="29" y="97"/>
                  </a:cubicBezTo>
                  <a:lnTo>
                    <a:pt x="44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4" name="Freeform 24"/>
            <p:cNvSpPr>
              <a:spLocks noEditPoints="1"/>
            </p:cNvSpPr>
            <p:nvPr/>
          </p:nvSpPr>
          <p:spPr bwMode="auto">
            <a:xfrm>
              <a:off x="3990975" y="2690813"/>
              <a:ext cx="939800" cy="795337"/>
            </a:xfrm>
            <a:custGeom>
              <a:avLst/>
              <a:gdLst>
                <a:gd name="T0" fmla="*/ 143 w 292"/>
                <a:gd name="T1" fmla="*/ 212 h 247"/>
                <a:gd name="T2" fmla="*/ 35 w 292"/>
                <a:gd name="T3" fmla="*/ 139 h 247"/>
                <a:gd name="T4" fmla="*/ 0 w 292"/>
                <a:gd name="T5" fmla="*/ 64 h 247"/>
                <a:gd name="T6" fmla="*/ 14 w 292"/>
                <a:gd name="T7" fmla="*/ 54 h 247"/>
                <a:gd name="T8" fmla="*/ 185 w 292"/>
                <a:gd name="T9" fmla="*/ 0 h 247"/>
                <a:gd name="T10" fmla="*/ 200 w 292"/>
                <a:gd name="T11" fmla="*/ 25 h 247"/>
                <a:gd name="T12" fmla="*/ 219 w 292"/>
                <a:gd name="T13" fmla="*/ 40 h 247"/>
                <a:gd name="T14" fmla="*/ 226 w 292"/>
                <a:gd name="T15" fmla="*/ 40 h 247"/>
                <a:gd name="T16" fmla="*/ 261 w 292"/>
                <a:gd name="T17" fmla="*/ 52 h 247"/>
                <a:gd name="T18" fmla="*/ 292 w 292"/>
                <a:gd name="T19" fmla="*/ 51 h 247"/>
                <a:gd name="T20" fmla="*/ 145 w 292"/>
                <a:gd name="T21" fmla="*/ 229 h 247"/>
                <a:gd name="T22" fmla="*/ 194 w 292"/>
                <a:gd name="T23" fmla="*/ 155 h 247"/>
                <a:gd name="T24" fmla="*/ 213 w 292"/>
                <a:gd name="T25" fmla="*/ 107 h 247"/>
                <a:gd name="T26" fmla="*/ 181 w 292"/>
                <a:gd name="T27" fmla="*/ 148 h 247"/>
                <a:gd name="T28" fmla="*/ 184 w 292"/>
                <a:gd name="T29" fmla="*/ 151 h 247"/>
                <a:gd name="T30" fmla="*/ 114 w 292"/>
                <a:gd name="T31" fmla="*/ 97 h 247"/>
                <a:gd name="T32" fmla="*/ 100 w 292"/>
                <a:gd name="T33" fmla="*/ 89 h 247"/>
                <a:gd name="T34" fmla="*/ 92 w 292"/>
                <a:gd name="T35" fmla="*/ 76 h 247"/>
                <a:gd name="T36" fmla="*/ 56 w 292"/>
                <a:gd name="T37" fmla="*/ 136 h 247"/>
                <a:gd name="T38" fmla="*/ 150 w 292"/>
                <a:gd name="T39" fmla="*/ 200 h 247"/>
                <a:gd name="T40" fmla="*/ 160 w 292"/>
                <a:gd name="T41" fmla="*/ 205 h 247"/>
                <a:gd name="T42" fmla="*/ 172 w 292"/>
                <a:gd name="T43" fmla="*/ 170 h 247"/>
                <a:gd name="T44" fmla="*/ 114 w 292"/>
                <a:gd name="T45" fmla="*/ 97 h 247"/>
                <a:gd name="T46" fmla="*/ 223 w 292"/>
                <a:gd name="T47" fmla="*/ 92 h 247"/>
                <a:gd name="T48" fmla="*/ 235 w 292"/>
                <a:gd name="T49" fmla="*/ 92 h 247"/>
                <a:gd name="T50" fmla="*/ 209 w 292"/>
                <a:gd name="T51" fmla="*/ 65 h 247"/>
                <a:gd name="T52" fmla="*/ 210 w 292"/>
                <a:gd name="T53" fmla="*/ 55 h 247"/>
                <a:gd name="T54" fmla="*/ 192 w 292"/>
                <a:gd name="T55" fmla="*/ 38 h 247"/>
                <a:gd name="T56" fmla="*/ 180 w 292"/>
                <a:gd name="T57" fmla="*/ 33 h 247"/>
                <a:gd name="T58" fmla="*/ 136 w 292"/>
                <a:gd name="T59" fmla="*/ 63 h 247"/>
                <a:gd name="T60" fmla="*/ 12 w 292"/>
                <a:gd name="T61" fmla="*/ 65 h 247"/>
                <a:gd name="T62" fmla="*/ 13 w 292"/>
                <a:gd name="T63" fmla="*/ 80 h 247"/>
                <a:gd name="T64" fmla="*/ 12 w 292"/>
                <a:gd name="T65" fmla="*/ 65 h 247"/>
                <a:gd name="T66" fmla="*/ 21 w 292"/>
                <a:gd name="T67" fmla="*/ 101 h 247"/>
                <a:gd name="T68" fmla="*/ 25 w 292"/>
                <a:gd name="T69" fmla="*/ 81 h 247"/>
                <a:gd name="T70" fmla="*/ 24 w 292"/>
                <a:gd name="T71" fmla="*/ 107 h 247"/>
                <a:gd name="T72" fmla="*/ 45 w 292"/>
                <a:gd name="T73" fmla="*/ 131 h 247"/>
                <a:gd name="T74" fmla="*/ 24 w 292"/>
                <a:gd name="T75" fmla="*/ 107 h 247"/>
                <a:gd name="T76" fmla="*/ 151 w 292"/>
                <a:gd name="T77" fmla="*/ 120 h 247"/>
                <a:gd name="T78" fmla="*/ 196 w 292"/>
                <a:gd name="T79" fmla="*/ 102 h 247"/>
                <a:gd name="T80" fmla="*/ 162 w 292"/>
                <a:gd name="T81" fmla="*/ 85 h 247"/>
                <a:gd name="T82" fmla="*/ 146 w 292"/>
                <a:gd name="T83" fmla="*/ 108 h 247"/>
                <a:gd name="T84" fmla="*/ 195 w 292"/>
                <a:gd name="T85" fmla="*/ 96 h 247"/>
                <a:gd name="T86" fmla="*/ 152 w 292"/>
                <a:gd name="T87" fmla="*/ 113 h 247"/>
                <a:gd name="T88" fmla="*/ 128 w 292"/>
                <a:gd name="T89" fmla="*/ 94 h 247"/>
                <a:gd name="T90" fmla="*/ 136 w 292"/>
                <a:gd name="T91" fmla="*/ 8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2" h="247">
                  <a:moveTo>
                    <a:pt x="152" y="218"/>
                  </a:moveTo>
                  <a:cubicBezTo>
                    <a:pt x="143" y="212"/>
                    <a:pt x="143" y="212"/>
                    <a:pt x="143" y="212"/>
                  </a:cubicBezTo>
                  <a:cubicBezTo>
                    <a:pt x="143" y="211"/>
                    <a:pt x="143" y="211"/>
                    <a:pt x="143" y="211"/>
                  </a:cubicBezTo>
                  <a:cubicBezTo>
                    <a:pt x="35" y="139"/>
                    <a:pt x="35" y="139"/>
                    <a:pt x="35" y="139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16" y="117"/>
                    <a:pt x="4" y="93"/>
                    <a:pt x="0" y="6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97" y="23"/>
                    <a:pt x="197" y="23"/>
                    <a:pt x="197" y="23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199" y="27"/>
                    <a:pt x="199" y="27"/>
                    <a:pt x="199" y="27"/>
                  </a:cubicBezTo>
                  <a:cubicBezTo>
                    <a:pt x="219" y="40"/>
                    <a:pt x="219" y="40"/>
                    <a:pt x="219" y="40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31" y="32"/>
                    <a:pt x="231" y="32"/>
                    <a:pt x="231" y="32"/>
                  </a:cubicBezTo>
                  <a:cubicBezTo>
                    <a:pt x="261" y="52"/>
                    <a:pt x="261" y="52"/>
                    <a:pt x="261" y="52"/>
                  </a:cubicBezTo>
                  <a:cubicBezTo>
                    <a:pt x="268" y="42"/>
                    <a:pt x="268" y="42"/>
                    <a:pt x="268" y="42"/>
                  </a:cubicBezTo>
                  <a:cubicBezTo>
                    <a:pt x="292" y="51"/>
                    <a:pt x="292" y="51"/>
                    <a:pt x="292" y="51"/>
                  </a:cubicBezTo>
                  <a:cubicBezTo>
                    <a:pt x="163" y="247"/>
                    <a:pt x="163" y="247"/>
                    <a:pt x="163" y="247"/>
                  </a:cubicBezTo>
                  <a:cubicBezTo>
                    <a:pt x="145" y="229"/>
                    <a:pt x="145" y="229"/>
                    <a:pt x="145" y="229"/>
                  </a:cubicBezTo>
                  <a:cubicBezTo>
                    <a:pt x="152" y="218"/>
                    <a:pt x="152" y="218"/>
                    <a:pt x="152" y="218"/>
                  </a:cubicBezTo>
                  <a:close/>
                  <a:moveTo>
                    <a:pt x="194" y="155"/>
                  </a:moveTo>
                  <a:cubicBezTo>
                    <a:pt x="220" y="115"/>
                    <a:pt x="220" y="115"/>
                    <a:pt x="220" y="115"/>
                  </a:cubicBezTo>
                  <a:cubicBezTo>
                    <a:pt x="213" y="107"/>
                    <a:pt x="213" y="107"/>
                    <a:pt x="213" y="107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84" y="151"/>
                    <a:pt x="184" y="151"/>
                    <a:pt x="184" y="151"/>
                  </a:cubicBezTo>
                  <a:cubicBezTo>
                    <a:pt x="194" y="155"/>
                    <a:pt x="194" y="155"/>
                    <a:pt x="194" y="155"/>
                  </a:cubicBezTo>
                  <a:close/>
                  <a:moveTo>
                    <a:pt x="114" y="97"/>
                  </a:moveTo>
                  <a:cubicBezTo>
                    <a:pt x="113" y="98"/>
                    <a:pt x="113" y="98"/>
                    <a:pt x="113" y="98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150" y="200"/>
                    <a:pt x="150" y="200"/>
                    <a:pt x="150" y="200"/>
                  </a:cubicBezTo>
                  <a:cubicBezTo>
                    <a:pt x="151" y="199"/>
                    <a:pt x="151" y="199"/>
                    <a:pt x="151" y="199"/>
                  </a:cubicBezTo>
                  <a:cubicBezTo>
                    <a:pt x="160" y="205"/>
                    <a:pt x="160" y="205"/>
                    <a:pt x="160" y="205"/>
                  </a:cubicBezTo>
                  <a:cubicBezTo>
                    <a:pt x="179" y="177"/>
                    <a:pt x="179" y="177"/>
                    <a:pt x="179" y="177"/>
                  </a:cubicBezTo>
                  <a:cubicBezTo>
                    <a:pt x="172" y="170"/>
                    <a:pt x="172" y="170"/>
                    <a:pt x="172" y="170"/>
                  </a:cubicBezTo>
                  <a:cubicBezTo>
                    <a:pt x="174" y="167"/>
                    <a:pt x="174" y="167"/>
                    <a:pt x="174" y="167"/>
                  </a:cubicBezTo>
                  <a:cubicBezTo>
                    <a:pt x="114" y="97"/>
                    <a:pt x="114" y="97"/>
                    <a:pt x="114" y="97"/>
                  </a:cubicBezTo>
                  <a:close/>
                  <a:moveTo>
                    <a:pt x="136" y="64"/>
                  </a:moveTo>
                  <a:cubicBezTo>
                    <a:pt x="223" y="92"/>
                    <a:pt x="223" y="92"/>
                    <a:pt x="223" y="92"/>
                  </a:cubicBezTo>
                  <a:cubicBezTo>
                    <a:pt x="225" y="88"/>
                    <a:pt x="225" y="88"/>
                    <a:pt x="225" y="88"/>
                  </a:cubicBezTo>
                  <a:cubicBezTo>
                    <a:pt x="235" y="92"/>
                    <a:pt x="235" y="92"/>
                    <a:pt x="235" y="92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12" y="52"/>
                    <a:pt x="212" y="52"/>
                    <a:pt x="212" y="52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80" y="33"/>
                    <a:pt x="180" y="33"/>
                    <a:pt x="180" y="33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6" y="64"/>
                    <a:pt x="136" y="64"/>
                    <a:pt x="136" y="64"/>
                  </a:cubicBezTo>
                  <a:close/>
                  <a:moveTo>
                    <a:pt x="12" y="65"/>
                  </a:moveTo>
                  <a:cubicBezTo>
                    <a:pt x="10" y="66"/>
                    <a:pt x="10" y="66"/>
                    <a:pt x="10" y="66"/>
                  </a:cubicBezTo>
                  <a:cubicBezTo>
                    <a:pt x="10" y="71"/>
                    <a:pt x="11" y="75"/>
                    <a:pt x="13" y="80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8" y="72"/>
                    <a:pt x="15" y="69"/>
                    <a:pt x="12" y="65"/>
                  </a:cubicBezTo>
                  <a:close/>
                  <a:moveTo>
                    <a:pt x="15" y="86"/>
                  </a:moveTo>
                  <a:cubicBezTo>
                    <a:pt x="17" y="91"/>
                    <a:pt x="19" y="96"/>
                    <a:pt x="21" y="101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1" y="90"/>
                    <a:pt x="28" y="86"/>
                    <a:pt x="25" y="81"/>
                  </a:cubicBezTo>
                  <a:cubicBezTo>
                    <a:pt x="15" y="86"/>
                    <a:pt x="15" y="86"/>
                    <a:pt x="15" y="86"/>
                  </a:cubicBezTo>
                  <a:close/>
                  <a:moveTo>
                    <a:pt x="24" y="107"/>
                  </a:moveTo>
                  <a:cubicBezTo>
                    <a:pt x="29" y="116"/>
                    <a:pt x="36" y="125"/>
                    <a:pt x="43" y="132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196" y="102"/>
                  </a:moveTo>
                  <a:cubicBezTo>
                    <a:pt x="151" y="120"/>
                    <a:pt x="151" y="120"/>
                    <a:pt x="151" y="120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96" y="102"/>
                    <a:pt x="196" y="102"/>
                    <a:pt x="196" y="102"/>
                  </a:cubicBezTo>
                  <a:close/>
                  <a:moveTo>
                    <a:pt x="146" y="108"/>
                  </a:moveTo>
                  <a:cubicBezTo>
                    <a:pt x="162" y="85"/>
                    <a:pt x="162" y="85"/>
                    <a:pt x="162" y="85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6" y="108"/>
                    <a:pt x="146" y="108"/>
                    <a:pt x="146" y="108"/>
                  </a:cubicBezTo>
                  <a:close/>
                  <a:moveTo>
                    <a:pt x="152" y="113"/>
                  </a:moveTo>
                  <a:cubicBezTo>
                    <a:pt x="195" y="96"/>
                    <a:pt x="195" y="96"/>
                    <a:pt x="195" y="96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52" y="113"/>
                    <a:pt x="152" y="113"/>
                    <a:pt x="152" y="113"/>
                  </a:cubicBezTo>
                  <a:close/>
                  <a:moveTo>
                    <a:pt x="136" y="83"/>
                  </a:moveTo>
                  <a:cubicBezTo>
                    <a:pt x="128" y="94"/>
                    <a:pt x="128" y="94"/>
                    <a:pt x="128" y="94"/>
                  </a:cubicBezTo>
                  <a:cubicBezTo>
                    <a:pt x="140" y="108"/>
                    <a:pt x="140" y="108"/>
                    <a:pt x="140" y="108"/>
                  </a:cubicBezTo>
                  <a:lnTo>
                    <a:pt x="136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41"/>
          <p:cNvGrpSpPr/>
          <p:nvPr/>
        </p:nvGrpSpPr>
        <p:grpSpPr>
          <a:xfrm>
            <a:off x="3672234" y="1550889"/>
            <a:ext cx="2052370" cy="2544763"/>
            <a:chOff x="6113463" y="1581150"/>
            <a:chExt cx="2052637" cy="2544763"/>
          </a:xfrm>
          <a:solidFill>
            <a:schemeClr val="accent2"/>
          </a:solidFill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6843713" y="1790700"/>
              <a:ext cx="682625" cy="774700"/>
            </a:xfrm>
            <a:custGeom>
              <a:avLst/>
              <a:gdLst>
                <a:gd name="T0" fmla="*/ 208 w 212"/>
                <a:gd name="T1" fmla="*/ 228 h 241"/>
                <a:gd name="T2" fmla="*/ 162 w 212"/>
                <a:gd name="T3" fmla="*/ 140 h 241"/>
                <a:gd name="T4" fmla="*/ 164 w 212"/>
                <a:gd name="T5" fmla="*/ 107 h 241"/>
                <a:gd name="T6" fmla="*/ 163 w 212"/>
                <a:gd name="T7" fmla="*/ 105 h 241"/>
                <a:gd name="T8" fmla="*/ 174 w 212"/>
                <a:gd name="T9" fmla="*/ 101 h 241"/>
                <a:gd name="T10" fmla="*/ 179 w 212"/>
                <a:gd name="T11" fmla="*/ 95 h 241"/>
                <a:gd name="T12" fmla="*/ 204 w 212"/>
                <a:gd name="T13" fmla="*/ 14 h 241"/>
                <a:gd name="T14" fmla="*/ 194 w 212"/>
                <a:gd name="T15" fmla="*/ 9 h 241"/>
                <a:gd name="T16" fmla="*/ 141 w 212"/>
                <a:gd name="T17" fmla="*/ 92 h 241"/>
                <a:gd name="T18" fmla="*/ 122 w 212"/>
                <a:gd name="T19" fmla="*/ 96 h 241"/>
                <a:gd name="T20" fmla="*/ 110 w 212"/>
                <a:gd name="T21" fmla="*/ 109 h 241"/>
                <a:gd name="T22" fmla="*/ 101 w 212"/>
                <a:gd name="T23" fmla="*/ 101 h 241"/>
                <a:gd name="T24" fmla="*/ 93 w 212"/>
                <a:gd name="T25" fmla="*/ 100 h 241"/>
                <a:gd name="T26" fmla="*/ 11 w 212"/>
                <a:gd name="T27" fmla="*/ 119 h 241"/>
                <a:gd name="T28" fmla="*/ 11 w 212"/>
                <a:gd name="T29" fmla="*/ 130 h 241"/>
                <a:gd name="T30" fmla="*/ 110 w 212"/>
                <a:gd name="T31" fmla="*/ 134 h 241"/>
                <a:gd name="T32" fmla="*/ 112 w 212"/>
                <a:gd name="T33" fmla="*/ 138 h 241"/>
                <a:gd name="T34" fmla="*/ 140 w 212"/>
                <a:gd name="T35" fmla="*/ 153 h 241"/>
                <a:gd name="T36" fmla="*/ 138 w 212"/>
                <a:gd name="T37" fmla="*/ 165 h 241"/>
                <a:gd name="T38" fmla="*/ 140 w 212"/>
                <a:gd name="T39" fmla="*/ 172 h 241"/>
                <a:gd name="T40" fmla="*/ 198 w 212"/>
                <a:gd name="T41" fmla="*/ 234 h 241"/>
                <a:gd name="T42" fmla="*/ 208 w 212"/>
                <a:gd name="T43" fmla="*/ 228 h 241"/>
                <a:gd name="T44" fmla="*/ 145 w 212"/>
                <a:gd name="T45" fmla="*/ 134 h 241"/>
                <a:gd name="T46" fmla="*/ 126 w 212"/>
                <a:gd name="T47" fmla="*/ 130 h 241"/>
                <a:gd name="T48" fmla="*/ 130 w 212"/>
                <a:gd name="T49" fmla="*/ 110 h 241"/>
                <a:gd name="T50" fmla="*/ 150 w 212"/>
                <a:gd name="T51" fmla="*/ 115 h 241"/>
                <a:gd name="T52" fmla="*/ 145 w 212"/>
                <a:gd name="T53" fmla="*/ 13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2" h="241">
                  <a:moveTo>
                    <a:pt x="208" y="228"/>
                  </a:moveTo>
                  <a:cubicBezTo>
                    <a:pt x="162" y="140"/>
                    <a:pt x="162" y="140"/>
                    <a:pt x="162" y="140"/>
                  </a:cubicBezTo>
                  <a:cubicBezTo>
                    <a:pt x="169" y="131"/>
                    <a:pt x="170" y="117"/>
                    <a:pt x="164" y="107"/>
                  </a:cubicBezTo>
                  <a:cubicBezTo>
                    <a:pt x="163" y="106"/>
                    <a:pt x="163" y="106"/>
                    <a:pt x="163" y="105"/>
                  </a:cubicBezTo>
                  <a:cubicBezTo>
                    <a:pt x="167" y="104"/>
                    <a:pt x="171" y="102"/>
                    <a:pt x="174" y="101"/>
                  </a:cubicBezTo>
                  <a:cubicBezTo>
                    <a:pt x="177" y="99"/>
                    <a:pt x="178" y="98"/>
                    <a:pt x="179" y="95"/>
                  </a:cubicBezTo>
                  <a:cubicBezTo>
                    <a:pt x="204" y="14"/>
                    <a:pt x="204" y="14"/>
                    <a:pt x="204" y="14"/>
                  </a:cubicBezTo>
                  <a:cubicBezTo>
                    <a:pt x="208" y="6"/>
                    <a:pt x="201" y="0"/>
                    <a:pt x="194" y="9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35" y="91"/>
                    <a:pt x="128" y="93"/>
                    <a:pt x="122" y="96"/>
                  </a:cubicBezTo>
                  <a:cubicBezTo>
                    <a:pt x="117" y="99"/>
                    <a:pt x="113" y="104"/>
                    <a:pt x="110" y="109"/>
                  </a:cubicBezTo>
                  <a:cubicBezTo>
                    <a:pt x="107" y="106"/>
                    <a:pt x="104" y="103"/>
                    <a:pt x="101" y="101"/>
                  </a:cubicBezTo>
                  <a:cubicBezTo>
                    <a:pt x="98" y="100"/>
                    <a:pt x="97" y="100"/>
                    <a:pt x="93" y="100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2" y="120"/>
                    <a:pt x="0" y="128"/>
                    <a:pt x="11" y="130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6"/>
                    <a:pt x="111" y="137"/>
                    <a:pt x="112" y="138"/>
                  </a:cubicBezTo>
                  <a:cubicBezTo>
                    <a:pt x="118" y="148"/>
                    <a:pt x="129" y="153"/>
                    <a:pt x="140" y="153"/>
                  </a:cubicBezTo>
                  <a:cubicBezTo>
                    <a:pt x="139" y="157"/>
                    <a:pt x="138" y="161"/>
                    <a:pt x="138" y="165"/>
                  </a:cubicBezTo>
                  <a:cubicBezTo>
                    <a:pt x="138" y="168"/>
                    <a:pt x="139" y="169"/>
                    <a:pt x="140" y="172"/>
                  </a:cubicBezTo>
                  <a:cubicBezTo>
                    <a:pt x="198" y="234"/>
                    <a:pt x="198" y="234"/>
                    <a:pt x="198" y="234"/>
                  </a:cubicBezTo>
                  <a:cubicBezTo>
                    <a:pt x="204" y="241"/>
                    <a:pt x="212" y="238"/>
                    <a:pt x="208" y="228"/>
                  </a:cubicBezTo>
                  <a:close/>
                  <a:moveTo>
                    <a:pt x="145" y="134"/>
                  </a:moveTo>
                  <a:cubicBezTo>
                    <a:pt x="138" y="138"/>
                    <a:pt x="130" y="136"/>
                    <a:pt x="126" y="130"/>
                  </a:cubicBezTo>
                  <a:cubicBezTo>
                    <a:pt x="122" y="123"/>
                    <a:pt x="124" y="114"/>
                    <a:pt x="130" y="110"/>
                  </a:cubicBezTo>
                  <a:cubicBezTo>
                    <a:pt x="137" y="106"/>
                    <a:pt x="146" y="108"/>
                    <a:pt x="150" y="115"/>
                  </a:cubicBezTo>
                  <a:cubicBezTo>
                    <a:pt x="154" y="122"/>
                    <a:pt x="152" y="130"/>
                    <a:pt x="14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6864350" y="2254250"/>
              <a:ext cx="382587" cy="463550"/>
            </a:xfrm>
            <a:custGeom>
              <a:avLst/>
              <a:gdLst>
                <a:gd name="T0" fmla="*/ 103 w 119"/>
                <a:gd name="T1" fmla="*/ 0 h 144"/>
                <a:gd name="T2" fmla="*/ 119 w 119"/>
                <a:gd name="T3" fmla="*/ 12 h 144"/>
                <a:gd name="T4" fmla="*/ 37 w 119"/>
                <a:gd name="T5" fmla="*/ 144 h 144"/>
                <a:gd name="T6" fmla="*/ 0 w 119"/>
                <a:gd name="T7" fmla="*/ 116 h 144"/>
                <a:gd name="T8" fmla="*/ 103 w 119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44">
                  <a:moveTo>
                    <a:pt x="103" y="0"/>
                  </a:moveTo>
                  <a:cubicBezTo>
                    <a:pt x="107" y="6"/>
                    <a:pt x="112" y="9"/>
                    <a:pt x="119" y="12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03" y="0"/>
                    <a:pt x="103" y="0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519863" y="2147888"/>
              <a:ext cx="157162" cy="322262"/>
            </a:xfrm>
            <a:custGeom>
              <a:avLst/>
              <a:gdLst>
                <a:gd name="T0" fmla="*/ 49 w 49"/>
                <a:gd name="T1" fmla="*/ 29 h 100"/>
                <a:gd name="T2" fmla="*/ 30 w 49"/>
                <a:gd name="T3" fmla="*/ 100 h 100"/>
                <a:gd name="T4" fmla="*/ 0 w 49"/>
                <a:gd name="T5" fmla="*/ 89 h 100"/>
                <a:gd name="T6" fmla="*/ 41 w 49"/>
                <a:gd name="T7" fmla="*/ 0 h 100"/>
                <a:gd name="T8" fmla="*/ 42 w 49"/>
                <a:gd name="T9" fmla="*/ 5 h 100"/>
                <a:gd name="T10" fmla="*/ 49 w 49"/>
                <a:gd name="T11" fmla="*/ 2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49" y="29"/>
                  </a:moveTo>
                  <a:cubicBezTo>
                    <a:pt x="30" y="100"/>
                    <a:pt x="30" y="100"/>
                    <a:pt x="30" y="10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1" y="3"/>
                    <a:pt x="42" y="5"/>
                  </a:cubicBezTo>
                  <a:cubicBezTo>
                    <a:pt x="49" y="29"/>
                    <a:pt x="49" y="29"/>
                    <a:pt x="4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9" name="Freeform 8"/>
            <p:cNvSpPr>
              <a:spLocks noEditPoints="1"/>
            </p:cNvSpPr>
            <p:nvPr/>
          </p:nvSpPr>
          <p:spPr bwMode="auto">
            <a:xfrm>
              <a:off x="6429375" y="1874838"/>
              <a:ext cx="527050" cy="485775"/>
            </a:xfrm>
            <a:custGeom>
              <a:avLst/>
              <a:gdLst>
                <a:gd name="T0" fmla="*/ 155 w 164"/>
                <a:gd name="T1" fmla="*/ 4 h 151"/>
                <a:gd name="T2" fmla="*/ 97 w 164"/>
                <a:gd name="T3" fmla="*/ 40 h 151"/>
                <a:gd name="T4" fmla="*/ 84 w 164"/>
                <a:gd name="T5" fmla="*/ 37 h 151"/>
                <a:gd name="T6" fmla="*/ 73 w 164"/>
                <a:gd name="T7" fmla="*/ 41 h 151"/>
                <a:gd name="T8" fmla="*/ 70 w 164"/>
                <a:gd name="T9" fmla="*/ 34 h 151"/>
                <a:gd name="T10" fmla="*/ 66 w 164"/>
                <a:gd name="T11" fmla="*/ 31 h 151"/>
                <a:gd name="T12" fmla="*/ 9 w 164"/>
                <a:gd name="T13" fmla="*/ 18 h 151"/>
                <a:gd name="T14" fmla="*/ 6 w 164"/>
                <a:gd name="T15" fmla="*/ 25 h 151"/>
                <a:gd name="T16" fmla="*/ 66 w 164"/>
                <a:gd name="T17" fmla="*/ 57 h 151"/>
                <a:gd name="T18" fmla="*/ 66 w 164"/>
                <a:gd name="T19" fmla="*/ 59 h 151"/>
                <a:gd name="T20" fmla="*/ 79 w 164"/>
                <a:gd name="T21" fmla="*/ 77 h 151"/>
                <a:gd name="T22" fmla="*/ 74 w 164"/>
                <a:gd name="T23" fmla="*/ 84 h 151"/>
                <a:gd name="T24" fmla="*/ 74 w 164"/>
                <a:gd name="T25" fmla="*/ 89 h 151"/>
                <a:gd name="T26" fmla="*/ 91 w 164"/>
                <a:gd name="T27" fmla="*/ 144 h 151"/>
                <a:gd name="T28" fmla="*/ 99 w 164"/>
                <a:gd name="T29" fmla="*/ 144 h 151"/>
                <a:gd name="T30" fmla="*/ 96 w 164"/>
                <a:gd name="T31" fmla="*/ 76 h 151"/>
                <a:gd name="T32" fmla="*/ 107 w 164"/>
                <a:gd name="T33" fmla="*/ 55 h 151"/>
                <a:gd name="T34" fmla="*/ 107 w 164"/>
                <a:gd name="T35" fmla="*/ 54 h 151"/>
                <a:gd name="T36" fmla="*/ 116 w 164"/>
                <a:gd name="T37" fmla="*/ 55 h 151"/>
                <a:gd name="T38" fmla="*/ 120 w 164"/>
                <a:gd name="T39" fmla="*/ 53 h 151"/>
                <a:gd name="T40" fmla="*/ 159 w 164"/>
                <a:gd name="T41" fmla="*/ 10 h 151"/>
                <a:gd name="T42" fmla="*/ 155 w 164"/>
                <a:gd name="T43" fmla="*/ 4 h 151"/>
                <a:gd name="T44" fmla="*/ 87 w 164"/>
                <a:gd name="T45" fmla="*/ 67 h 151"/>
                <a:gd name="T46" fmla="*/ 77 w 164"/>
                <a:gd name="T47" fmla="*/ 58 h 151"/>
                <a:gd name="T48" fmla="*/ 86 w 164"/>
                <a:gd name="T49" fmla="*/ 48 h 151"/>
                <a:gd name="T50" fmla="*/ 96 w 164"/>
                <a:gd name="T51" fmla="*/ 56 h 151"/>
                <a:gd name="T52" fmla="*/ 87 w 164"/>
                <a:gd name="T53" fmla="*/ 6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151">
                  <a:moveTo>
                    <a:pt x="155" y="4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4" y="37"/>
                    <a:pt x="89" y="36"/>
                    <a:pt x="84" y="37"/>
                  </a:cubicBezTo>
                  <a:cubicBezTo>
                    <a:pt x="80" y="37"/>
                    <a:pt x="76" y="39"/>
                    <a:pt x="73" y="41"/>
                  </a:cubicBezTo>
                  <a:cubicBezTo>
                    <a:pt x="72" y="38"/>
                    <a:pt x="71" y="36"/>
                    <a:pt x="70" y="34"/>
                  </a:cubicBezTo>
                  <a:cubicBezTo>
                    <a:pt x="68" y="32"/>
                    <a:pt x="68" y="31"/>
                    <a:pt x="66" y="31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3" y="16"/>
                    <a:pt x="0" y="21"/>
                    <a:pt x="6" y="25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8"/>
                    <a:pt x="66" y="59"/>
                    <a:pt x="66" y="59"/>
                  </a:cubicBezTo>
                  <a:cubicBezTo>
                    <a:pt x="67" y="68"/>
                    <a:pt x="72" y="74"/>
                    <a:pt x="79" y="77"/>
                  </a:cubicBezTo>
                  <a:cubicBezTo>
                    <a:pt x="77" y="79"/>
                    <a:pt x="75" y="82"/>
                    <a:pt x="74" y="84"/>
                  </a:cubicBezTo>
                  <a:cubicBezTo>
                    <a:pt x="73" y="86"/>
                    <a:pt x="73" y="87"/>
                    <a:pt x="74" y="89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3" y="150"/>
                    <a:pt x="98" y="151"/>
                    <a:pt x="99" y="144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104" y="72"/>
                    <a:pt x="108" y="64"/>
                    <a:pt x="107" y="55"/>
                  </a:cubicBezTo>
                  <a:cubicBezTo>
                    <a:pt x="107" y="55"/>
                    <a:pt x="107" y="55"/>
                    <a:pt x="107" y="54"/>
                  </a:cubicBezTo>
                  <a:cubicBezTo>
                    <a:pt x="110" y="55"/>
                    <a:pt x="113" y="55"/>
                    <a:pt x="116" y="55"/>
                  </a:cubicBezTo>
                  <a:cubicBezTo>
                    <a:pt x="118" y="55"/>
                    <a:pt x="118" y="54"/>
                    <a:pt x="120" y="53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64" y="6"/>
                    <a:pt x="161" y="0"/>
                    <a:pt x="155" y="4"/>
                  </a:cubicBezTo>
                  <a:close/>
                  <a:moveTo>
                    <a:pt x="87" y="67"/>
                  </a:moveTo>
                  <a:cubicBezTo>
                    <a:pt x="82" y="68"/>
                    <a:pt x="77" y="64"/>
                    <a:pt x="77" y="58"/>
                  </a:cubicBezTo>
                  <a:cubicBezTo>
                    <a:pt x="76" y="53"/>
                    <a:pt x="80" y="48"/>
                    <a:pt x="86" y="48"/>
                  </a:cubicBezTo>
                  <a:cubicBezTo>
                    <a:pt x="91" y="47"/>
                    <a:pt x="96" y="51"/>
                    <a:pt x="96" y="56"/>
                  </a:cubicBezTo>
                  <a:cubicBezTo>
                    <a:pt x="97" y="62"/>
                    <a:pt x="93" y="66"/>
                    <a:pt x="8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0" name="Freeform 9"/>
            <p:cNvSpPr>
              <a:spLocks noEditPoints="1"/>
            </p:cNvSpPr>
            <p:nvPr/>
          </p:nvSpPr>
          <p:spPr bwMode="auto">
            <a:xfrm>
              <a:off x="7764463" y="3244850"/>
              <a:ext cx="401637" cy="820737"/>
            </a:xfrm>
            <a:custGeom>
              <a:avLst/>
              <a:gdLst>
                <a:gd name="T0" fmla="*/ 29 w 125"/>
                <a:gd name="T1" fmla="*/ 95 h 255"/>
                <a:gd name="T2" fmla="*/ 43 w 125"/>
                <a:gd name="T3" fmla="*/ 97 h 255"/>
                <a:gd name="T4" fmla="*/ 47 w 125"/>
                <a:gd name="T5" fmla="*/ 100 h 255"/>
                <a:gd name="T6" fmla="*/ 83 w 125"/>
                <a:gd name="T7" fmla="*/ 97 h 255"/>
                <a:gd name="T8" fmla="*/ 111 w 125"/>
                <a:gd name="T9" fmla="*/ 103 h 255"/>
                <a:gd name="T10" fmla="*/ 117 w 125"/>
                <a:gd name="T11" fmla="*/ 87 h 255"/>
                <a:gd name="T12" fmla="*/ 101 w 125"/>
                <a:gd name="T13" fmla="*/ 35 h 255"/>
                <a:gd name="T14" fmla="*/ 86 w 125"/>
                <a:gd name="T15" fmla="*/ 22 h 255"/>
                <a:gd name="T16" fmla="*/ 61 w 125"/>
                <a:gd name="T17" fmla="*/ 3 h 255"/>
                <a:gd name="T18" fmla="*/ 33 w 125"/>
                <a:gd name="T19" fmla="*/ 9 h 255"/>
                <a:gd name="T20" fmla="*/ 20 w 125"/>
                <a:gd name="T21" fmla="*/ 53 h 255"/>
                <a:gd name="T22" fmla="*/ 32 w 125"/>
                <a:gd name="T23" fmla="*/ 76 h 255"/>
                <a:gd name="T24" fmla="*/ 0 w 125"/>
                <a:gd name="T25" fmla="*/ 84 h 255"/>
                <a:gd name="T26" fmla="*/ 114 w 125"/>
                <a:gd name="T27" fmla="*/ 239 h 255"/>
                <a:gd name="T28" fmla="*/ 120 w 125"/>
                <a:gd name="T29" fmla="*/ 203 h 255"/>
                <a:gd name="T30" fmla="*/ 101 w 125"/>
                <a:gd name="T31" fmla="*/ 203 h 255"/>
                <a:gd name="T32" fmla="*/ 69 w 125"/>
                <a:gd name="T33" fmla="*/ 203 h 255"/>
                <a:gd name="T34" fmla="*/ 59 w 125"/>
                <a:gd name="T35" fmla="*/ 190 h 255"/>
                <a:gd name="T36" fmla="*/ 57 w 125"/>
                <a:gd name="T37" fmla="*/ 204 h 255"/>
                <a:gd name="T38" fmla="*/ 58 w 125"/>
                <a:gd name="T39" fmla="*/ 219 h 255"/>
                <a:gd name="T40" fmla="*/ 37 w 125"/>
                <a:gd name="T41" fmla="*/ 224 h 255"/>
                <a:gd name="T42" fmla="*/ 49 w 125"/>
                <a:gd name="T43" fmla="*/ 234 h 255"/>
                <a:gd name="T44" fmla="*/ 63 w 125"/>
                <a:gd name="T45" fmla="*/ 233 h 255"/>
                <a:gd name="T46" fmla="*/ 68 w 125"/>
                <a:gd name="T47" fmla="*/ 252 h 255"/>
                <a:gd name="T48" fmla="*/ 101 w 125"/>
                <a:gd name="T49" fmla="*/ 250 h 255"/>
                <a:gd name="T50" fmla="*/ 22 w 125"/>
                <a:gd name="T51" fmla="*/ 153 h 255"/>
                <a:gd name="T52" fmla="*/ 47 w 125"/>
                <a:gd name="T53" fmla="*/ 148 h 255"/>
                <a:gd name="T54" fmla="*/ 52 w 125"/>
                <a:gd name="T55" fmla="*/ 103 h 255"/>
                <a:gd name="T56" fmla="*/ 86 w 125"/>
                <a:gd name="T57" fmla="*/ 102 h 255"/>
                <a:gd name="T58" fmla="*/ 120 w 125"/>
                <a:gd name="T59" fmla="*/ 138 h 255"/>
                <a:gd name="T60" fmla="*/ 116 w 125"/>
                <a:gd name="T61" fmla="*/ 188 h 255"/>
                <a:gd name="T62" fmla="*/ 96 w 125"/>
                <a:gd name="T63" fmla="*/ 201 h 255"/>
                <a:gd name="T64" fmla="*/ 67 w 125"/>
                <a:gd name="T65" fmla="*/ 194 h 255"/>
                <a:gd name="T66" fmla="*/ 36 w 125"/>
                <a:gd name="T67" fmla="*/ 171 h 255"/>
                <a:gd name="T68" fmla="*/ 28 w 125"/>
                <a:gd name="T69" fmla="*/ 1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5" h="255">
                  <a:moveTo>
                    <a:pt x="10" y="110"/>
                  </a:moveTo>
                  <a:cubicBezTo>
                    <a:pt x="13" y="102"/>
                    <a:pt x="21" y="98"/>
                    <a:pt x="29" y="95"/>
                  </a:cubicBezTo>
                  <a:cubicBezTo>
                    <a:pt x="33" y="95"/>
                    <a:pt x="37" y="94"/>
                    <a:pt x="39" y="93"/>
                  </a:cubicBezTo>
                  <a:cubicBezTo>
                    <a:pt x="43" y="93"/>
                    <a:pt x="43" y="94"/>
                    <a:pt x="43" y="97"/>
                  </a:cubicBezTo>
                  <a:cubicBezTo>
                    <a:pt x="44" y="98"/>
                    <a:pt x="44" y="100"/>
                    <a:pt x="45" y="102"/>
                  </a:cubicBezTo>
                  <a:cubicBezTo>
                    <a:pt x="45" y="103"/>
                    <a:pt x="47" y="100"/>
                    <a:pt x="47" y="100"/>
                  </a:cubicBezTo>
                  <a:cubicBezTo>
                    <a:pt x="50" y="98"/>
                    <a:pt x="53" y="96"/>
                    <a:pt x="56" y="95"/>
                  </a:cubicBezTo>
                  <a:cubicBezTo>
                    <a:pt x="65" y="91"/>
                    <a:pt x="75" y="92"/>
                    <a:pt x="83" y="9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3" y="92"/>
                    <a:pt x="104" y="97"/>
                    <a:pt x="111" y="103"/>
                  </a:cubicBezTo>
                  <a:cubicBezTo>
                    <a:pt x="112" y="102"/>
                    <a:pt x="112" y="101"/>
                    <a:pt x="112" y="100"/>
                  </a:cubicBezTo>
                  <a:cubicBezTo>
                    <a:pt x="114" y="92"/>
                    <a:pt x="115" y="93"/>
                    <a:pt x="117" y="87"/>
                  </a:cubicBezTo>
                  <a:cubicBezTo>
                    <a:pt x="121" y="77"/>
                    <a:pt x="119" y="65"/>
                    <a:pt x="115" y="54"/>
                  </a:cubicBezTo>
                  <a:cubicBezTo>
                    <a:pt x="112" y="46"/>
                    <a:pt x="108" y="39"/>
                    <a:pt x="101" y="35"/>
                  </a:cubicBezTo>
                  <a:cubicBezTo>
                    <a:pt x="99" y="34"/>
                    <a:pt x="94" y="30"/>
                    <a:pt x="93" y="28"/>
                  </a:cubicBezTo>
                  <a:cubicBezTo>
                    <a:pt x="91" y="26"/>
                    <a:pt x="88" y="25"/>
                    <a:pt x="86" y="22"/>
                  </a:cubicBezTo>
                  <a:cubicBezTo>
                    <a:pt x="86" y="20"/>
                    <a:pt x="85" y="19"/>
                    <a:pt x="85" y="18"/>
                  </a:cubicBezTo>
                  <a:cubicBezTo>
                    <a:pt x="79" y="9"/>
                    <a:pt x="68" y="7"/>
                    <a:pt x="61" y="3"/>
                  </a:cubicBezTo>
                  <a:cubicBezTo>
                    <a:pt x="53" y="0"/>
                    <a:pt x="47" y="3"/>
                    <a:pt x="41" y="7"/>
                  </a:cubicBezTo>
                  <a:cubicBezTo>
                    <a:pt x="39" y="8"/>
                    <a:pt x="38" y="9"/>
                    <a:pt x="33" y="9"/>
                  </a:cubicBezTo>
                  <a:cubicBezTo>
                    <a:pt x="19" y="10"/>
                    <a:pt x="15" y="26"/>
                    <a:pt x="16" y="37"/>
                  </a:cubicBezTo>
                  <a:cubicBezTo>
                    <a:pt x="17" y="39"/>
                    <a:pt x="19" y="51"/>
                    <a:pt x="20" y="53"/>
                  </a:cubicBezTo>
                  <a:cubicBezTo>
                    <a:pt x="22" y="56"/>
                    <a:pt x="26" y="65"/>
                    <a:pt x="28" y="68"/>
                  </a:cubicBezTo>
                  <a:cubicBezTo>
                    <a:pt x="31" y="73"/>
                    <a:pt x="30" y="73"/>
                    <a:pt x="32" y="76"/>
                  </a:cubicBezTo>
                  <a:cubicBezTo>
                    <a:pt x="34" y="79"/>
                    <a:pt x="28" y="81"/>
                    <a:pt x="21" y="82"/>
                  </a:cubicBezTo>
                  <a:cubicBezTo>
                    <a:pt x="14" y="83"/>
                    <a:pt x="5" y="84"/>
                    <a:pt x="0" y="84"/>
                  </a:cubicBezTo>
                  <a:cubicBezTo>
                    <a:pt x="3" y="92"/>
                    <a:pt x="7" y="101"/>
                    <a:pt x="10" y="110"/>
                  </a:cubicBezTo>
                  <a:close/>
                  <a:moveTo>
                    <a:pt x="114" y="239"/>
                  </a:moveTo>
                  <a:cubicBezTo>
                    <a:pt x="114" y="239"/>
                    <a:pt x="125" y="229"/>
                    <a:pt x="121" y="216"/>
                  </a:cubicBezTo>
                  <a:cubicBezTo>
                    <a:pt x="120" y="214"/>
                    <a:pt x="122" y="206"/>
                    <a:pt x="120" y="203"/>
                  </a:cubicBezTo>
                  <a:cubicBezTo>
                    <a:pt x="119" y="199"/>
                    <a:pt x="117" y="196"/>
                    <a:pt x="115" y="194"/>
                  </a:cubicBezTo>
                  <a:cubicBezTo>
                    <a:pt x="111" y="199"/>
                    <a:pt x="107" y="201"/>
                    <a:pt x="101" y="203"/>
                  </a:cubicBezTo>
                  <a:cubicBezTo>
                    <a:pt x="100" y="203"/>
                    <a:pt x="96" y="205"/>
                    <a:pt x="95" y="205"/>
                  </a:cubicBezTo>
                  <a:cubicBezTo>
                    <a:pt x="81" y="209"/>
                    <a:pt x="75" y="210"/>
                    <a:pt x="69" y="203"/>
                  </a:cubicBezTo>
                  <a:cubicBezTo>
                    <a:pt x="67" y="202"/>
                    <a:pt x="67" y="201"/>
                    <a:pt x="66" y="198"/>
                  </a:cubicBezTo>
                  <a:cubicBezTo>
                    <a:pt x="64" y="194"/>
                    <a:pt x="60" y="193"/>
                    <a:pt x="59" y="190"/>
                  </a:cubicBezTo>
                  <a:cubicBezTo>
                    <a:pt x="58" y="191"/>
                    <a:pt x="57" y="192"/>
                    <a:pt x="57" y="194"/>
                  </a:cubicBezTo>
                  <a:cubicBezTo>
                    <a:pt x="57" y="195"/>
                    <a:pt x="56" y="201"/>
                    <a:pt x="57" y="204"/>
                  </a:cubicBezTo>
                  <a:cubicBezTo>
                    <a:pt x="57" y="207"/>
                    <a:pt x="58" y="210"/>
                    <a:pt x="59" y="213"/>
                  </a:cubicBezTo>
                  <a:cubicBezTo>
                    <a:pt x="60" y="216"/>
                    <a:pt x="60" y="215"/>
                    <a:pt x="58" y="219"/>
                  </a:cubicBezTo>
                  <a:cubicBezTo>
                    <a:pt x="58" y="219"/>
                    <a:pt x="51" y="222"/>
                    <a:pt x="44" y="223"/>
                  </a:cubicBezTo>
                  <a:cubicBezTo>
                    <a:pt x="36" y="223"/>
                    <a:pt x="39" y="224"/>
                    <a:pt x="37" y="224"/>
                  </a:cubicBezTo>
                  <a:cubicBezTo>
                    <a:pt x="38" y="231"/>
                    <a:pt x="38" y="236"/>
                    <a:pt x="38" y="236"/>
                  </a:cubicBezTo>
                  <a:cubicBezTo>
                    <a:pt x="43" y="236"/>
                    <a:pt x="40" y="240"/>
                    <a:pt x="49" y="234"/>
                  </a:cubicBezTo>
                  <a:cubicBezTo>
                    <a:pt x="58" y="227"/>
                    <a:pt x="60" y="229"/>
                    <a:pt x="60" y="229"/>
                  </a:cubicBezTo>
                  <a:cubicBezTo>
                    <a:pt x="60" y="229"/>
                    <a:pt x="63" y="230"/>
                    <a:pt x="63" y="233"/>
                  </a:cubicBezTo>
                  <a:cubicBezTo>
                    <a:pt x="63" y="235"/>
                    <a:pt x="63" y="241"/>
                    <a:pt x="64" y="244"/>
                  </a:cubicBezTo>
                  <a:cubicBezTo>
                    <a:pt x="64" y="247"/>
                    <a:pt x="67" y="251"/>
                    <a:pt x="68" y="252"/>
                  </a:cubicBezTo>
                  <a:cubicBezTo>
                    <a:pt x="70" y="253"/>
                    <a:pt x="76" y="255"/>
                    <a:pt x="78" y="255"/>
                  </a:cubicBezTo>
                  <a:cubicBezTo>
                    <a:pt x="81" y="255"/>
                    <a:pt x="97" y="253"/>
                    <a:pt x="101" y="250"/>
                  </a:cubicBezTo>
                  <a:cubicBezTo>
                    <a:pt x="104" y="247"/>
                    <a:pt x="114" y="239"/>
                    <a:pt x="114" y="239"/>
                  </a:cubicBezTo>
                  <a:close/>
                  <a:moveTo>
                    <a:pt x="22" y="153"/>
                  </a:moveTo>
                  <a:cubicBezTo>
                    <a:pt x="29" y="155"/>
                    <a:pt x="38" y="155"/>
                    <a:pt x="44" y="152"/>
                  </a:cubicBezTo>
                  <a:cubicBezTo>
                    <a:pt x="46" y="150"/>
                    <a:pt x="47" y="150"/>
                    <a:pt x="47" y="148"/>
                  </a:cubicBezTo>
                  <a:cubicBezTo>
                    <a:pt x="47" y="145"/>
                    <a:pt x="44" y="138"/>
                    <a:pt x="43" y="133"/>
                  </a:cubicBezTo>
                  <a:cubicBezTo>
                    <a:pt x="41" y="120"/>
                    <a:pt x="45" y="109"/>
                    <a:pt x="52" y="103"/>
                  </a:cubicBezTo>
                  <a:cubicBezTo>
                    <a:pt x="60" y="97"/>
                    <a:pt x="71" y="95"/>
                    <a:pt x="82" y="102"/>
                  </a:cubicBezTo>
                  <a:cubicBezTo>
                    <a:pt x="84" y="103"/>
                    <a:pt x="85" y="103"/>
                    <a:pt x="86" y="102"/>
                  </a:cubicBezTo>
                  <a:cubicBezTo>
                    <a:pt x="100" y="94"/>
                    <a:pt x="121" y="113"/>
                    <a:pt x="119" y="130"/>
                  </a:cubicBezTo>
                  <a:cubicBezTo>
                    <a:pt x="119" y="133"/>
                    <a:pt x="119" y="135"/>
                    <a:pt x="120" y="138"/>
                  </a:cubicBezTo>
                  <a:cubicBezTo>
                    <a:pt x="123" y="141"/>
                    <a:pt x="125" y="148"/>
                    <a:pt x="125" y="155"/>
                  </a:cubicBezTo>
                  <a:cubicBezTo>
                    <a:pt x="125" y="170"/>
                    <a:pt x="122" y="174"/>
                    <a:pt x="116" y="188"/>
                  </a:cubicBezTo>
                  <a:cubicBezTo>
                    <a:pt x="112" y="195"/>
                    <a:pt x="108" y="196"/>
                    <a:pt x="101" y="199"/>
                  </a:cubicBezTo>
                  <a:cubicBezTo>
                    <a:pt x="101" y="199"/>
                    <a:pt x="96" y="201"/>
                    <a:pt x="96" y="201"/>
                  </a:cubicBezTo>
                  <a:cubicBezTo>
                    <a:pt x="82" y="205"/>
                    <a:pt x="76" y="205"/>
                    <a:pt x="69" y="199"/>
                  </a:cubicBezTo>
                  <a:cubicBezTo>
                    <a:pt x="68" y="198"/>
                    <a:pt x="68" y="196"/>
                    <a:pt x="67" y="194"/>
                  </a:cubicBezTo>
                  <a:cubicBezTo>
                    <a:pt x="53" y="181"/>
                    <a:pt x="58" y="182"/>
                    <a:pt x="53" y="164"/>
                  </a:cubicBezTo>
                  <a:cubicBezTo>
                    <a:pt x="52" y="160"/>
                    <a:pt x="44" y="165"/>
                    <a:pt x="36" y="171"/>
                  </a:cubicBezTo>
                  <a:cubicBezTo>
                    <a:pt x="32" y="175"/>
                    <a:pt x="29" y="178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6" y="172"/>
                    <a:pt x="24" y="160"/>
                    <a:pt x="22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6113463" y="2351088"/>
              <a:ext cx="1776412" cy="1774825"/>
            </a:xfrm>
            <a:custGeom>
              <a:avLst/>
              <a:gdLst>
                <a:gd name="T0" fmla="*/ 0 w 552"/>
                <a:gd name="T1" fmla="*/ 552 h 552"/>
                <a:gd name="T2" fmla="*/ 552 w 552"/>
                <a:gd name="T3" fmla="*/ 552 h 552"/>
                <a:gd name="T4" fmla="*/ 0 w 552"/>
                <a:gd name="T5" fmla="*/ 0 h 552"/>
                <a:gd name="T6" fmla="*/ 0 w 552"/>
                <a:gd name="T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2" h="552">
                  <a:moveTo>
                    <a:pt x="0" y="552"/>
                  </a:moveTo>
                  <a:cubicBezTo>
                    <a:pt x="552" y="552"/>
                    <a:pt x="552" y="552"/>
                    <a:pt x="552" y="552"/>
                  </a:cubicBezTo>
                  <a:cubicBezTo>
                    <a:pt x="551" y="247"/>
                    <a:pt x="304" y="1"/>
                    <a:pt x="0" y="0"/>
                  </a:cubicBezTo>
                  <a:lnTo>
                    <a:pt x="0" y="5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7300913" y="2733675"/>
              <a:ext cx="276225" cy="234950"/>
            </a:xfrm>
            <a:custGeom>
              <a:avLst/>
              <a:gdLst>
                <a:gd name="T0" fmla="*/ 57 w 86"/>
                <a:gd name="T1" fmla="*/ 4 h 73"/>
                <a:gd name="T2" fmla="*/ 82 w 86"/>
                <a:gd name="T3" fmla="*/ 1 h 73"/>
                <a:gd name="T4" fmla="*/ 86 w 86"/>
                <a:gd name="T5" fmla="*/ 0 h 73"/>
                <a:gd name="T6" fmla="*/ 22 w 86"/>
                <a:gd name="T7" fmla="*/ 73 h 73"/>
                <a:gd name="T8" fmla="*/ 0 w 86"/>
                <a:gd name="T9" fmla="*/ 50 h 73"/>
                <a:gd name="T10" fmla="*/ 57 w 86"/>
                <a:gd name="T11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3">
                  <a:moveTo>
                    <a:pt x="57" y="4"/>
                  </a:moveTo>
                  <a:cubicBezTo>
                    <a:pt x="82" y="1"/>
                    <a:pt x="82" y="1"/>
                    <a:pt x="82" y="1"/>
                  </a:cubicBezTo>
                  <a:cubicBezTo>
                    <a:pt x="84" y="1"/>
                    <a:pt x="85" y="0"/>
                    <a:pt x="86" y="0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7" y="4"/>
                    <a:pt x="57" y="4"/>
                    <a:pt x="5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7350125" y="2347913"/>
              <a:ext cx="520700" cy="504825"/>
            </a:xfrm>
            <a:custGeom>
              <a:avLst/>
              <a:gdLst>
                <a:gd name="T0" fmla="*/ 104 w 162"/>
                <a:gd name="T1" fmla="*/ 6 h 157"/>
                <a:gd name="T2" fmla="*/ 81 w 162"/>
                <a:gd name="T3" fmla="*/ 60 h 157"/>
                <a:gd name="T4" fmla="*/ 81 w 162"/>
                <a:gd name="T5" fmla="*/ 64 h 157"/>
                <a:gd name="T6" fmla="*/ 85 w 162"/>
                <a:gd name="T7" fmla="*/ 72 h 157"/>
                <a:gd name="T8" fmla="*/ 83 w 162"/>
                <a:gd name="T9" fmla="*/ 72 h 157"/>
                <a:gd name="T10" fmla="*/ 69 w 162"/>
                <a:gd name="T11" fmla="*/ 91 h 157"/>
                <a:gd name="T12" fmla="*/ 6 w 162"/>
                <a:gd name="T13" fmla="*/ 116 h 157"/>
                <a:gd name="T14" fmla="*/ 9 w 162"/>
                <a:gd name="T15" fmla="*/ 123 h 157"/>
                <a:gd name="T16" fmla="*/ 66 w 162"/>
                <a:gd name="T17" fmla="*/ 116 h 157"/>
                <a:gd name="T18" fmla="*/ 71 w 162"/>
                <a:gd name="T19" fmla="*/ 114 h 157"/>
                <a:gd name="T20" fmla="*/ 75 w 162"/>
                <a:gd name="T21" fmla="*/ 107 h 157"/>
                <a:gd name="T22" fmla="*/ 97 w 162"/>
                <a:gd name="T23" fmla="*/ 112 h 157"/>
                <a:gd name="T24" fmla="*/ 99 w 162"/>
                <a:gd name="T25" fmla="*/ 111 h 157"/>
                <a:gd name="T26" fmla="*/ 152 w 162"/>
                <a:gd name="T27" fmla="*/ 153 h 157"/>
                <a:gd name="T28" fmla="*/ 157 w 162"/>
                <a:gd name="T29" fmla="*/ 147 h 157"/>
                <a:gd name="T30" fmla="*/ 123 w 162"/>
                <a:gd name="T31" fmla="*/ 100 h 157"/>
                <a:gd name="T32" fmla="*/ 119 w 162"/>
                <a:gd name="T33" fmla="*/ 98 h 157"/>
                <a:gd name="T34" fmla="*/ 110 w 162"/>
                <a:gd name="T35" fmla="*/ 97 h 157"/>
                <a:gd name="T36" fmla="*/ 110 w 162"/>
                <a:gd name="T37" fmla="*/ 86 h 157"/>
                <a:gd name="T38" fmla="*/ 102 w 162"/>
                <a:gd name="T39" fmla="*/ 75 h 157"/>
                <a:gd name="T40" fmla="*/ 111 w 162"/>
                <a:gd name="T41" fmla="*/ 8 h 157"/>
                <a:gd name="T42" fmla="*/ 104 w 162"/>
                <a:gd name="T43" fmla="*/ 6 h 157"/>
                <a:gd name="T44" fmla="*/ 87 w 162"/>
                <a:gd name="T45" fmla="*/ 83 h 157"/>
                <a:gd name="T46" fmla="*/ 99 w 162"/>
                <a:gd name="T47" fmla="*/ 89 h 157"/>
                <a:gd name="T48" fmla="*/ 93 w 162"/>
                <a:gd name="T49" fmla="*/ 101 h 157"/>
                <a:gd name="T50" fmla="*/ 81 w 162"/>
                <a:gd name="T51" fmla="*/ 95 h 157"/>
                <a:gd name="T52" fmla="*/ 87 w 162"/>
                <a:gd name="T53" fmla="*/ 8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2" h="157">
                  <a:moveTo>
                    <a:pt x="104" y="6"/>
                  </a:moveTo>
                  <a:cubicBezTo>
                    <a:pt x="81" y="60"/>
                    <a:pt x="81" y="60"/>
                    <a:pt x="81" y="60"/>
                  </a:cubicBezTo>
                  <a:cubicBezTo>
                    <a:pt x="80" y="62"/>
                    <a:pt x="80" y="62"/>
                    <a:pt x="81" y="64"/>
                  </a:cubicBezTo>
                  <a:cubicBezTo>
                    <a:pt x="81" y="67"/>
                    <a:pt x="83" y="69"/>
                    <a:pt x="85" y="72"/>
                  </a:cubicBezTo>
                  <a:cubicBezTo>
                    <a:pt x="84" y="72"/>
                    <a:pt x="84" y="72"/>
                    <a:pt x="83" y="72"/>
                  </a:cubicBezTo>
                  <a:cubicBezTo>
                    <a:pt x="75" y="75"/>
                    <a:pt x="70" y="82"/>
                    <a:pt x="69" y="91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0" y="119"/>
                    <a:pt x="2" y="124"/>
                    <a:pt x="9" y="123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9" y="116"/>
                    <a:pt x="69" y="116"/>
                    <a:pt x="71" y="114"/>
                  </a:cubicBezTo>
                  <a:cubicBezTo>
                    <a:pt x="72" y="112"/>
                    <a:pt x="74" y="110"/>
                    <a:pt x="75" y="107"/>
                  </a:cubicBezTo>
                  <a:cubicBezTo>
                    <a:pt x="81" y="112"/>
                    <a:pt x="89" y="114"/>
                    <a:pt x="97" y="112"/>
                  </a:cubicBezTo>
                  <a:cubicBezTo>
                    <a:pt x="97" y="112"/>
                    <a:pt x="98" y="111"/>
                    <a:pt x="99" y="111"/>
                  </a:cubicBezTo>
                  <a:cubicBezTo>
                    <a:pt x="152" y="153"/>
                    <a:pt x="152" y="153"/>
                    <a:pt x="152" y="153"/>
                  </a:cubicBezTo>
                  <a:cubicBezTo>
                    <a:pt x="159" y="157"/>
                    <a:pt x="162" y="152"/>
                    <a:pt x="157" y="147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1" y="99"/>
                    <a:pt x="121" y="98"/>
                    <a:pt x="119" y="98"/>
                  </a:cubicBezTo>
                  <a:cubicBezTo>
                    <a:pt x="116" y="97"/>
                    <a:pt x="113" y="97"/>
                    <a:pt x="110" y="97"/>
                  </a:cubicBezTo>
                  <a:cubicBezTo>
                    <a:pt x="111" y="94"/>
                    <a:pt x="111" y="90"/>
                    <a:pt x="110" y="86"/>
                  </a:cubicBezTo>
                  <a:cubicBezTo>
                    <a:pt x="108" y="81"/>
                    <a:pt x="105" y="77"/>
                    <a:pt x="102" y="75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2" y="0"/>
                    <a:pt x="106" y="0"/>
                    <a:pt x="104" y="6"/>
                  </a:cubicBezTo>
                  <a:close/>
                  <a:moveTo>
                    <a:pt x="87" y="83"/>
                  </a:moveTo>
                  <a:cubicBezTo>
                    <a:pt x="92" y="81"/>
                    <a:pt x="97" y="84"/>
                    <a:pt x="99" y="89"/>
                  </a:cubicBezTo>
                  <a:cubicBezTo>
                    <a:pt x="101" y="94"/>
                    <a:pt x="98" y="100"/>
                    <a:pt x="93" y="101"/>
                  </a:cubicBezTo>
                  <a:cubicBezTo>
                    <a:pt x="88" y="103"/>
                    <a:pt x="82" y="100"/>
                    <a:pt x="81" y="95"/>
                  </a:cubicBezTo>
                  <a:cubicBezTo>
                    <a:pt x="79" y="90"/>
                    <a:pt x="82" y="85"/>
                    <a:pt x="8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7504113" y="3106738"/>
              <a:ext cx="257175" cy="260350"/>
            </a:xfrm>
            <a:custGeom>
              <a:avLst/>
              <a:gdLst>
                <a:gd name="T0" fmla="*/ 73 w 80"/>
                <a:gd name="T1" fmla="*/ 29 h 81"/>
                <a:gd name="T2" fmla="*/ 20 w 80"/>
                <a:gd name="T3" fmla="*/ 81 h 81"/>
                <a:gd name="T4" fmla="*/ 0 w 80"/>
                <a:gd name="T5" fmla="*/ 56 h 81"/>
                <a:gd name="T6" fmla="*/ 80 w 80"/>
                <a:gd name="T7" fmla="*/ 0 h 81"/>
                <a:gd name="T8" fmla="*/ 78 w 80"/>
                <a:gd name="T9" fmla="*/ 5 h 81"/>
                <a:gd name="T10" fmla="*/ 73 w 80"/>
                <a:gd name="T11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1">
                  <a:moveTo>
                    <a:pt x="73" y="29"/>
                  </a:moveTo>
                  <a:cubicBezTo>
                    <a:pt x="20" y="81"/>
                    <a:pt x="20" y="81"/>
                    <a:pt x="20" y="8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1"/>
                    <a:pt x="79" y="3"/>
                    <a:pt x="78" y="5"/>
                  </a:cubicBezTo>
                  <a:cubicBezTo>
                    <a:pt x="73" y="29"/>
                    <a:pt x="73" y="29"/>
                    <a:pt x="7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7677150" y="2806700"/>
              <a:ext cx="479425" cy="531812"/>
            </a:xfrm>
            <a:custGeom>
              <a:avLst/>
              <a:gdLst>
                <a:gd name="T0" fmla="*/ 142 w 149"/>
                <a:gd name="T1" fmla="*/ 67 h 165"/>
                <a:gd name="T2" fmla="*/ 74 w 149"/>
                <a:gd name="T3" fmla="*/ 69 h 165"/>
                <a:gd name="T4" fmla="*/ 65 w 149"/>
                <a:gd name="T5" fmla="*/ 59 h 165"/>
                <a:gd name="T6" fmla="*/ 53 w 149"/>
                <a:gd name="T7" fmla="*/ 58 h 165"/>
                <a:gd name="T8" fmla="*/ 54 w 149"/>
                <a:gd name="T9" fmla="*/ 49 h 165"/>
                <a:gd name="T10" fmla="*/ 51 w 149"/>
                <a:gd name="T11" fmla="*/ 45 h 165"/>
                <a:gd name="T12" fmla="*/ 9 w 149"/>
                <a:gd name="T13" fmla="*/ 5 h 165"/>
                <a:gd name="T14" fmla="*/ 3 w 149"/>
                <a:gd name="T15" fmla="*/ 9 h 165"/>
                <a:gd name="T16" fmla="*/ 38 w 149"/>
                <a:gd name="T17" fmla="*/ 67 h 165"/>
                <a:gd name="T18" fmla="*/ 37 w 149"/>
                <a:gd name="T19" fmla="*/ 69 h 165"/>
                <a:gd name="T20" fmla="*/ 39 w 149"/>
                <a:gd name="T21" fmla="*/ 91 h 165"/>
                <a:gd name="T22" fmla="*/ 32 w 149"/>
                <a:gd name="T23" fmla="*/ 95 h 165"/>
                <a:gd name="T24" fmla="*/ 29 w 149"/>
                <a:gd name="T25" fmla="*/ 99 h 165"/>
                <a:gd name="T26" fmla="*/ 16 w 149"/>
                <a:gd name="T27" fmla="*/ 155 h 165"/>
                <a:gd name="T28" fmla="*/ 22 w 149"/>
                <a:gd name="T29" fmla="*/ 158 h 165"/>
                <a:gd name="T30" fmla="*/ 55 w 149"/>
                <a:gd name="T31" fmla="*/ 99 h 165"/>
                <a:gd name="T32" fmla="*/ 75 w 149"/>
                <a:gd name="T33" fmla="*/ 87 h 165"/>
                <a:gd name="T34" fmla="*/ 75 w 149"/>
                <a:gd name="T35" fmla="*/ 86 h 165"/>
                <a:gd name="T36" fmla="*/ 82 w 149"/>
                <a:gd name="T37" fmla="*/ 91 h 165"/>
                <a:gd name="T38" fmla="*/ 87 w 149"/>
                <a:gd name="T39" fmla="*/ 91 h 165"/>
                <a:gd name="T40" fmla="*/ 143 w 149"/>
                <a:gd name="T41" fmla="*/ 74 h 165"/>
                <a:gd name="T42" fmla="*/ 142 w 149"/>
                <a:gd name="T43" fmla="*/ 67 h 165"/>
                <a:gd name="T44" fmla="*/ 52 w 149"/>
                <a:gd name="T45" fmla="*/ 87 h 165"/>
                <a:gd name="T46" fmla="*/ 47 w 149"/>
                <a:gd name="T47" fmla="*/ 74 h 165"/>
                <a:gd name="T48" fmla="*/ 60 w 149"/>
                <a:gd name="T49" fmla="*/ 69 h 165"/>
                <a:gd name="T50" fmla="*/ 65 w 149"/>
                <a:gd name="T51" fmla="*/ 82 h 165"/>
                <a:gd name="T52" fmla="*/ 52 w 149"/>
                <a:gd name="T53" fmla="*/ 8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" h="165">
                  <a:moveTo>
                    <a:pt x="142" y="67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2" y="65"/>
                    <a:pt x="69" y="61"/>
                    <a:pt x="65" y="59"/>
                  </a:cubicBezTo>
                  <a:cubicBezTo>
                    <a:pt x="61" y="57"/>
                    <a:pt x="57" y="57"/>
                    <a:pt x="53" y="58"/>
                  </a:cubicBezTo>
                  <a:cubicBezTo>
                    <a:pt x="53" y="55"/>
                    <a:pt x="54" y="52"/>
                    <a:pt x="54" y="49"/>
                  </a:cubicBezTo>
                  <a:cubicBezTo>
                    <a:pt x="53" y="47"/>
                    <a:pt x="53" y="46"/>
                    <a:pt x="51" y="4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0"/>
                    <a:pt x="0" y="2"/>
                    <a:pt x="3" y="9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8"/>
                    <a:pt x="37" y="68"/>
                    <a:pt x="37" y="69"/>
                  </a:cubicBezTo>
                  <a:cubicBezTo>
                    <a:pt x="33" y="77"/>
                    <a:pt x="35" y="85"/>
                    <a:pt x="39" y="91"/>
                  </a:cubicBezTo>
                  <a:cubicBezTo>
                    <a:pt x="37" y="92"/>
                    <a:pt x="34" y="93"/>
                    <a:pt x="32" y="95"/>
                  </a:cubicBezTo>
                  <a:cubicBezTo>
                    <a:pt x="30" y="96"/>
                    <a:pt x="30" y="97"/>
                    <a:pt x="29" y="99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3" y="161"/>
                    <a:pt x="18" y="165"/>
                    <a:pt x="22" y="158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63" y="99"/>
                    <a:pt x="71" y="95"/>
                    <a:pt x="75" y="87"/>
                  </a:cubicBezTo>
                  <a:cubicBezTo>
                    <a:pt x="75" y="87"/>
                    <a:pt x="75" y="86"/>
                    <a:pt x="75" y="86"/>
                  </a:cubicBezTo>
                  <a:cubicBezTo>
                    <a:pt x="77" y="88"/>
                    <a:pt x="80" y="90"/>
                    <a:pt x="82" y="91"/>
                  </a:cubicBezTo>
                  <a:cubicBezTo>
                    <a:pt x="84" y="92"/>
                    <a:pt x="85" y="92"/>
                    <a:pt x="87" y="91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9" y="73"/>
                    <a:pt x="149" y="67"/>
                    <a:pt x="142" y="67"/>
                  </a:cubicBezTo>
                  <a:close/>
                  <a:moveTo>
                    <a:pt x="52" y="87"/>
                  </a:moveTo>
                  <a:cubicBezTo>
                    <a:pt x="47" y="85"/>
                    <a:pt x="45" y="79"/>
                    <a:pt x="47" y="74"/>
                  </a:cubicBezTo>
                  <a:cubicBezTo>
                    <a:pt x="49" y="69"/>
                    <a:pt x="55" y="67"/>
                    <a:pt x="60" y="69"/>
                  </a:cubicBezTo>
                  <a:cubicBezTo>
                    <a:pt x="65" y="72"/>
                    <a:pt x="67" y="77"/>
                    <a:pt x="65" y="82"/>
                  </a:cubicBezTo>
                  <a:cubicBezTo>
                    <a:pt x="62" y="87"/>
                    <a:pt x="57" y="89"/>
                    <a:pt x="5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6203950" y="1581150"/>
              <a:ext cx="428625" cy="266700"/>
            </a:xfrm>
            <a:custGeom>
              <a:avLst/>
              <a:gdLst>
                <a:gd name="T0" fmla="*/ 10 w 133"/>
                <a:gd name="T1" fmla="*/ 47 h 83"/>
                <a:gd name="T2" fmla="*/ 66 w 133"/>
                <a:gd name="T3" fmla="*/ 72 h 83"/>
                <a:gd name="T4" fmla="*/ 112 w 133"/>
                <a:gd name="T5" fmla="*/ 80 h 83"/>
                <a:gd name="T6" fmla="*/ 119 w 133"/>
                <a:gd name="T7" fmla="*/ 83 h 83"/>
                <a:gd name="T8" fmla="*/ 113 w 133"/>
                <a:gd name="T9" fmla="*/ 78 h 83"/>
                <a:gd name="T10" fmla="*/ 90 w 133"/>
                <a:gd name="T11" fmla="*/ 67 h 83"/>
                <a:gd name="T12" fmla="*/ 67 w 133"/>
                <a:gd name="T13" fmla="*/ 64 h 83"/>
                <a:gd name="T14" fmla="*/ 12 w 133"/>
                <a:gd name="T15" fmla="*/ 45 h 83"/>
                <a:gd name="T16" fmla="*/ 8 w 133"/>
                <a:gd name="T17" fmla="*/ 43 h 83"/>
                <a:gd name="T18" fmla="*/ 10 w 133"/>
                <a:gd name="T19" fmla="*/ 47 h 83"/>
                <a:gd name="T20" fmla="*/ 2 w 133"/>
                <a:gd name="T21" fmla="*/ 22 h 83"/>
                <a:gd name="T22" fmla="*/ 26 w 133"/>
                <a:gd name="T23" fmla="*/ 44 h 83"/>
                <a:gd name="T24" fmla="*/ 70 w 133"/>
                <a:gd name="T25" fmla="*/ 55 h 83"/>
                <a:gd name="T26" fmla="*/ 127 w 133"/>
                <a:gd name="T27" fmla="*/ 65 h 83"/>
                <a:gd name="T28" fmla="*/ 133 w 133"/>
                <a:gd name="T29" fmla="*/ 67 h 83"/>
                <a:gd name="T30" fmla="*/ 128 w 133"/>
                <a:gd name="T31" fmla="*/ 63 h 83"/>
                <a:gd name="T32" fmla="*/ 69 w 133"/>
                <a:gd name="T33" fmla="*/ 44 h 83"/>
                <a:gd name="T34" fmla="*/ 45 w 133"/>
                <a:gd name="T35" fmla="*/ 40 h 83"/>
                <a:gd name="T36" fmla="*/ 0 w 133"/>
                <a:gd name="T37" fmla="*/ 18 h 83"/>
                <a:gd name="T38" fmla="*/ 2 w 133"/>
                <a:gd name="T39" fmla="*/ 22 h 83"/>
                <a:gd name="T40" fmla="*/ 7 w 133"/>
                <a:gd name="T41" fmla="*/ 5 h 83"/>
                <a:gd name="T42" fmla="*/ 4 w 133"/>
                <a:gd name="T43" fmla="*/ 0 h 83"/>
                <a:gd name="T44" fmla="*/ 9 w 133"/>
                <a:gd name="T45" fmla="*/ 3 h 83"/>
                <a:gd name="T46" fmla="*/ 66 w 133"/>
                <a:gd name="T47" fmla="*/ 24 h 83"/>
                <a:gd name="T48" fmla="*/ 94 w 133"/>
                <a:gd name="T49" fmla="*/ 27 h 83"/>
                <a:gd name="T50" fmla="*/ 114 w 133"/>
                <a:gd name="T51" fmla="*/ 39 h 83"/>
                <a:gd name="T52" fmla="*/ 120 w 133"/>
                <a:gd name="T53" fmla="*/ 44 h 83"/>
                <a:gd name="T54" fmla="*/ 113 w 133"/>
                <a:gd name="T55" fmla="*/ 41 h 83"/>
                <a:gd name="T56" fmla="*/ 58 w 133"/>
                <a:gd name="T57" fmla="*/ 32 h 83"/>
                <a:gd name="T58" fmla="*/ 40 w 133"/>
                <a:gd name="T59" fmla="*/ 28 h 83"/>
                <a:gd name="T60" fmla="*/ 7 w 133"/>
                <a:gd name="T61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3" h="83">
                  <a:moveTo>
                    <a:pt x="10" y="47"/>
                  </a:moveTo>
                  <a:cubicBezTo>
                    <a:pt x="21" y="63"/>
                    <a:pt x="47" y="71"/>
                    <a:pt x="66" y="72"/>
                  </a:cubicBezTo>
                  <a:cubicBezTo>
                    <a:pt x="87" y="74"/>
                    <a:pt x="90" y="71"/>
                    <a:pt x="112" y="80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05" y="72"/>
                    <a:pt x="100" y="69"/>
                    <a:pt x="90" y="67"/>
                  </a:cubicBezTo>
                  <a:cubicBezTo>
                    <a:pt x="82" y="65"/>
                    <a:pt x="75" y="65"/>
                    <a:pt x="67" y="64"/>
                  </a:cubicBezTo>
                  <a:cubicBezTo>
                    <a:pt x="42" y="62"/>
                    <a:pt x="33" y="57"/>
                    <a:pt x="12" y="45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47"/>
                    <a:pt x="10" y="47"/>
                    <a:pt x="10" y="47"/>
                  </a:cubicBezTo>
                  <a:close/>
                  <a:moveTo>
                    <a:pt x="2" y="22"/>
                  </a:moveTo>
                  <a:cubicBezTo>
                    <a:pt x="7" y="31"/>
                    <a:pt x="16" y="39"/>
                    <a:pt x="26" y="44"/>
                  </a:cubicBezTo>
                  <a:cubicBezTo>
                    <a:pt x="40" y="51"/>
                    <a:pt x="56" y="54"/>
                    <a:pt x="70" y="55"/>
                  </a:cubicBezTo>
                  <a:cubicBezTo>
                    <a:pt x="92" y="58"/>
                    <a:pt x="105" y="56"/>
                    <a:pt x="127" y="65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09" y="45"/>
                    <a:pt x="89" y="44"/>
                    <a:pt x="69" y="44"/>
                  </a:cubicBezTo>
                  <a:cubicBezTo>
                    <a:pt x="60" y="43"/>
                    <a:pt x="53" y="42"/>
                    <a:pt x="45" y="40"/>
                  </a:cubicBezTo>
                  <a:cubicBezTo>
                    <a:pt x="29" y="36"/>
                    <a:pt x="16" y="29"/>
                    <a:pt x="0" y="18"/>
                  </a:cubicBezTo>
                  <a:cubicBezTo>
                    <a:pt x="2" y="22"/>
                    <a:pt x="2" y="22"/>
                    <a:pt x="2" y="22"/>
                  </a:cubicBezTo>
                  <a:close/>
                  <a:moveTo>
                    <a:pt x="7" y="5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26" y="16"/>
                    <a:pt x="44" y="22"/>
                    <a:pt x="66" y="24"/>
                  </a:cubicBezTo>
                  <a:cubicBezTo>
                    <a:pt x="75" y="25"/>
                    <a:pt x="85" y="25"/>
                    <a:pt x="94" y="27"/>
                  </a:cubicBezTo>
                  <a:cubicBezTo>
                    <a:pt x="102" y="30"/>
                    <a:pt x="107" y="33"/>
                    <a:pt x="114" y="3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92" y="32"/>
                    <a:pt x="79" y="34"/>
                    <a:pt x="58" y="32"/>
                  </a:cubicBezTo>
                  <a:cubicBezTo>
                    <a:pt x="52" y="31"/>
                    <a:pt x="46" y="30"/>
                    <a:pt x="40" y="28"/>
                  </a:cubicBezTo>
                  <a:cubicBezTo>
                    <a:pt x="27" y="24"/>
                    <a:pt x="15" y="17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6896100" y="1606550"/>
              <a:ext cx="411162" cy="303212"/>
            </a:xfrm>
            <a:custGeom>
              <a:avLst/>
              <a:gdLst>
                <a:gd name="T0" fmla="*/ 8 w 128"/>
                <a:gd name="T1" fmla="*/ 47 h 94"/>
                <a:gd name="T2" fmla="*/ 61 w 128"/>
                <a:gd name="T3" fmla="*/ 78 h 94"/>
                <a:gd name="T4" fmla="*/ 105 w 128"/>
                <a:gd name="T5" fmla="*/ 90 h 94"/>
                <a:gd name="T6" fmla="*/ 113 w 128"/>
                <a:gd name="T7" fmla="*/ 94 h 94"/>
                <a:gd name="T8" fmla="*/ 107 w 128"/>
                <a:gd name="T9" fmla="*/ 88 h 94"/>
                <a:gd name="T10" fmla="*/ 85 w 128"/>
                <a:gd name="T11" fmla="*/ 75 h 94"/>
                <a:gd name="T12" fmla="*/ 63 w 128"/>
                <a:gd name="T13" fmla="*/ 70 h 94"/>
                <a:gd name="T14" fmla="*/ 9 w 128"/>
                <a:gd name="T15" fmla="*/ 45 h 94"/>
                <a:gd name="T16" fmla="*/ 6 w 128"/>
                <a:gd name="T17" fmla="*/ 43 h 94"/>
                <a:gd name="T18" fmla="*/ 8 w 128"/>
                <a:gd name="T19" fmla="*/ 47 h 94"/>
                <a:gd name="T20" fmla="*/ 2 w 128"/>
                <a:gd name="T21" fmla="*/ 21 h 94"/>
                <a:gd name="T22" fmla="*/ 24 w 128"/>
                <a:gd name="T23" fmla="*/ 45 h 94"/>
                <a:gd name="T24" fmla="*/ 66 w 128"/>
                <a:gd name="T25" fmla="*/ 62 h 94"/>
                <a:gd name="T26" fmla="*/ 122 w 128"/>
                <a:gd name="T27" fmla="*/ 77 h 94"/>
                <a:gd name="T28" fmla="*/ 128 w 128"/>
                <a:gd name="T29" fmla="*/ 80 h 94"/>
                <a:gd name="T30" fmla="*/ 123 w 128"/>
                <a:gd name="T31" fmla="*/ 75 h 94"/>
                <a:gd name="T32" fmla="*/ 66 w 128"/>
                <a:gd name="T33" fmla="*/ 50 h 94"/>
                <a:gd name="T34" fmla="*/ 43 w 128"/>
                <a:gd name="T35" fmla="*/ 44 h 94"/>
                <a:gd name="T36" fmla="*/ 0 w 128"/>
                <a:gd name="T37" fmla="*/ 18 h 94"/>
                <a:gd name="T38" fmla="*/ 2 w 128"/>
                <a:gd name="T39" fmla="*/ 21 h 94"/>
                <a:gd name="T40" fmla="*/ 9 w 128"/>
                <a:gd name="T41" fmla="*/ 5 h 94"/>
                <a:gd name="T42" fmla="*/ 6 w 128"/>
                <a:gd name="T43" fmla="*/ 0 h 94"/>
                <a:gd name="T44" fmla="*/ 11 w 128"/>
                <a:gd name="T45" fmla="*/ 3 h 94"/>
                <a:gd name="T46" fmla="*/ 66 w 128"/>
                <a:gd name="T47" fmla="*/ 30 h 94"/>
                <a:gd name="T48" fmla="*/ 93 w 128"/>
                <a:gd name="T49" fmla="*/ 36 h 94"/>
                <a:gd name="T50" fmla="*/ 112 w 128"/>
                <a:gd name="T51" fmla="*/ 50 h 94"/>
                <a:gd name="T52" fmla="*/ 117 w 128"/>
                <a:gd name="T53" fmla="*/ 56 h 94"/>
                <a:gd name="T54" fmla="*/ 110 w 128"/>
                <a:gd name="T55" fmla="*/ 52 h 94"/>
                <a:gd name="T56" fmla="*/ 57 w 128"/>
                <a:gd name="T57" fmla="*/ 37 h 94"/>
                <a:gd name="T58" fmla="*/ 39 w 128"/>
                <a:gd name="T59" fmla="*/ 32 h 94"/>
                <a:gd name="T60" fmla="*/ 9 w 128"/>
                <a:gd name="T61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94">
                  <a:moveTo>
                    <a:pt x="8" y="47"/>
                  </a:moveTo>
                  <a:cubicBezTo>
                    <a:pt x="17" y="65"/>
                    <a:pt x="42" y="75"/>
                    <a:pt x="61" y="78"/>
                  </a:cubicBezTo>
                  <a:cubicBezTo>
                    <a:pt x="82" y="82"/>
                    <a:pt x="84" y="79"/>
                    <a:pt x="105" y="90"/>
                  </a:cubicBezTo>
                  <a:cubicBezTo>
                    <a:pt x="113" y="94"/>
                    <a:pt x="113" y="94"/>
                    <a:pt x="113" y="94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99" y="81"/>
                    <a:pt x="95" y="78"/>
                    <a:pt x="85" y="75"/>
                  </a:cubicBezTo>
                  <a:cubicBezTo>
                    <a:pt x="78" y="73"/>
                    <a:pt x="70" y="72"/>
                    <a:pt x="63" y="70"/>
                  </a:cubicBezTo>
                  <a:cubicBezTo>
                    <a:pt x="38" y="65"/>
                    <a:pt x="29" y="59"/>
                    <a:pt x="9" y="45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8" y="47"/>
                    <a:pt x="8" y="47"/>
                    <a:pt x="8" y="47"/>
                  </a:cubicBezTo>
                  <a:close/>
                  <a:moveTo>
                    <a:pt x="2" y="21"/>
                  </a:moveTo>
                  <a:cubicBezTo>
                    <a:pt x="6" y="31"/>
                    <a:pt x="14" y="39"/>
                    <a:pt x="24" y="45"/>
                  </a:cubicBezTo>
                  <a:cubicBezTo>
                    <a:pt x="37" y="54"/>
                    <a:pt x="53" y="59"/>
                    <a:pt x="66" y="62"/>
                  </a:cubicBezTo>
                  <a:cubicBezTo>
                    <a:pt x="88" y="66"/>
                    <a:pt x="101" y="66"/>
                    <a:pt x="122" y="77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06" y="55"/>
                    <a:pt x="87" y="53"/>
                    <a:pt x="66" y="50"/>
                  </a:cubicBezTo>
                  <a:cubicBezTo>
                    <a:pt x="58" y="49"/>
                    <a:pt x="51" y="47"/>
                    <a:pt x="43" y="44"/>
                  </a:cubicBezTo>
                  <a:cubicBezTo>
                    <a:pt x="27" y="38"/>
                    <a:pt x="15" y="30"/>
                    <a:pt x="0" y="18"/>
                  </a:cubicBezTo>
                  <a:cubicBezTo>
                    <a:pt x="2" y="21"/>
                    <a:pt x="2" y="21"/>
                    <a:pt x="2" y="21"/>
                  </a:cubicBezTo>
                  <a:close/>
                  <a:moveTo>
                    <a:pt x="9" y="5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27" y="18"/>
                    <a:pt x="44" y="26"/>
                    <a:pt x="66" y="30"/>
                  </a:cubicBezTo>
                  <a:cubicBezTo>
                    <a:pt x="75" y="32"/>
                    <a:pt x="84" y="33"/>
                    <a:pt x="93" y="36"/>
                  </a:cubicBezTo>
                  <a:cubicBezTo>
                    <a:pt x="101" y="40"/>
                    <a:pt x="105" y="43"/>
                    <a:pt x="112" y="50"/>
                  </a:cubicBezTo>
                  <a:cubicBezTo>
                    <a:pt x="117" y="56"/>
                    <a:pt x="117" y="56"/>
                    <a:pt x="117" y="56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91" y="40"/>
                    <a:pt x="77" y="41"/>
                    <a:pt x="57" y="37"/>
                  </a:cubicBezTo>
                  <a:cubicBezTo>
                    <a:pt x="51" y="36"/>
                    <a:pt x="45" y="34"/>
                    <a:pt x="39" y="32"/>
                  </a:cubicBezTo>
                  <a:cubicBezTo>
                    <a:pt x="26" y="26"/>
                    <a:pt x="15" y="18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43"/>
          <p:cNvGrpSpPr/>
          <p:nvPr/>
        </p:nvGrpSpPr>
        <p:grpSpPr>
          <a:xfrm>
            <a:off x="1240502" y="4108350"/>
            <a:ext cx="2419035" cy="1954212"/>
            <a:chOff x="3681413" y="4138613"/>
            <a:chExt cx="2419350" cy="1954212"/>
          </a:xfrm>
          <a:solidFill>
            <a:schemeClr val="accent3"/>
          </a:solidFill>
        </p:grpSpPr>
        <p:sp>
          <p:nvSpPr>
            <p:cNvPr id="29" name="Freeform 12"/>
            <p:cNvSpPr/>
            <p:nvPr/>
          </p:nvSpPr>
          <p:spPr bwMode="auto">
            <a:xfrm>
              <a:off x="4322763" y="4138613"/>
              <a:ext cx="1778000" cy="1776412"/>
            </a:xfrm>
            <a:custGeom>
              <a:avLst/>
              <a:gdLst>
                <a:gd name="T0" fmla="*/ 553 w 553"/>
                <a:gd name="T1" fmla="*/ 0 h 552"/>
                <a:gd name="T2" fmla="*/ 0 w 553"/>
                <a:gd name="T3" fmla="*/ 0 h 552"/>
                <a:gd name="T4" fmla="*/ 553 w 553"/>
                <a:gd name="T5" fmla="*/ 552 h 552"/>
                <a:gd name="T6" fmla="*/ 553 w 553"/>
                <a:gd name="T7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3" h="552">
                  <a:moveTo>
                    <a:pt x="5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05"/>
                    <a:pt x="248" y="551"/>
                    <a:pt x="553" y="552"/>
                  </a:cubicBezTo>
                  <a:lnTo>
                    <a:pt x="5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3681413" y="4914900"/>
              <a:ext cx="1249362" cy="849312"/>
            </a:xfrm>
            <a:custGeom>
              <a:avLst/>
              <a:gdLst>
                <a:gd name="T0" fmla="*/ 49 w 787"/>
                <a:gd name="T1" fmla="*/ 312 h 535"/>
                <a:gd name="T2" fmla="*/ 0 w 787"/>
                <a:gd name="T3" fmla="*/ 365 h 535"/>
                <a:gd name="T4" fmla="*/ 136 w 787"/>
                <a:gd name="T5" fmla="*/ 509 h 535"/>
                <a:gd name="T6" fmla="*/ 211 w 787"/>
                <a:gd name="T7" fmla="*/ 509 h 535"/>
                <a:gd name="T8" fmla="*/ 787 w 787"/>
                <a:gd name="T9" fmla="*/ 282 h 535"/>
                <a:gd name="T10" fmla="*/ 96 w 787"/>
                <a:gd name="T11" fmla="*/ 253 h 535"/>
                <a:gd name="T12" fmla="*/ 620 w 787"/>
                <a:gd name="T13" fmla="*/ 267 h 535"/>
                <a:gd name="T14" fmla="*/ 562 w 787"/>
                <a:gd name="T15" fmla="*/ 336 h 535"/>
                <a:gd name="T16" fmla="*/ 620 w 787"/>
                <a:gd name="T17" fmla="*/ 267 h 535"/>
                <a:gd name="T18" fmla="*/ 533 w 787"/>
                <a:gd name="T19" fmla="*/ 349 h 535"/>
                <a:gd name="T20" fmla="*/ 442 w 787"/>
                <a:gd name="T21" fmla="*/ 347 h 535"/>
                <a:gd name="T22" fmla="*/ 414 w 787"/>
                <a:gd name="T23" fmla="*/ 359 h 535"/>
                <a:gd name="T24" fmla="*/ 353 w 787"/>
                <a:gd name="T25" fmla="*/ 428 h 535"/>
                <a:gd name="T26" fmla="*/ 414 w 787"/>
                <a:gd name="T27" fmla="*/ 359 h 535"/>
                <a:gd name="T28" fmla="*/ 325 w 787"/>
                <a:gd name="T29" fmla="*/ 440 h 535"/>
                <a:gd name="T30" fmla="*/ 233 w 787"/>
                <a:gd name="T31" fmla="*/ 440 h 535"/>
                <a:gd name="T32" fmla="*/ 598 w 787"/>
                <a:gd name="T33" fmla="*/ 213 h 535"/>
                <a:gd name="T34" fmla="*/ 537 w 787"/>
                <a:gd name="T35" fmla="*/ 282 h 535"/>
                <a:gd name="T36" fmla="*/ 598 w 787"/>
                <a:gd name="T37" fmla="*/ 213 h 535"/>
                <a:gd name="T38" fmla="*/ 509 w 787"/>
                <a:gd name="T39" fmla="*/ 294 h 535"/>
                <a:gd name="T40" fmla="*/ 418 w 787"/>
                <a:gd name="T41" fmla="*/ 294 h 535"/>
                <a:gd name="T42" fmla="*/ 389 w 787"/>
                <a:gd name="T43" fmla="*/ 306 h 535"/>
                <a:gd name="T44" fmla="*/ 329 w 787"/>
                <a:gd name="T45" fmla="*/ 375 h 535"/>
                <a:gd name="T46" fmla="*/ 389 w 787"/>
                <a:gd name="T47" fmla="*/ 306 h 535"/>
                <a:gd name="T48" fmla="*/ 302 w 787"/>
                <a:gd name="T49" fmla="*/ 387 h 535"/>
                <a:gd name="T50" fmla="*/ 209 w 787"/>
                <a:gd name="T51" fmla="*/ 385 h 535"/>
                <a:gd name="T52" fmla="*/ 574 w 787"/>
                <a:gd name="T53" fmla="*/ 158 h 535"/>
                <a:gd name="T54" fmla="*/ 513 w 787"/>
                <a:gd name="T55" fmla="*/ 227 h 535"/>
                <a:gd name="T56" fmla="*/ 574 w 787"/>
                <a:gd name="T57" fmla="*/ 158 h 535"/>
                <a:gd name="T58" fmla="*/ 485 w 787"/>
                <a:gd name="T59" fmla="*/ 239 h 535"/>
                <a:gd name="T60" fmla="*/ 393 w 787"/>
                <a:gd name="T61" fmla="*/ 239 h 535"/>
                <a:gd name="T62" fmla="*/ 365 w 787"/>
                <a:gd name="T63" fmla="*/ 251 h 535"/>
                <a:gd name="T64" fmla="*/ 304 w 787"/>
                <a:gd name="T65" fmla="*/ 320 h 535"/>
                <a:gd name="T66" fmla="*/ 365 w 787"/>
                <a:gd name="T67" fmla="*/ 251 h 535"/>
                <a:gd name="T68" fmla="*/ 278 w 787"/>
                <a:gd name="T69" fmla="*/ 332 h 535"/>
                <a:gd name="T70" fmla="*/ 187 w 787"/>
                <a:gd name="T71" fmla="*/ 332 h 535"/>
                <a:gd name="T72" fmla="*/ 549 w 787"/>
                <a:gd name="T73" fmla="*/ 105 h 535"/>
                <a:gd name="T74" fmla="*/ 489 w 787"/>
                <a:gd name="T75" fmla="*/ 174 h 535"/>
                <a:gd name="T76" fmla="*/ 549 w 787"/>
                <a:gd name="T77" fmla="*/ 105 h 535"/>
                <a:gd name="T78" fmla="*/ 460 w 787"/>
                <a:gd name="T79" fmla="*/ 186 h 535"/>
                <a:gd name="T80" fmla="*/ 369 w 787"/>
                <a:gd name="T81" fmla="*/ 184 h 535"/>
                <a:gd name="T82" fmla="*/ 341 w 787"/>
                <a:gd name="T83" fmla="*/ 199 h 535"/>
                <a:gd name="T84" fmla="*/ 280 w 787"/>
                <a:gd name="T85" fmla="*/ 265 h 535"/>
                <a:gd name="T86" fmla="*/ 341 w 787"/>
                <a:gd name="T87" fmla="*/ 199 h 535"/>
                <a:gd name="T88" fmla="*/ 254 w 787"/>
                <a:gd name="T89" fmla="*/ 280 h 535"/>
                <a:gd name="T90" fmla="*/ 162 w 787"/>
                <a:gd name="T91" fmla="*/ 278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7" h="535">
                  <a:moveTo>
                    <a:pt x="112" y="286"/>
                  </a:moveTo>
                  <a:lnTo>
                    <a:pt x="49" y="312"/>
                  </a:lnTo>
                  <a:lnTo>
                    <a:pt x="61" y="338"/>
                  </a:lnTo>
                  <a:lnTo>
                    <a:pt x="0" y="365"/>
                  </a:lnTo>
                  <a:lnTo>
                    <a:pt x="77" y="535"/>
                  </a:lnTo>
                  <a:lnTo>
                    <a:pt x="136" y="509"/>
                  </a:lnTo>
                  <a:lnTo>
                    <a:pt x="148" y="535"/>
                  </a:lnTo>
                  <a:lnTo>
                    <a:pt x="211" y="509"/>
                  </a:lnTo>
                  <a:lnTo>
                    <a:pt x="221" y="533"/>
                  </a:lnTo>
                  <a:lnTo>
                    <a:pt x="787" y="282"/>
                  </a:lnTo>
                  <a:lnTo>
                    <a:pt x="661" y="0"/>
                  </a:lnTo>
                  <a:lnTo>
                    <a:pt x="96" y="253"/>
                  </a:lnTo>
                  <a:lnTo>
                    <a:pt x="112" y="286"/>
                  </a:lnTo>
                  <a:close/>
                  <a:moveTo>
                    <a:pt x="620" y="267"/>
                  </a:moveTo>
                  <a:lnTo>
                    <a:pt x="637" y="302"/>
                  </a:lnTo>
                  <a:lnTo>
                    <a:pt x="562" y="336"/>
                  </a:lnTo>
                  <a:lnTo>
                    <a:pt x="545" y="300"/>
                  </a:lnTo>
                  <a:lnTo>
                    <a:pt x="620" y="267"/>
                  </a:lnTo>
                  <a:close/>
                  <a:moveTo>
                    <a:pt x="517" y="314"/>
                  </a:moveTo>
                  <a:lnTo>
                    <a:pt x="533" y="349"/>
                  </a:lnTo>
                  <a:lnTo>
                    <a:pt x="456" y="381"/>
                  </a:lnTo>
                  <a:lnTo>
                    <a:pt x="442" y="347"/>
                  </a:lnTo>
                  <a:lnTo>
                    <a:pt x="517" y="314"/>
                  </a:lnTo>
                  <a:close/>
                  <a:moveTo>
                    <a:pt x="414" y="359"/>
                  </a:moveTo>
                  <a:lnTo>
                    <a:pt x="430" y="395"/>
                  </a:lnTo>
                  <a:lnTo>
                    <a:pt x="353" y="428"/>
                  </a:lnTo>
                  <a:lnTo>
                    <a:pt x="339" y="393"/>
                  </a:lnTo>
                  <a:lnTo>
                    <a:pt x="414" y="359"/>
                  </a:lnTo>
                  <a:close/>
                  <a:moveTo>
                    <a:pt x="310" y="405"/>
                  </a:moveTo>
                  <a:lnTo>
                    <a:pt x="325" y="440"/>
                  </a:lnTo>
                  <a:lnTo>
                    <a:pt x="250" y="474"/>
                  </a:lnTo>
                  <a:lnTo>
                    <a:pt x="233" y="440"/>
                  </a:lnTo>
                  <a:lnTo>
                    <a:pt x="310" y="405"/>
                  </a:lnTo>
                  <a:close/>
                  <a:moveTo>
                    <a:pt x="598" y="213"/>
                  </a:moveTo>
                  <a:lnTo>
                    <a:pt x="612" y="247"/>
                  </a:lnTo>
                  <a:lnTo>
                    <a:pt x="537" y="282"/>
                  </a:lnTo>
                  <a:lnTo>
                    <a:pt x="521" y="247"/>
                  </a:lnTo>
                  <a:lnTo>
                    <a:pt x="598" y="213"/>
                  </a:lnTo>
                  <a:close/>
                  <a:moveTo>
                    <a:pt x="493" y="259"/>
                  </a:moveTo>
                  <a:lnTo>
                    <a:pt x="509" y="294"/>
                  </a:lnTo>
                  <a:lnTo>
                    <a:pt x="432" y="328"/>
                  </a:lnTo>
                  <a:lnTo>
                    <a:pt x="418" y="294"/>
                  </a:lnTo>
                  <a:lnTo>
                    <a:pt x="493" y="259"/>
                  </a:lnTo>
                  <a:close/>
                  <a:moveTo>
                    <a:pt x="389" y="306"/>
                  </a:moveTo>
                  <a:lnTo>
                    <a:pt x="406" y="340"/>
                  </a:lnTo>
                  <a:lnTo>
                    <a:pt x="329" y="375"/>
                  </a:lnTo>
                  <a:lnTo>
                    <a:pt x="314" y="340"/>
                  </a:lnTo>
                  <a:lnTo>
                    <a:pt x="389" y="306"/>
                  </a:lnTo>
                  <a:close/>
                  <a:moveTo>
                    <a:pt x="286" y="353"/>
                  </a:moveTo>
                  <a:lnTo>
                    <a:pt x="302" y="387"/>
                  </a:lnTo>
                  <a:lnTo>
                    <a:pt x="225" y="421"/>
                  </a:lnTo>
                  <a:lnTo>
                    <a:pt x="209" y="385"/>
                  </a:lnTo>
                  <a:lnTo>
                    <a:pt x="286" y="353"/>
                  </a:lnTo>
                  <a:close/>
                  <a:moveTo>
                    <a:pt x="574" y="158"/>
                  </a:moveTo>
                  <a:lnTo>
                    <a:pt x="588" y="194"/>
                  </a:lnTo>
                  <a:lnTo>
                    <a:pt x="513" y="227"/>
                  </a:lnTo>
                  <a:lnTo>
                    <a:pt x="497" y="192"/>
                  </a:lnTo>
                  <a:lnTo>
                    <a:pt x="574" y="158"/>
                  </a:lnTo>
                  <a:close/>
                  <a:moveTo>
                    <a:pt x="468" y="205"/>
                  </a:moveTo>
                  <a:lnTo>
                    <a:pt x="485" y="239"/>
                  </a:lnTo>
                  <a:lnTo>
                    <a:pt x="410" y="274"/>
                  </a:lnTo>
                  <a:lnTo>
                    <a:pt x="393" y="239"/>
                  </a:lnTo>
                  <a:lnTo>
                    <a:pt x="468" y="205"/>
                  </a:lnTo>
                  <a:close/>
                  <a:moveTo>
                    <a:pt x="365" y="251"/>
                  </a:moveTo>
                  <a:lnTo>
                    <a:pt x="381" y="286"/>
                  </a:lnTo>
                  <a:lnTo>
                    <a:pt x="304" y="320"/>
                  </a:lnTo>
                  <a:lnTo>
                    <a:pt x="290" y="286"/>
                  </a:lnTo>
                  <a:lnTo>
                    <a:pt x="365" y="251"/>
                  </a:lnTo>
                  <a:close/>
                  <a:moveTo>
                    <a:pt x="262" y="298"/>
                  </a:moveTo>
                  <a:lnTo>
                    <a:pt x="278" y="332"/>
                  </a:lnTo>
                  <a:lnTo>
                    <a:pt x="201" y="367"/>
                  </a:lnTo>
                  <a:lnTo>
                    <a:pt x="187" y="332"/>
                  </a:lnTo>
                  <a:lnTo>
                    <a:pt x="262" y="298"/>
                  </a:lnTo>
                  <a:close/>
                  <a:moveTo>
                    <a:pt x="549" y="105"/>
                  </a:moveTo>
                  <a:lnTo>
                    <a:pt x="564" y="140"/>
                  </a:lnTo>
                  <a:lnTo>
                    <a:pt x="489" y="174"/>
                  </a:lnTo>
                  <a:lnTo>
                    <a:pt x="472" y="140"/>
                  </a:lnTo>
                  <a:lnTo>
                    <a:pt x="549" y="105"/>
                  </a:lnTo>
                  <a:close/>
                  <a:moveTo>
                    <a:pt x="446" y="152"/>
                  </a:moveTo>
                  <a:lnTo>
                    <a:pt x="460" y="186"/>
                  </a:lnTo>
                  <a:lnTo>
                    <a:pt x="385" y="221"/>
                  </a:lnTo>
                  <a:lnTo>
                    <a:pt x="369" y="184"/>
                  </a:lnTo>
                  <a:lnTo>
                    <a:pt x="446" y="152"/>
                  </a:lnTo>
                  <a:close/>
                  <a:moveTo>
                    <a:pt x="341" y="199"/>
                  </a:moveTo>
                  <a:lnTo>
                    <a:pt x="357" y="233"/>
                  </a:lnTo>
                  <a:lnTo>
                    <a:pt x="280" y="265"/>
                  </a:lnTo>
                  <a:lnTo>
                    <a:pt x="266" y="231"/>
                  </a:lnTo>
                  <a:lnTo>
                    <a:pt x="341" y="199"/>
                  </a:lnTo>
                  <a:close/>
                  <a:moveTo>
                    <a:pt x="237" y="243"/>
                  </a:moveTo>
                  <a:lnTo>
                    <a:pt x="254" y="280"/>
                  </a:lnTo>
                  <a:lnTo>
                    <a:pt x="177" y="312"/>
                  </a:lnTo>
                  <a:lnTo>
                    <a:pt x="162" y="278"/>
                  </a:lnTo>
                  <a:lnTo>
                    <a:pt x="237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3733800" y="4532313"/>
              <a:ext cx="1022350" cy="620712"/>
            </a:xfrm>
            <a:custGeom>
              <a:avLst/>
              <a:gdLst>
                <a:gd name="T0" fmla="*/ 0 w 644"/>
                <a:gd name="T1" fmla="*/ 217 h 391"/>
                <a:gd name="T2" fmla="*/ 40 w 644"/>
                <a:gd name="T3" fmla="*/ 365 h 391"/>
                <a:gd name="T4" fmla="*/ 146 w 644"/>
                <a:gd name="T5" fmla="*/ 391 h 391"/>
                <a:gd name="T6" fmla="*/ 644 w 644"/>
                <a:gd name="T7" fmla="*/ 251 h 391"/>
                <a:gd name="T8" fmla="*/ 573 w 644"/>
                <a:gd name="T9" fmla="*/ 0 h 391"/>
                <a:gd name="T10" fmla="*/ 77 w 644"/>
                <a:gd name="T11" fmla="*/ 138 h 391"/>
                <a:gd name="T12" fmla="*/ 0 w 644"/>
                <a:gd name="T13" fmla="*/ 217 h 391"/>
                <a:gd name="T14" fmla="*/ 383 w 644"/>
                <a:gd name="T15" fmla="*/ 227 h 391"/>
                <a:gd name="T16" fmla="*/ 391 w 644"/>
                <a:gd name="T17" fmla="*/ 261 h 391"/>
                <a:gd name="T18" fmla="*/ 318 w 644"/>
                <a:gd name="T19" fmla="*/ 281 h 391"/>
                <a:gd name="T20" fmla="*/ 308 w 644"/>
                <a:gd name="T21" fmla="*/ 247 h 391"/>
                <a:gd name="T22" fmla="*/ 383 w 644"/>
                <a:gd name="T23" fmla="*/ 227 h 391"/>
                <a:gd name="T24" fmla="*/ 290 w 644"/>
                <a:gd name="T25" fmla="*/ 253 h 391"/>
                <a:gd name="T26" fmla="*/ 300 w 644"/>
                <a:gd name="T27" fmla="*/ 288 h 391"/>
                <a:gd name="T28" fmla="*/ 225 w 644"/>
                <a:gd name="T29" fmla="*/ 308 h 391"/>
                <a:gd name="T30" fmla="*/ 217 w 644"/>
                <a:gd name="T31" fmla="*/ 273 h 391"/>
                <a:gd name="T32" fmla="*/ 290 w 644"/>
                <a:gd name="T33" fmla="*/ 253 h 391"/>
                <a:gd name="T34" fmla="*/ 196 w 644"/>
                <a:gd name="T35" fmla="*/ 279 h 391"/>
                <a:gd name="T36" fmla="*/ 206 w 644"/>
                <a:gd name="T37" fmla="*/ 312 h 391"/>
                <a:gd name="T38" fmla="*/ 131 w 644"/>
                <a:gd name="T39" fmla="*/ 332 h 391"/>
                <a:gd name="T40" fmla="*/ 123 w 644"/>
                <a:gd name="T41" fmla="*/ 300 h 391"/>
                <a:gd name="T42" fmla="*/ 196 w 644"/>
                <a:gd name="T43" fmla="*/ 279 h 391"/>
                <a:gd name="T44" fmla="*/ 367 w 644"/>
                <a:gd name="T45" fmla="*/ 174 h 391"/>
                <a:gd name="T46" fmla="*/ 377 w 644"/>
                <a:gd name="T47" fmla="*/ 208 h 391"/>
                <a:gd name="T48" fmla="*/ 304 w 644"/>
                <a:gd name="T49" fmla="*/ 229 h 391"/>
                <a:gd name="T50" fmla="*/ 294 w 644"/>
                <a:gd name="T51" fmla="*/ 196 h 391"/>
                <a:gd name="T52" fmla="*/ 367 w 644"/>
                <a:gd name="T53" fmla="*/ 174 h 391"/>
                <a:gd name="T54" fmla="*/ 275 w 644"/>
                <a:gd name="T55" fmla="*/ 200 h 391"/>
                <a:gd name="T56" fmla="*/ 283 w 644"/>
                <a:gd name="T57" fmla="*/ 235 h 391"/>
                <a:gd name="T58" fmla="*/ 210 w 644"/>
                <a:gd name="T59" fmla="*/ 255 h 391"/>
                <a:gd name="T60" fmla="*/ 200 w 644"/>
                <a:gd name="T61" fmla="*/ 221 h 391"/>
                <a:gd name="T62" fmla="*/ 275 w 644"/>
                <a:gd name="T63" fmla="*/ 200 h 391"/>
                <a:gd name="T64" fmla="*/ 182 w 644"/>
                <a:gd name="T65" fmla="*/ 227 h 391"/>
                <a:gd name="T66" fmla="*/ 192 w 644"/>
                <a:gd name="T67" fmla="*/ 259 h 391"/>
                <a:gd name="T68" fmla="*/ 117 w 644"/>
                <a:gd name="T69" fmla="*/ 281 h 391"/>
                <a:gd name="T70" fmla="*/ 109 w 644"/>
                <a:gd name="T71" fmla="*/ 247 h 391"/>
                <a:gd name="T72" fmla="*/ 182 w 644"/>
                <a:gd name="T73" fmla="*/ 227 h 391"/>
                <a:gd name="T74" fmla="*/ 352 w 644"/>
                <a:gd name="T75" fmla="*/ 123 h 391"/>
                <a:gd name="T76" fmla="*/ 362 w 644"/>
                <a:gd name="T77" fmla="*/ 156 h 391"/>
                <a:gd name="T78" fmla="*/ 287 w 644"/>
                <a:gd name="T79" fmla="*/ 176 h 391"/>
                <a:gd name="T80" fmla="*/ 279 w 644"/>
                <a:gd name="T81" fmla="*/ 144 h 391"/>
                <a:gd name="T82" fmla="*/ 352 w 644"/>
                <a:gd name="T83" fmla="*/ 123 h 391"/>
                <a:gd name="T84" fmla="*/ 261 w 644"/>
                <a:gd name="T85" fmla="*/ 148 h 391"/>
                <a:gd name="T86" fmla="*/ 269 w 644"/>
                <a:gd name="T87" fmla="*/ 182 h 391"/>
                <a:gd name="T88" fmla="*/ 196 w 644"/>
                <a:gd name="T89" fmla="*/ 202 h 391"/>
                <a:gd name="T90" fmla="*/ 186 w 644"/>
                <a:gd name="T91" fmla="*/ 168 h 391"/>
                <a:gd name="T92" fmla="*/ 261 w 644"/>
                <a:gd name="T93" fmla="*/ 148 h 391"/>
                <a:gd name="T94" fmla="*/ 168 w 644"/>
                <a:gd name="T95" fmla="*/ 174 h 391"/>
                <a:gd name="T96" fmla="*/ 178 w 644"/>
                <a:gd name="T97" fmla="*/ 208 h 391"/>
                <a:gd name="T98" fmla="*/ 103 w 644"/>
                <a:gd name="T99" fmla="*/ 229 h 391"/>
                <a:gd name="T100" fmla="*/ 95 w 644"/>
                <a:gd name="T101" fmla="*/ 194 h 391"/>
                <a:gd name="T102" fmla="*/ 168 w 644"/>
                <a:gd name="T103" fmla="*/ 17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4" h="391">
                  <a:moveTo>
                    <a:pt x="0" y="217"/>
                  </a:moveTo>
                  <a:lnTo>
                    <a:pt x="40" y="365"/>
                  </a:lnTo>
                  <a:lnTo>
                    <a:pt x="146" y="391"/>
                  </a:lnTo>
                  <a:lnTo>
                    <a:pt x="644" y="251"/>
                  </a:lnTo>
                  <a:lnTo>
                    <a:pt x="573" y="0"/>
                  </a:lnTo>
                  <a:lnTo>
                    <a:pt x="77" y="138"/>
                  </a:lnTo>
                  <a:lnTo>
                    <a:pt x="0" y="217"/>
                  </a:lnTo>
                  <a:close/>
                  <a:moveTo>
                    <a:pt x="383" y="227"/>
                  </a:moveTo>
                  <a:lnTo>
                    <a:pt x="391" y="261"/>
                  </a:lnTo>
                  <a:lnTo>
                    <a:pt x="318" y="281"/>
                  </a:lnTo>
                  <a:lnTo>
                    <a:pt x="308" y="247"/>
                  </a:lnTo>
                  <a:lnTo>
                    <a:pt x="383" y="227"/>
                  </a:lnTo>
                  <a:close/>
                  <a:moveTo>
                    <a:pt x="290" y="253"/>
                  </a:moveTo>
                  <a:lnTo>
                    <a:pt x="300" y="288"/>
                  </a:lnTo>
                  <a:lnTo>
                    <a:pt x="225" y="308"/>
                  </a:lnTo>
                  <a:lnTo>
                    <a:pt x="217" y="273"/>
                  </a:lnTo>
                  <a:lnTo>
                    <a:pt x="290" y="253"/>
                  </a:lnTo>
                  <a:close/>
                  <a:moveTo>
                    <a:pt x="196" y="279"/>
                  </a:moveTo>
                  <a:lnTo>
                    <a:pt x="206" y="312"/>
                  </a:lnTo>
                  <a:lnTo>
                    <a:pt x="131" y="332"/>
                  </a:lnTo>
                  <a:lnTo>
                    <a:pt x="123" y="300"/>
                  </a:lnTo>
                  <a:lnTo>
                    <a:pt x="196" y="279"/>
                  </a:lnTo>
                  <a:close/>
                  <a:moveTo>
                    <a:pt x="367" y="174"/>
                  </a:moveTo>
                  <a:lnTo>
                    <a:pt x="377" y="208"/>
                  </a:lnTo>
                  <a:lnTo>
                    <a:pt x="304" y="229"/>
                  </a:lnTo>
                  <a:lnTo>
                    <a:pt x="294" y="196"/>
                  </a:lnTo>
                  <a:lnTo>
                    <a:pt x="367" y="174"/>
                  </a:lnTo>
                  <a:close/>
                  <a:moveTo>
                    <a:pt x="275" y="200"/>
                  </a:moveTo>
                  <a:lnTo>
                    <a:pt x="283" y="235"/>
                  </a:lnTo>
                  <a:lnTo>
                    <a:pt x="210" y="255"/>
                  </a:lnTo>
                  <a:lnTo>
                    <a:pt x="200" y="221"/>
                  </a:lnTo>
                  <a:lnTo>
                    <a:pt x="275" y="200"/>
                  </a:lnTo>
                  <a:close/>
                  <a:moveTo>
                    <a:pt x="182" y="227"/>
                  </a:moveTo>
                  <a:lnTo>
                    <a:pt x="192" y="259"/>
                  </a:lnTo>
                  <a:lnTo>
                    <a:pt x="117" y="281"/>
                  </a:lnTo>
                  <a:lnTo>
                    <a:pt x="109" y="247"/>
                  </a:lnTo>
                  <a:lnTo>
                    <a:pt x="182" y="227"/>
                  </a:lnTo>
                  <a:close/>
                  <a:moveTo>
                    <a:pt x="352" y="123"/>
                  </a:moveTo>
                  <a:lnTo>
                    <a:pt x="362" y="156"/>
                  </a:lnTo>
                  <a:lnTo>
                    <a:pt x="287" y="176"/>
                  </a:lnTo>
                  <a:lnTo>
                    <a:pt x="279" y="144"/>
                  </a:lnTo>
                  <a:lnTo>
                    <a:pt x="352" y="123"/>
                  </a:lnTo>
                  <a:close/>
                  <a:moveTo>
                    <a:pt x="261" y="148"/>
                  </a:moveTo>
                  <a:lnTo>
                    <a:pt x="269" y="182"/>
                  </a:lnTo>
                  <a:lnTo>
                    <a:pt x="196" y="202"/>
                  </a:lnTo>
                  <a:lnTo>
                    <a:pt x="186" y="168"/>
                  </a:lnTo>
                  <a:lnTo>
                    <a:pt x="261" y="148"/>
                  </a:lnTo>
                  <a:close/>
                  <a:moveTo>
                    <a:pt x="168" y="174"/>
                  </a:moveTo>
                  <a:lnTo>
                    <a:pt x="178" y="208"/>
                  </a:lnTo>
                  <a:lnTo>
                    <a:pt x="103" y="229"/>
                  </a:lnTo>
                  <a:lnTo>
                    <a:pt x="95" y="194"/>
                  </a:lnTo>
                  <a:lnTo>
                    <a:pt x="168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3781425" y="4241800"/>
              <a:ext cx="660400" cy="350837"/>
            </a:xfrm>
            <a:custGeom>
              <a:avLst/>
              <a:gdLst>
                <a:gd name="T0" fmla="*/ 0 w 416"/>
                <a:gd name="T1" fmla="*/ 110 h 221"/>
                <a:gd name="T2" fmla="*/ 148 w 416"/>
                <a:gd name="T3" fmla="*/ 221 h 221"/>
                <a:gd name="T4" fmla="*/ 416 w 416"/>
                <a:gd name="T5" fmla="*/ 221 h 221"/>
                <a:gd name="T6" fmla="*/ 416 w 416"/>
                <a:gd name="T7" fmla="*/ 0 h 221"/>
                <a:gd name="T8" fmla="*/ 148 w 416"/>
                <a:gd name="T9" fmla="*/ 0 h 221"/>
                <a:gd name="T10" fmla="*/ 0 w 416"/>
                <a:gd name="T11" fmla="*/ 110 h 221"/>
                <a:gd name="T12" fmla="*/ 262 w 416"/>
                <a:gd name="T13" fmla="*/ 122 h 221"/>
                <a:gd name="T14" fmla="*/ 262 w 416"/>
                <a:gd name="T15" fmla="*/ 152 h 221"/>
                <a:gd name="T16" fmla="*/ 197 w 416"/>
                <a:gd name="T17" fmla="*/ 152 h 221"/>
                <a:gd name="T18" fmla="*/ 197 w 416"/>
                <a:gd name="T19" fmla="*/ 122 h 221"/>
                <a:gd name="T20" fmla="*/ 262 w 416"/>
                <a:gd name="T21" fmla="*/ 122 h 221"/>
                <a:gd name="T22" fmla="*/ 176 w 416"/>
                <a:gd name="T23" fmla="*/ 122 h 221"/>
                <a:gd name="T24" fmla="*/ 176 w 416"/>
                <a:gd name="T25" fmla="*/ 152 h 221"/>
                <a:gd name="T26" fmla="*/ 112 w 416"/>
                <a:gd name="T27" fmla="*/ 152 h 221"/>
                <a:gd name="T28" fmla="*/ 112 w 416"/>
                <a:gd name="T29" fmla="*/ 122 h 221"/>
                <a:gd name="T30" fmla="*/ 176 w 416"/>
                <a:gd name="T31" fmla="*/ 122 h 221"/>
                <a:gd name="T32" fmla="*/ 262 w 416"/>
                <a:gd name="T33" fmla="*/ 77 h 221"/>
                <a:gd name="T34" fmla="*/ 262 w 416"/>
                <a:gd name="T35" fmla="*/ 106 h 221"/>
                <a:gd name="T36" fmla="*/ 197 w 416"/>
                <a:gd name="T37" fmla="*/ 106 h 221"/>
                <a:gd name="T38" fmla="*/ 197 w 416"/>
                <a:gd name="T39" fmla="*/ 77 h 221"/>
                <a:gd name="T40" fmla="*/ 262 w 416"/>
                <a:gd name="T41" fmla="*/ 77 h 221"/>
                <a:gd name="T42" fmla="*/ 176 w 416"/>
                <a:gd name="T43" fmla="*/ 77 h 221"/>
                <a:gd name="T44" fmla="*/ 176 w 416"/>
                <a:gd name="T45" fmla="*/ 106 h 221"/>
                <a:gd name="T46" fmla="*/ 112 w 416"/>
                <a:gd name="T47" fmla="*/ 106 h 221"/>
                <a:gd name="T48" fmla="*/ 112 w 416"/>
                <a:gd name="T49" fmla="*/ 77 h 221"/>
                <a:gd name="T50" fmla="*/ 176 w 416"/>
                <a:gd name="T51" fmla="*/ 7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6" h="221">
                  <a:moveTo>
                    <a:pt x="0" y="110"/>
                  </a:moveTo>
                  <a:lnTo>
                    <a:pt x="148" y="221"/>
                  </a:lnTo>
                  <a:lnTo>
                    <a:pt x="416" y="221"/>
                  </a:lnTo>
                  <a:lnTo>
                    <a:pt x="416" y="0"/>
                  </a:lnTo>
                  <a:lnTo>
                    <a:pt x="148" y="0"/>
                  </a:lnTo>
                  <a:lnTo>
                    <a:pt x="0" y="110"/>
                  </a:lnTo>
                  <a:close/>
                  <a:moveTo>
                    <a:pt x="262" y="122"/>
                  </a:moveTo>
                  <a:lnTo>
                    <a:pt x="262" y="152"/>
                  </a:lnTo>
                  <a:lnTo>
                    <a:pt x="197" y="152"/>
                  </a:lnTo>
                  <a:lnTo>
                    <a:pt x="197" y="122"/>
                  </a:lnTo>
                  <a:lnTo>
                    <a:pt x="262" y="122"/>
                  </a:lnTo>
                  <a:close/>
                  <a:moveTo>
                    <a:pt x="176" y="122"/>
                  </a:moveTo>
                  <a:lnTo>
                    <a:pt x="176" y="152"/>
                  </a:lnTo>
                  <a:lnTo>
                    <a:pt x="112" y="152"/>
                  </a:lnTo>
                  <a:lnTo>
                    <a:pt x="112" y="122"/>
                  </a:lnTo>
                  <a:lnTo>
                    <a:pt x="176" y="122"/>
                  </a:lnTo>
                  <a:close/>
                  <a:moveTo>
                    <a:pt x="262" y="77"/>
                  </a:moveTo>
                  <a:lnTo>
                    <a:pt x="262" y="106"/>
                  </a:lnTo>
                  <a:lnTo>
                    <a:pt x="197" y="106"/>
                  </a:lnTo>
                  <a:lnTo>
                    <a:pt x="197" y="77"/>
                  </a:lnTo>
                  <a:lnTo>
                    <a:pt x="262" y="77"/>
                  </a:lnTo>
                  <a:close/>
                  <a:moveTo>
                    <a:pt x="176" y="77"/>
                  </a:moveTo>
                  <a:lnTo>
                    <a:pt x="176" y="106"/>
                  </a:lnTo>
                  <a:lnTo>
                    <a:pt x="112" y="106"/>
                  </a:lnTo>
                  <a:lnTo>
                    <a:pt x="112" y="77"/>
                  </a:lnTo>
                  <a:lnTo>
                    <a:pt x="17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4618038" y="5341938"/>
              <a:ext cx="539750" cy="522287"/>
            </a:xfrm>
            <a:custGeom>
              <a:avLst/>
              <a:gdLst>
                <a:gd name="T0" fmla="*/ 62 w 168"/>
                <a:gd name="T1" fmla="*/ 0 h 162"/>
                <a:gd name="T2" fmla="*/ 0 w 168"/>
                <a:gd name="T3" fmla="*/ 74 h 162"/>
                <a:gd name="T4" fmla="*/ 26 w 168"/>
                <a:gd name="T5" fmla="*/ 154 h 162"/>
                <a:gd name="T6" fmla="*/ 107 w 168"/>
                <a:gd name="T7" fmla="*/ 162 h 162"/>
                <a:gd name="T8" fmla="*/ 168 w 168"/>
                <a:gd name="T9" fmla="*/ 90 h 162"/>
                <a:gd name="T10" fmla="*/ 127 w 168"/>
                <a:gd name="T11" fmla="*/ 56 h 162"/>
                <a:gd name="T12" fmla="*/ 103 w 168"/>
                <a:gd name="T13" fmla="*/ 84 h 162"/>
                <a:gd name="T14" fmla="*/ 79 w 168"/>
                <a:gd name="T15" fmla="*/ 86 h 162"/>
                <a:gd name="T16" fmla="*/ 77 w 168"/>
                <a:gd name="T17" fmla="*/ 62 h 162"/>
                <a:gd name="T18" fmla="*/ 101 w 168"/>
                <a:gd name="T19" fmla="*/ 33 h 162"/>
                <a:gd name="T20" fmla="*/ 62 w 168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62">
                  <a:moveTo>
                    <a:pt x="62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97" y="91"/>
                    <a:pt x="86" y="92"/>
                    <a:pt x="79" y="86"/>
                  </a:cubicBezTo>
                  <a:cubicBezTo>
                    <a:pt x="72" y="80"/>
                    <a:pt x="71" y="69"/>
                    <a:pt x="77" y="62"/>
                  </a:cubicBezTo>
                  <a:cubicBezTo>
                    <a:pt x="101" y="33"/>
                    <a:pt x="101" y="33"/>
                    <a:pt x="101" y="33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5643563" y="5845175"/>
              <a:ext cx="115887" cy="112712"/>
            </a:xfrm>
            <a:custGeom>
              <a:avLst/>
              <a:gdLst>
                <a:gd name="T0" fmla="*/ 3 w 36"/>
                <a:gd name="T1" fmla="*/ 11 h 35"/>
                <a:gd name="T2" fmla="*/ 11 w 36"/>
                <a:gd name="T3" fmla="*/ 32 h 35"/>
                <a:gd name="T4" fmla="*/ 33 w 36"/>
                <a:gd name="T5" fmla="*/ 24 h 35"/>
                <a:gd name="T6" fmla="*/ 23 w 36"/>
                <a:gd name="T7" fmla="*/ 3 h 35"/>
                <a:gd name="T8" fmla="*/ 3 w 36"/>
                <a:gd name="T9" fmla="*/ 11 h 35"/>
                <a:gd name="T10" fmla="*/ 12 w 36"/>
                <a:gd name="T11" fmla="*/ 15 h 35"/>
                <a:gd name="T12" fmla="*/ 19 w 36"/>
                <a:gd name="T13" fmla="*/ 12 h 35"/>
                <a:gd name="T14" fmla="*/ 22 w 36"/>
                <a:gd name="T15" fmla="*/ 19 h 35"/>
                <a:gd name="T16" fmla="*/ 14 w 36"/>
                <a:gd name="T17" fmla="*/ 23 h 35"/>
                <a:gd name="T18" fmla="*/ 12 w 36"/>
                <a:gd name="T19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3" y="11"/>
                  </a:moveTo>
                  <a:cubicBezTo>
                    <a:pt x="0" y="20"/>
                    <a:pt x="3" y="28"/>
                    <a:pt x="11" y="32"/>
                  </a:cubicBezTo>
                  <a:cubicBezTo>
                    <a:pt x="18" y="35"/>
                    <a:pt x="29" y="32"/>
                    <a:pt x="33" y="24"/>
                  </a:cubicBezTo>
                  <a:cubicBezTo>
                    <a:pt x="36" y="16"/>
                    <a:pt x="30" y="6"/>
                    <a:pt x="23" y="3"/>
                  </a:cubicBezTo>
                  <a:cubicBezTo>
                    <a:pt x="15" y="0"/>
                    <a:pt x="6" y="4"/>
                    <a:pt x="3" y="11"/>
                  </a:cubicBezTo>
                  <a:close/>
                  <a:moveTo>
                    <a:pt x="12" y="15"/>
                  </a:moveTo>
                  <a:cubicBezTo>
                    <a:pt x="13" y="12"/>
                    <a:pt x="16" y="11"/>
                    <a:pt x="19" y="12"/>
                  </a:cubicBezTo>
                  <a:cubicBezTo>
                    <a:pt x="22" y="13"/>
                    <a:pt x="23" y="17"/>
                    <a:pt x="22" y="19"/>
                  </a:cubicBezTo>
                  <a:cubicBezTo>
                    <a:pt x="21" y="22"/>
                    <a:pt x="18" y="24"/>
                    <a:pt x="14" y="23"/>
                  </a:cubicBezTo>
                  <a:cubicBezTo>
                    <a:pt x="11" y="21"/>
                    <a:pt x="10" y="18"/>
                    <a:pt x="1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5207000" y="5667375"/>
              <a:ext cx="109537" cy="109537"/>
            </a:xfrm>
            <a:custGeom>
              <a:avLst/>
              <a:gdLst>
                <a:gd name="T0" fmla="*/ 4 w 34"/>
                <a:gd name="T1" fmla="*/ 11 h 34"/>
                <a:gd name="T2" fmla="*/ 12 w 34"/>
                <a:gd name="T3" fmla="*/ 31 h 34"/>
                <a:gd name="T4" fmla="*/ 31 w 34"/>
                <a:gd name="T5" fmla="*/ 22 h 34"/>
                <a:gd name="T6" fmla="*/ 23 w 34"/>
                <a:gd name="T7" fmla="*/ 3 h 34"/>
                <a:gd name="T8" fmla="*/ 4 w 34"/>
                <a:gd name="T9" fmla="*/ 11 h 34"/>
                <a:gd name="T10" fmla="*/ 12 w 34"/>
                <a:gd name="T11" fmla="*/ 14 h 34"/>
                <a:gd name="T12" fmla="*/ 20 w 34"/>
                <a:gd name="T13" fmla="*/ 12 h 34"/>
                <a:gd name="T14" fmla="*/ 23 w 34"/>
                <a:gd name="T15" fmla="*/ 19 h 34"/>
                <a:gd name="T16" fmla="*/ 15 w 34"/>
                <a:gd name="T17" fmla="*/ 22 h 34"/>
                <a:gd name="T18" fmla="*/ 12 w 34"/>
                <a:gd name="T1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4" y="11"/>
                  </a:moveTo>
                  <a:cubicBezTo>
                    <a:pt x="0" y="19"/>
                    <a:pt x="4" y="28"/>
                    <a:pt x="12" y="31"/>
                  </a:cubicBezTo>
                  <a:cubicBezTo>
                    <a:pt x="19" y="34"/>
                    <a:pt x="28" y="30"/>
                    <a:pt x="31" y="22"/>
                  </a:cubicBezTo>
                  <a:cubicBezTo>
                    <a:pt x="34" y="15"/>
                    <a:pt x="31" y="6"/>
                    <a:pt x="23" y="3"/>
                  </a:cubicBezTo>
                  <a:cubicBezTo>
                    <a:pt x="16" y="0"/>
                    <a:pt x="7" y="3"/>
                    <a:pt x="4" y="11"/>
                  </a:cubicBezTo>
                  <a:close/>
                  <a:moveTo>
                    <a:pt x="12" y="14"/>
                  </a:moveTo>
                  <a:cubicBezTo>
                    <a:pt x="13" y="12"/>
                    <a:pt x="17" y="10"/>
                    <a:pt x="20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1" y="22"/>
                    <a:pt x="18" y="23"/>
                    <a:pt x="15" y="22"/>
                  </a:cubicBezTo>
                  <a:cubicBezTo>
                    <a:pt x="12" y="21"/>
                    <a:pt x="11" y="18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5132388" y="5667375"/>
              <a:ext cx="692150" cy="425450"/>
            </a:xfrm>
            <a:custGeom>
              <a:avLst/>
              <a:gdLst>
                <a:gd name="T0" fmla="*/ 215 w 215"/>
                <a:gd name="T1" fmla="*/ 86 h 132"/>
                <a:gd name="T2" fmla="*/ 197 w 215"/>
                <a:gd name="T3" fmla="*/ 76 h 132"/>
                <a:gd name="T4" fmla="*/ 168 w 215"/>
                <a:gd name="T5" fmla="*/ 90 h 132"/>
                <a:gd name="T6" fmla="*/ 158 w 215"/>
                <a:gd name="T7" fmla="*/ 65 h 132"/>
                <a:gd name="T8" fmla="*/ 160 w 215"/>
                <a:gd name="T9" fmla="*/ 61 h 132"/>
                <a:gd name="T10" fmla="*/ 148 w 215"/>
                <a:gd name="T11" fmla="*/ 56 h 132"/>
                <a:gd name="T12" fmla="*/ 63 w 215"/>
                <a:gd name="T13" fmla="*/ 21 h 132"/>
                <a:gd name="T14" fmla="*/ 59 w 215"/>
                <a:gd name="T15" fmla="*/ 20 h 132"/>
                <a:gd name="T16" fmla="*/ 58 w 215"/>
                <a:gd name="T17" fmla="*/ 24 h 132"/>
                <a:gd name="T18" fmla="*/ 33 w 215"/>
                <a:gd name="T19" fmla="*/ 35 h 132"/>
                <a:gd name="T20" fmla="*/ 23 w 215"/>
                <a:gd name="T21" fmla="*/ 9 h 132"/>
                <a:gd name="T22" fmla="*/ 25 w 215"/>
                <a:gd name="T23" fmla="*/ 6 h 132"/>
                <a:gd name="T24" fmla="*/ 12 w 215"/>
                <a:gd name="T25" fmla="*/ 0 h 132"/>
                <a:gd name="T26" fmla="*/ 0 w 215"/>
                <a:gd name="T27" fmla="*/ 24 h 132"/>
                <a:gd name="T28" fmla="*/ 1 w 215"/>
                <a:gd name="T29" fmla="*/ 37 h 132"/>
                <a:gd name="T30" fmla="*/ 143 w 215"/>
                <a:gd name="T31" fmla="*/ 102 h 132"/>
                <a:gd name="T32" fmla="*/ 205 w 215"/>
                <a:gd name="T33" fmla="*/ 108 h 132"/>
                <a:gd name="T34" fmla="*/ 215 w 215"/>
                <a:gd name="T35" fmla="*/ 86 h 132"/>
                <a:gd name="T36" fmla="*/ 58 w 215"/>
                <a:gd name="T37" fmla="*/ 80 h 132"/>
                <a:gd name="T38" fmla="*/ 21 w 215"/>
                <a:gd name="T39" fmla="*/ 50 h 132"/>
                <a:gd name="T40" fmla="*/ 22 w 215"/>
                <a:gd name="T41" fmla="*/ 50 h 132"/>
                <a:gd name="T42" fmla="*/ 21 w 215"/>
                <a:gd name="T43" fmla="*/ 49 h 132"/>
                <a:gd name="T44" fmla="*/ 64 w 215"/>
                <a:gd name="T45" fmla="*/ 67 h 132"/>
                <a:gd name="T46" fmla="*/ 64 w 215"/>
                <a:gd name="T47" fmla="*/ 67 h 132"/>
                <a:gd name="T48" fmla="*/ 64 w 215"/>
                <a:gd name="T49" fmla="*/ 67 h 132"/>
                <a:gd name="T50" fmla="*/ 58 w 215"/>
                <a:gd name="T51" fmla="*/ 80 h 132"/>
                <a:gd name="T52" fmla="*/ 136 w 215"/>
                <a:gd name="T53" fmla="*/ 96 h 132"/>
                <a:gd name="T54" fmla="*/ 136 w 215"/>
                <a:gd name="T55" fmla="*/ 97 h 132"/>
                <a:gd name="T56" fmla="*/ 136 w 215"/>
                <a:gd name="T57" fmla="*/ 97 h 132"/>
                <a:gd name="T58" fmla="*/ 67 w 215"/>
                <a:gd name="T59" fmla="*/ 85 h 132"/>
                <a:gd name="T60" fmla="*/ 67 w 215"/>
                <a:gd name="T61" fmla="*/ 85 h 132"/>
                <a:gd name="T62" fmla="*/ 67 w 215"/>
                <a:gd name="T63" fmla="*/ 85 h 132"/>
                <a:gd name="T64" fmla="*/ 73 w 215"/>
                <a:gd name="T65" fmla="*/ 71 h 132"/>
                <a:gd name="T66" fmla="*/ 136 w 215"/>
                <a:gd name="T67" fmla="*/ 9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5" h="132">
                  <a:moveTo>
                    <a:pt x="215" y="86"/>
                  </a:moveTo>
                  <a:cubicBezTo>
                    <a:pt x="197" y="76"/>
                    <a:pt x="197" y="76"/>
                    <a:pt x="197" y="76"/>
                  </a:cubicBezTo>
                  <a:cubicBezTo>
                    <a:pt x="195" y="85"/>
                    <a:pt x="182" y="96"/>
                    <a:pt x="168" y="90"/>
                  </a:cubicBezTo>
                  <a:cubicBezTo>
                    <a:pt x="159" y="86"/>
                    <a:pt x="154" y="75"/>
                    <a:pt x="158" y="65"/>
                  </a:cubicBezTo>
                  <a:cubicBezTo>
                    <a:pt x="159" y="63"/>
                    <a:pt x="159" y="62"/>
                    <a:pt x="160" y="61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3"/>
                    <a:pt x="58" y="24"/>
                  </a:cubicBezTo>
                  <a:cubicBezTo>
                    <a:pt x="54" y="34"/>
                    <a:pt x="43" y="39"/>
                    <a:pt x="33" y="35"/>
                  </a:cubicBezTo>
                  <a:cubicBezTo>
                    <a:pt x="24" y="31"/>
                    <a:pt x="19" y="19"/>
                    <a:pt x="23" y="9"/>
                  </a:cubicBezTo>
                  <a:cubicBezTo>
                    <a:pt x="24" y="8"/>
                    <a:pt x="24" y="7"/>
                    <a:pt x="25" y="6"/>
                  </a:cubicBezTo>
                  <a:cubicBezTo>
                    <a:pt x="25" y="6"/>
                    <a:pt x="24" y="5"/>
                    <a:pt x="12" y="0"/>
                  </a:cubicBezTo>
                  <a:cubicBezTo>
                    <a:pt x="4" y="4"/>
                    <a:pt x="2" y="15"/>
                    <a:pt x="0" y="24"/>
                  </a:cubicBezTo>
                  <a:cubicBezTo>
                    <a:pt x="8" y="27"/>
                    <a:pt x="1" y="37"/>
                    <a:pt x="1" y="37"/>
                  </a:cubicBezTo>
                  <a:cubicBezTo>
                    <a:pt x="75" y="132"/>
                    <a:pt x="143" y="102"/>
                    <a:pt x="143" y="102"/>
                  </a:cubicBezTo>
                  <a:cubicBezTo>
                    <a:pt x="191" y="122"/>
                    <a:pt x="205" y="108"/>
                    <a:pt x="205" y="108"/>
                  </a:cubicBezTo>
                  <a:cubicBezTo>
                    <a:pt x="205" y="108"/>
                    <a:pt x="205" y="102"/>
                    <a:pt x="215" y="86"/>
                  </a:cubicBezTo>
                  <a:close/>
                  <a:moveTo>
                    <a:pt x="58" y="80"/>
                  </a:moveTo>
                  <a:cubicBezTo>
                    <a:pt x="36" y="65"/>
                    <a:pt x="21" y="50"/>
                    <a:pt x="21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49"/>
                    <a:pt x="21" y="49"/>
                    <a:pt x="21" y="49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58" y="80"/>
                    <a:pt x="58" y="80"/>
                    <a:pt x="58" y="80"/>
                  </a:cubicBezTo>
                  <a:close/>
                  <a:moveTo>
                    <a:pt x="136" y="96"/>
                  </a:moveTo>
                  <a:cubicBezTo>
                    <a:pt x="136" y="96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00" y="105"/>
                    <a:pt x="6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73" y="71"/>
                    <a:pt x="73" y="71"/>
                    <a:pt x="73" y="71"/>
                  </a:cubicBezTo>
                  <a:lnTo>
                    <a:pt x="136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40"/>
          <p:cNvGrpSpPr/>
          <p:nvPr/>
        </p:nvGrpSpPr>
        <p:grpSpPr>
          <a:xfrm>
            <a:off x="3672235" y="4105175"/>
            <a:ext cx="2753953" cy="2474912"/>
            <a:chOff x="6113463" y="4135438"/>
            <a:chExt cx="2754312" cy="2474912"/>
          </a:xfrm>
        </p:grpSpPr>
        <p:sp>
          <p:nvSpPr>
            <p:cNvPr id="38" name="Freeform 13"/>
            <p:cNvSpPr/>
            <p:nvPr/>
          </p:nvSpPr>
          <p:spPr bwMode="auto">
            <a:xfrm>
              <a:off x="6113463" y="4138613"/>
              <a:ext cx="1776412" cy="1776412"/>
            </a:xfrm>
            <a:custGeom>
              <a:avLst/>
              <a:gdLst>
                <a:gd name="T0" fmla="*/ 0 w 552"/>
                <a:gd name="T1" fmla="*/ 0 h 552"/>
                <a:gd name="T2" fmla="*/ 0 w 552"/>
                <a:gd name="T3" fmla="*/ 552 h 552"/>
                <a:gd name="T4" fmla="*/ 552 w 552"/>
                <a:gd name="T5" fmla="*/ 0 h 552"/>
                <a:gd name="T6" fmla="*/ 0 w 552"/>
                <a:gd name="T7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2" h="552">
                  <a:moveTo>
                    <a:pt x="0" y="0"/>
                  </a:moveTo>
                  <a:cubicBezTo>
                    <a:pt x="0" y="552"/>
                    <a:pt x="0" y="552"/>
                    <a:pt x="0" y="552"/>
                  </a:cubicBezTo>
                  <a:cubicBezTo>
                    <a:pt x="304" y="551"/>
                    <a:pt x="551" y="305"/>
                    <a:pt x="5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7689850" y="4135438"/>
              <a:ext cx="1177925" cy="908050"/>
            </a:xfrm>
            <a:custGeom>
              <a:avLst/>
              <a:gdLst>
                <a:gd name="T0" fmla="*/ 21 w 366"/>
                <a:gd name="T1" fmla="*/ 203 h 282"/>
                <a:gd name="T2" fmla="*/ 51 w 366"/>
                <a:gd name="T3" fmla="*/ 225 h 282"/>
                <a:gd name="T4" fmla="*/ 56 w 366"/>
                <a:gd name="T5" fmla="*/ 245 h 282"/>
                <a:gd name="T6" fmla="*/ 66 w 366"/>
                <a:gd name="T7" fmla="*/ 236 h 282"/>
                <a:gd name="T8" fmla="*/ 73 w 366"/>
                <a:gd name="T9" fmla="*/ 224 h 282"/>
                <a:gd name="T10" fmla="*/ 68 w 366"/>
                <a:gd name="T11" fmla="*/ 215 h 282"/>
                <a:gd name="T12" fmla="*/ 56 w 366"/>
                <a:gd name="T13" fmla="*/ 218 h 282"/>
                <a:gd name="T14" fmla="*/ 77 w 366"/>
                <a:gd name="T15" fmla="*/ 207 h 282"/>
                <a:gd name="T16" fmla="*/ 90 w 366"/>
                <a:gd name="T17" fmla="*/ 250 h 282"/>
                <a:gd name="T18" fmla="*/ 115 w 366"/>
                <a:gd name="T19" fmla="*/ 230 h 282"/>
                <a:gd name="T20" fmla="*/ 132 w 366"/>
                <a:gd name="T21" fmla="*/ 199 h 282"/>
                <a:gd name="T22" fmla="*/ 119 w 366"/>
                <a:gd name="T23" fmla="*/ 177 h 282"/>
                <a:gd name="T24" fmla="*/ 90 w 366"/>
                <a:gd name="T25" fmla="*/ 184 h 282"/>
                <a:gd name="T26" fmla="*/ 67 w 366"/>
                <a:gd name="T27" fmla="*/ 190 h 282"/>
                <a:gd name="T28" fmla="*/ 76 w 366"/>
                <a:gd name="T29" fmla="*/ 189 h 282"/>
                <a:gd name="T30" fmla="*/ 79 w 366"/>
                <a:gd name="T31" fmla="*/ 181 h 282"/>
                <a:gd name="T32" fmla="*/ 77 w 366"/>
                <a:gd name="T33" fmla="*/ 176 h 282"/>
                <a:gd name="T34" fmla="*/ 69 w 366"/>
                <a:gd name="T35" fmla="*/ 176 h 282"/>
                <a:gd name="T36" fmla="*/ 66 w 366"/>
                <a:gd name="T37" fmla="*/ 187 h 282"/>
                <a:gd name="T38" fmla="*/ 23 w 366"/>
                <a:gd name="T39" fmla="*/ 186 h 282"/>
                <a:gd name="T40" fmla="*/ 142 w 366"/>
                <a:gd name="T41" fmla="*/ 150 h 282"/>
                <a:gd name="T42" fmla="*/ 148 w 366"/>
                <a:gd name="T43" fmla="*/ 211 h 282"/>
                <a:gd name="T44" fmla="*/ 165 w 366"/>
                <a:gd name="T45" fmla="*/ 223 h 282"/>
                <a:gd name="T46" fmla="*/ 179 w 366"/>
                <a:gd name="T47" fmla="*/ 212 h 282"/>
                <a:gd name="T48" fmla="*/ 176 w 366"/>
                <a:gd name="T49" fmla="*/ 189 h 282"/>
                <a:gd name="T50" fmla="*/ 165 w 366"/>
                <a:gd name="T51" fmla="*/ 169 h 282"/>
                <a:gd name="T52" fmla="*/ 194 w 366"/>
                <a:gd name="T53" fmla="*/ 186 h 282"/>
                <a:gd name="T54" fmla="*/ 255 w 366"/>
                <a:gd name="T55" fmla="*/ 280 h 282"/>
                <a:gd name="T56" fmla="*/ 306 w 366"/>
                <a:gd name="T57" fmla="*/ 241 h 282"/>
                <a:gd name="T58" fmla="*/ 335 w 366"/>
                <a:gd name="T59" fmla="*/ 146 h 282"/>
                <a:gd name="T60" fmla="*/ 308 w 366"/>
                <a:gd name="T61" fmla="*/ 84 h 282"/>
                <a:gd name="T62" fmla="*/ 208 w 366"/>
                <a:gd name="T63" fmla="*/ 130 h 282"/>
                <a:gd name="T64" fmla="*/ 151 w 366"/>
                <a:gd name="T65" fmla="*/ 85 h 282"/>
                <a:gd name="T66" fmla="*/ 175 w 366"/>
                <a:gd name="T67" fmla="*/ 118 h 282"/>
                <a:gd name="T68" fmla="*/ 195 w 366"/>
                <a:gd name="T69" fmla="*/ 102 h 282"/>
                <a:gd name="T70" fmla="*/ 206 w 366"/>
                <a:gd name="T71" fmla="*/ 65 h 282"/>
                <a:gd name="T72" fmla="*/ 196 w 366"/>
                <a:gd name="T73" fmla="*/ 40 h 282"/>
                <a:gd name="T74" fmla="*/ 156 w 366"/>
                <a:gd name="T75" fmla="*/ 58 h 282"/>
                <a:gd name="T76" fmla="*/ 101 w 366"/>
                <a:gd name="T77" fmla="*/ 108 h 282"/>
                <a:gd name="T78" fmla="*/ 44 w 366"/>
                <a:gd name="T79" fmla="*/ 63 h 282"/>
                <a:gd name="T80" fmla="*/ 53 w 366"/>
                <a:gd name="T81" fmla="*/ 221 h 282"/>
                <a:gd name="T82" fmla="*/ 150 w 366"/>
                <a:gd name="T83" fmla="*/ 81 h 282"/>
                <a:gd name="T84" fmla="*/ 79 w 366"/>
                <a:gd name="T85" fmla="*/ 197 h 282"/>
                <a:gd name="T86" fmla="*/ 69 w 366"/>
                <a:gd name="T87" fmla="*/ 201 h 282"/>
                <a:gd name="T88" fmla="*/ 66 w 366"/>
                <a:gd name="T89" fmla="*/ 201 h 282"/>
                <a:gd name="T90" fmla="*/ 182 w 366"/>
                <a:gd name="T91" fmla="*/ 164 h 282"/>
                <a:gd name="T92" fmla="*/ 175 w 366"/>
                <a:gd name="T93" fmla="*/ 159 h 282"/>
                <a:gd name="T94" fmla="*/ 169 w 366"/>
                <a:gd name="T95" fmla="*/ 154 h 282"/>
                <a:gd name="T96" fmla="*/ 165 w 366"/>
                <a:gd name="T97" fmla="*/ 150 h 282"/>
                <a:gd name="T98" fmla="*/ 163 w 366"/>
                <a:gd name="T99" fmla="*/ 147 h 282"/>
                <a:gd name="T100" fmla="*/ 168 w 366"/>
                <a:gd name="T101" fmla="*/ 149 h 282"/>
                <a:gd name="T102" fmla="*/ 175 w 366"/>
                <a:gd name="T103" fmla="*/ 151 h 282"/>
                <a:gd name="T104" fmla="*/ 189 w 366"/>
                <a:gd name="T105" fmla="*/ 155 h 282"/>
                <a:gd name="T106" fmla="*/ 194 w 366"/>
                <a:gd name="T107" fmla="*/ 16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6" h="282">
                  <a:moveTo>
                    <a:pt x="6" y="243"/>
                  </a:moveTo>
                  <a:cubicBezTo>
                    <a:pt x="9" y="232"/>
                    <a:pt x="12" y="222"/>
                    <a:pt x="15" y="213"/>
                  </a:cubicBezTo>
                  <a:cubicBezTo>
                    <a:pt x="16" y="212"/>
                    <a:pt x="16" y="210"/>
                    <a:pt x="16" y="207"/>
                  </a:cubicBezTo>
                  <a:cubicBezTo>
                    <a:pt x="18" y="202"/>
                    <a:pt x="21" y="203"/>
                    <a:pt x="21" y="203"/>
                  </a:cubicBezTo>
                  <a:cubicBezTo>
                    <a:pt x="21" y="203"/>
                    <a:pt x="21" y="203"/>
                    <a:pt x="21" y="203"/>
                  </a:cubicBezTo>
                  <a:cubicBezTo>
                    <a:pt x="25" y="204"/>
                    <a:pt x="32" y="205"/>
                    <a:pt x="40" y="205"/>
                  </a:cubicBezTo>
                  <a:cubicBezTo>
                    <a:pt x="41" y="207"/>
                    <a:pt x="42" y="209"/>
                    <a:pt x="43" y="211"/>
                  </a:cubicBezTo>
                  <a:cubicBezTo>
                    <a:pt x="43" y="212"/>
                    <a:pt x="44" y="213"/>
                    <a:pt x="44" y="214"/>
                  </a:cubicBezTo>
                  <a:cubicBezTo>
                    <a:pt x="44" y="214"/>
                    <a:pt x="44" y="214"/>
                    <a:pt x="45" y="214"/>
                  </a:cubicBezTo>
                  <a:cubicBezTo>
                    <a:pt x="46" y="218"/>
                    <a:pt x="49" y="222"/>
                    <a:pt x="51" y="225"/>
                  </a:cubicBezTo>
                  <a:cubicBezTo>
                    <a:pt x="51" y="227"/>
                    <a:pt x="51" y="228"/>
                    <a:pt x="52" y="229"/>
                  </a:cubicBezTo>
                  <a:cubicBezTo>
                    <a:pt x="51" y="230"/>
                    <a:pt x="51" y="231"/>
                    <a:pt x="51" y="232"/>
                  </a:cubicBezTo>
                  <a:cubicBezTo>
                    <a:pt x="50" y="233"/>
                    <a:pt x="51" y="235"/>
                    <a:pt x="53" y="236"/>
                  </a:cubicBezTo>
                  <a:cubicBezTo>
                    <a:pt x="52" y="237"/>
                    <a:pt x="52" y="238"/>
                    <a:pt x="52" y="238"/>
                  </a:cubicBezTo>
                  <a:cubicBezTo>
                    <a:pt x="51" y="241"/>
                    <a:pt x="53" y="244"/>
                    <a:pt x="56" y="245"/>
                  </a:cubicBezTo>
                  <a:cubicBezTo>
                    <a:pt x="59" y="245"/>
                    <a:pt x="62" y="243"/>
                    <a:pt x="62" y="241"/>
                  </a:cubicBezTo>
                  <a:cubicBezTo>
                    <a:pt x="64" y="241"/>
                    <a:pt x="66" y="239"/>
                    <a:pt x="66" y="238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237"/>
                    <a:pt x="66" y="237"/>
                    <a:pt x="66" y="236"/>
                  </a:cubicBezTo>
                  <a:cubicBezTo>
                    <a:pt x="66" y="236"/>
                    <a:pt x="66" y="236"/>
                    <a:pt x="66" y="236"/>
                  </a:cubicBezTo>
                  <a:cubicBezTo>
                    <a:pt x="67" y="236"/>
                    <a:pt x="67" y="235"/>
                    <a:pt x="68" y="234"/>
                  </a:cubicBezTo>
                  <a:cubicBezTo>
                    <a:pt x="68" y="234"/>
                    <a:pt x="68" y="234"/>
                    <a:pt x="68" y="234"/>
                  </a:cubicBezTo>
                  <a:cubicBezTo>
                    <a:pt x="72" y="234"/>
                    <a:pt x="74" y="232"/>
                    <a:pt x="74" y="229"/>
                  </a:cubicBezTo>
                  <a:cubicBezTo>
                    <a:pt x="75" y="227"/>
                    <a:pt x="74" y="225"/>
                    <a:pt x="73" y="224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22"/>
                    <a:pt x="72" y="220"/>
                    <a:pt x="70" y="220"/>
                  </a:cubicBezTo>
                  <a:cubicBezTo>
                    <a:pt x="70" y="220"/>
                    <a:pt x="70" y="220"/>
                    <a:pt x="70" y="220"/>
                  </a:cubicBezTo>
                  <a:cubicBezTo>
                    <a:pt x="70" y="219"/>
                    <a:pt x="69" y="217"/>
                    <a:pt x="68" y="217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5"/>
                  </a:cubicBezTo>
                  <a:cubicBezTo>
                    <a:pt x="68" y="214"/>
                    <a:pt x="67" y="212"/>
                    <a:pt x="66" y="212"/>
                  </a:cubicBezTo>
                  <a:cubicBezTo>
                    <a:pt x="66" y="212"/>
                    <a:pt x="65" y="212"/>
                    <a:pt x="65" y="212"/>
                  </a:cubicBezTo>
                  <a:cubicBezTo>
                    <a:pt x="64" y="211"/>
                    <a:pt x="63" y="211"/>
                    <a:pt x="62" y="211"/>
                  </a:cubicBezTo>
                  <a:cubicBezTo>
                    <a:pt x="59" y="210"/>
                    <a:pt x="56" y="212"/>
                    <a:pt x="56" y="215"/>
                  </a:cubicBezTo>
                  <a:cubicBezTo>
                    <a:pt x="56" y="216"/>
                    <a:pt x="56" y="217"/>
                    <a:pt x="56" y="218"/>
                  </a:cubicBezTo>
                  <a:cubicBezTo>
                    <a:pt x="55" y="218"/>
                    <a:pt x="55" y="219"/>
                    <a:pt x="54" y="220"/>
                  </a:cubicBezTo>
                  <a:cubicBezTo>
                    <a:pt x="52" y="219"/>
                    <a:pt x="50" y="218"/>
                    <a:pt x="48" y="217"/>
                  </a:cubicBezTo>
                  <a:cubicBezTo>
                    <a:pt x="46" y="214"/>
                    <a:pt x="45" y="210"/>
                    <a:pt x="44" y="206"/>
                  </a:cubicBezTo>
                  <a:cubicBezTo>
                    <a:pt x="48" y="206"/>
                    <a:pt x="52" y="206"/>
                    <a:pt x="56" y="206"/>
                  </a:cubicBezTo>
                  <a:cubicBezTo>
                    <a:pt x="70" y="206"/>
                    <a:pt x="75" y="206"/>
                    <a:pt x="77" y="207"/>
                  </a:cubicBezTo>
                  <a:cubicBezTo>
                    <a:pt x="78" y="209"/>
                    <a:pt x="78" y="211"/>
                    <a:pt x="78" y="212"/>
                  </a:cubicBezTo>
                  <a:cubicBezTo>
                    <a:pt x="77" y="214"/>
                    <a:pt x="76" y="216"/>
                    <a:pt x="76" y="218"/>
                  </a:cubicBezTo>
                  <a:cubicBezTo>
                    <a:pt x="75" y="223"/>
                    <a:pt x="77" y="227"/>
                    <a:pt x="81" y="230"/>
                  </a:cubicBezTo>
                  <a:cubicBezTo>
                    <a:pt x="80" y="231"/>
                    <a:pt x="80" y="233"/>
                    <a:pt x="79" y="235"/>
                  </a:cubicBezTo>
                  <a:cubicBezTo>
                    <a:pt x="78" y="242"/>
                    <a:pt x="83" y="249"/>
                    <a:pt x="90" y="250"/>
                  </a:cubicBezTo>
                  <a:cubicBezTo>
                    <a:pt x="97" y="252"/>
                    <a:pt x="103" y="248"/>
                    <a:pt x="105" y="241"/>
                  </a:cubicBezTo>
                  <a:cubicBezTo>
                    <a:pt x="110" y="241"/>
                    <a:pt x="114" y="238"/>
                    <a:pt x="115" y="233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5" y="230"/>
                    <a:pt x="115" y="230"/>
                  </a:cubicBezTo>
                  <a:cubicBezTo>
                    <a:pt x="115" y="230"/>
                    <a:pt x="115" y="230"/>
                    <a:pt x="115" y="230"/>
                  </a:cubicBezTo>
                  <a:cubicBezTo>
                    <a:pt x="119" y="230"/>
                    <a:pt x="122" y="227"/>
                    <a:pt x="122" y="224"/>
                  </a:cubicBezTo>
                  <a:cubicBezTo>
                    <a:pt x="122" y="224"/>
                    <a:pt x="123" y="224"/>
                    <a:pt x="123" y="224"/>
                  </a:cubicBezTo>
                  <a:cubicBezTo>
                    <a:pt x="130" y="225"/>
                    <a:pt x="136" y="220"/>
                    <a:pt x="138" y="213"/>
                  </a:cubicBezTo>
                  <a:cubicBezTo>
                    <a:pt x="139" y="207"/>
                    <a:pt x="136" y="202"/>
                    <a:pt x="132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3" y="194"/>
                    <a:pt x="130" y="190"/>
                    <a:pt x="126" y="189"/>
                  </a:cubicBezTo>
                  <a:cubicBezTo>
                    <a:pt x="125" y="189"/>
                    <a:pt x="124" y="189"/>
                    <a:pt x="124" y="189"/>
                  </a:cubicBezTo>
                  <a:cubicBezTo>
                    <a:pt x="123" y="185"/>
                    <a:pt x="122" y="182"/>
                    <a:pt x="120" y="180"/>
                  </a:cubicBezTo>
                  <a:cubicBezTo>
                    <a:pt x="120" y="179"/>
                    <a:pt x="120" y="179"/>
                    <a:pt x="119" y="178"/>
                  </a:cubicBezTo>
                  <a:cubicBezTo>
                    <a:pt x="119" y="178"/>
                    <a:pt x="119" y="178"/>
                    <a:pt x="119" y="177"/>
                  </a:cubicBezTo>
                  <a:cubicBezTo>
                    <a:pt x="120" y="174"/>
                    <a:pt x="118" y="170"/>
                    <a:pt x="114" y="169"/>
                  </a:cubicBezTo>
                  <a:cubicBezTo>
                    <a:pt x="113" y="169"/>
                    <a:pt x="112" y="169"/>
                    <a:pt x="112" y="169"/>
                  </a:cubicBezTo>
                  <a:cubicBezTo>
                    <a:pt x="110" y="167"/>
                    <a:pt x="108" y="166"/>
                    <a:pt x="105" y="165"/>
                  </a:cubicBezTo>
                  <a:cubicBezTo>
                    <a:pt x="98" y="164"/>
                    <a:pt x="90" y="169"/>
                    <a:pt x="89" y="176"/>
                  </a:cubicBezTo>
                  <a:cubicBezTo>
                    <a:pt x="89" y="179"/>
                    <a:pt x="89" y="181"/>
                    <a:pt x="90" y="184"/>
                  </a:cubicBezTo>
                  <a:cubicBezTo>
                    <a:pt x="86" y="186"/>
                    <a:pt x="83" y="189"/>
                    <a:pt x="81" y="192"/>
                  </a:cubicBezTo>
                  <a:cubicBezTo>
                    <a:pt x="75" y="193"/>
                    <a:pt x="68" y="196"/>
                    <a:pt x="61" y="198"/>
                  </a:cubicBezTo>
                  <a:cubicBezTo>
                    <a:pt x="63" y="193"/>
                    <a:pt x="65" y="190"/>
                    <a:pt x="67" y="188"/>
                  </a:cubicBezTo>
                  <a:cubicBezTo>
                    <a:pt x="67" y="188"/>
                    <a:pt x="67" y="189"/>
                    <a:pt x="67" y="189"/>
                  </a:cubicBezTo>
                  <a:cubicBezTo>
                    <a:pt x="67" y="189"/>
                    <a:pt x="67" y="190"/>
                    <a:pt x="67" y="190"/>
                  </a:cubicBezTo>
                  <a:cubicBezTo>
                    <a:pt x="66" y="192"/>
                    <a:pt x="68" y="194"/>
                    <a:pt x="69" y="194"/>
                  </a:cubicBezTo>
                  <a:cubicBezTo>
                    <a:pt x="71" y="194"/>
                    <a:pt x="73" y="193"/>
                    <a:pt x="73" y="192"/>
                  </a:cubicBezTo>
                  <a:cubicBezTo>
                    <a:pt x="74" y="192"/>
                    <a:pt x="75" y="191"/>
                    <a:pt x="75" y="190"/>
                  </a:cubicBezTo>
                  <a:cubicBezTo>
                    <a:pt x="75" y="190"/>
                    <a:pt x="75" y="189"/>
                    <a:pt x="75" y="189"/>
                  </a:cubicBezTo>
                  <a:cubicBezTo>
                    <a:pt x="75" y="189"/>
                    <a:pt x="76" y="189"/>
                    <a:pt x="76" y="189"/>
                  </a:cubicBezTo>
                  <a:cubicBezTo>
                    <a:pt x="76" y="189"/>
                    <a:pt x="75" y="189"/>
                    <a:pt x="75" y="189"/>
                  </a:cubicBezTo>
                  <a:cubicBezTo>
                    <a:pt x="76" y="189"/>
                    <a:pt x="76" y="188"/>
                    <a:pt x="77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7" y="187"/>
                    <a:pt x="80" y="186"/>
                    <a:pt x="81" y="185"/>
                  </a:cubicBezTo>
                  <a:cubicBezTo>
                    <a:pt x="81" y="183"/>
                    <a:pt x="80" y="182"/>
                    <a:pt x="79" y="181"/>
                  </a:cubicBezTo>
                  <a:cubicBezTo>
                    <a:pt x="79" y="181"/>
                    <a:pt x="80" y="181"/>
                    <a:pt x="80" y="181"/>
                  </a:cubicBezTo>
                  <a:cubicBezTo>
                    <a:pt x="80" y="180"/>
                    <a:pt x="79" y="179"/>
                    <a:pt x="78" y="179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8"/>
                    <a:pt x="77" y="177"/>
                    <a:pt x="77" y="177"/>
                  </a:cubicBezTo>
                  <a:cubicBezTo>
                    <a:pt x="77" y="177"/>
                    <a:pt x="77" y="176"/>
                    <a:pt x="77" y="176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77" y="175"/>
                    <a:pt x="76" y="174"/>
                    <a:pt x="75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4" y="174"/>
                    <a:pt x="74" y="173"/>
                    <a:pt x="73" y="173"/>
                  </a:cubicBezTo>
                  <a:cubicBezTo>
                    <a:pt x="71" y="173"/>
                    <a:pt x="70" y="174"/>
                    <a:pt x="69" y="176"/>
                  </a:cubicBezTo>
                  <a:cubicBezTo>
                    <a:pt x="69" y="177"/>
                    <a:pt x="69" y="177"/>
                    <a:pt x="69" y="178"/>
                  </a:cubicBezTo>
                  <a:cubicBezTo>
                    <a:pt x="68" y="179"/>
                    <a:pt x="67" y="180"/>
                    <a:pt x="66" y="182"/>
                  </a:cubicBezTo>
                  <a:cubicBezTo>
                    <a:pt x="66" y="183"/>
                    <a:pt x="66" y="184"/>
                    <a:pt x="67" y="185"/>
                  </a:cubicBezTo>
                  <a:cubicBezTo>
                    <a:pt x="66" y="185"/>
                    <a:pt x="66" y="185"/>
                    <a:pt x="66" y="186"/>
                  </a:cubicBezTo>
                  <a:cubicBezTo>
                    <a:pt x="66" y="186"/>
                    <a:pt x="66" y="187"/>
                    <a:pt x="66" y="187"/>
                  </a:cubicBezTo>
                  <a:cubicBezTo>
                    <a:pt x="63" y="191"/>
                    <a:pt x="60" y="195"/>
                    <a:pt x="59" y="197"/>
                  </a:cubicBezTo>
                  <a:cubicBezTo>
                    <a:pt x="59" y="197"/>
                    <a:pt x="59" y="198"/>
                    <a:pt x="59" y="198"/>
                  </a:cubicBezTo>
                  <a:cubicBezTo>
                    <a:pt x="55" y="199"/>
                    <a:pt x="51" y="199"/>
                    <a:pt x="47" y="199"/>
                  </a:cubicBezTo>
                  <a:cubicBezTo>
                    <a:pt x="36" y="197"/>
                    <a:pt x="27" y="191"/>
                    <a:pt x="23" y="189"/>
                  </a:cubicBezTo>
                  <a:cubicBezTo>
                    <a:pt x="23" y="188"/>
                    <a:pt x="23" y="187"/>
                    <a:pt x="23" y="186"/>
                  </a:cubicBezTo>
                  <a:cubicBezTo>
                    <a:pt x="25" y="176"/>
                    <a:pt x="30" y="154"/>
                    <a:pt x="31" y="142"/>
                  </a:cubicBezTo>
                  <a:cubicBezTo>
                    <a:pt x="32" y="139"/>
                    <a:pt x="34" y="136"/>
                    <a:pt x="36" y="134"/>
                  </a:cubicBezTo>
                  <a:cubicBezTo>
                    <a:pt x="48" y="132"/>
                    <a:pt x="81" y="126"/>
                    <a:pt x="111" y="133"/>
                  </a:cubicBezTo>
                  <a:cubicBezTo>
                    <a:pt x="122" y="136"/>
                    <a:pt x="132" y="141"/>
                    <a:pt x="142" y="148"/>
                  </a:cubicBezTo>
                  <a:cubicBezTo>
                    <a:pt x="142" y="149"/>
                    <a:pt x="142" y="149"/>
                    <a:pt x="142" y="150"/>
                  </a:cubicBezTo>
                  <a:cubicBezTo>
                    <a:pt x="142" y="157"/>
                    <a:pt x="145" y="171"/>
                    <a:pt x="149" y="183"/>
                  </a:cubicBezTo>
                  <a:cubicBezTo>
                    <a:pt x="149" y="184"/>
                    <a:pt x="148" y="185"/>
                    <a:pt x="148" y="186"/>
                  </a:cubicBezTo>
                  <a:cubicBezTo>
                    <a:pt x="147" y="188"/>
                    <a:pt x="148" y="189"/>
                    <a:pt x="148" y="190"/>
                  </a:cubicBezTo>
                  <a:cubicBezTo>
                    <a:pt x="146" y="192"/>
                    <a:pt x="145" y="195"/>
                    <a:pt x="145" y="197"/>
                  </a:cubicBezTo>
                  <a:cubicBezTo>
                    <a:pt x="144" y="203"/>
                    <a:pt x="145" y="207"/>
                    <a:pt x="148" y="211"/>
                  </a:cubicBezTo>
                  <a:cubicBezTo>
                    <a:pt x="147" y="213"/>
                    <a:pt x="146" y="214"/>
                    <a:pt x="146" y="216"/>
                  </a:cubicBezTo>
                  <a:cubicBezTo>
                    <a:pt x="145" y="221"/>
                    <a:pt x="148" y="226"/>
                    <a:pt x="153" y="227"/>
                  </a:cubicBezTo>
                  <a:cubicBezTo>
                    <a:pt x="155" y="227"/>
                    <a:pt x="157" y="227"/>
                    <a:pt x="158" y="226"/>
                  </a:cubicBezTo>
                  <a:cubicBezTo>
                    <a:pt x="159" y="226"/>
                    <a:pt x="159" y="226"/>
                    <a:pt x="160" y="226"/>
                  </a:cubicBezTo>
                  <a:cubicBezTo>
                    <a:pt x="162" y="227"/>
                    <a:pt x="165" y="225"/>
                    <a:pt x="165" y="223"/>
                  </a:cubicBezTo>
                  <a:cubicBezTo>
                    <a:pt x="165" y="223"/>
                    <a:pt x="165" y="222"/>
                    <a:pt x="165" y="222"/>
                  </a:cubicBezTo>
                  <a:cubicBezTo>
                    <a:pt x="165" y="222"/>
                    <a:pt x="166" y="222"/>
                    <a:pt x="166" y="221"/>
                  </a:cubicBezTo>
                  <a:cubicBezTo>
                    <a:pt x="168" y="220"/>
                    <a:pt x="170" y="219"/>
                    <a:pt x="171" y="217"/>
                  </a:cubicBezTo>
                  <a:cubicBezTo>
                    <a:pt x="171" y="217"/>
                    <a:pt x="171" y="217"/>
                    <a:pt x="172" y="217"/>
                  </a:cubicBezTo>
                  <a:cubicBezTo>
                    <a:pt x="175" y="218"/>
                    <a:pt x="178" y="216"/>
                    <a:pt x="179" y="212"/>
                  </a:cubicBezTo>
                  <a:cubicBezTo>
                    <a:pt x="179" y="212"/>
                    <a:pt x="179" y="212"/>
                    <a:pt x="179" y="212"/>
                  </a:cubicBezTo>
                  <a:cubicBezTo>
                    <a:pt x="182" y="211"/>
                    <a:pt x="185" y="209"/>
                    <a:pt x="186" y="205"/>
                  </a:cubicBezTo>
                  <a:cubicBezTo>
                    <a:pt x="187" y="200"/>
                    <a:pt x="183" y="195"/>
                    <a:pt x="179" y="194"/>
                  </a:cubicBezTo>
                  <a:cubicBezTo>
                    <a:pt x="179" y="194"/>
                    <a:pt x="179" y="194"/>
                    <a:pt x="179" y="194"/>
                  </a:cubicBezTo>
                  <a:cubicBezTo>
                    <a:pt x="179" y="192"/>
                    <a:pt x="178" y="190"/>
                    <a:pt x="176" y="189"/>
                  </a:cubicBezTo>
                  <a:cubicBezTo>
                    <a:pt x="176" y="189"/>
                    <a:pt x="176" y="189"/>
                    <a:pt x="176" y="189"/>
                  </a:cubicBezTo>
                  <a:cubicBezTo>
                    <a:pt x="176" y="188"/>
                    <a:pt x="176" y="188"/>
                    <a:pt x="176" y="187"/>
                  </a:cubicBezTo>
                  <a:cubicBezTo>
                    <a:pt x="176" y="187"/>
                    <a:pt x="176" y="187"/>
                    <a:pt x="176" y="186"/>
                  </a:cubicBezTo>
                  <a:cubicBezTo>
                    <a:pt x="177" y="183"/>
                    <a:pt x="175" y="180"/>
                    <a:pt x="172" y="179"/>
                  </a:cubicBezTo>
                  <a:cubicBezTo>
                    <a:pt x="173" y="174"/>
                    <a:pt x="170" y="170"/>
                    <a:pt x="165" y="169"/>
                  </a:cubicBezTo>
                  <a:cubicBezTo>
                    <a:pt x="160" y="168"/>
                    <a:pt x="155" y="171"/>
                    <a:pt x="154" y="176"/>
                  </a:cubicBezTo>
                  <a:cubicBezTo>
                    <a:pt x="154" y="178"/>
                    <a:pt x="154" y="179"/>
                    <a:pt x="154" y="180"/>
                  </a:cubicBezTo>
                  <a:cubicBezTo>
                    <a:pt x="153" y="180"/>
                    <a:pt x="152" y="181"/>
                    <a:pt x="151" y="181"/>
                  </a:cubicBezTo>
                  <a:cubicBezTo>
                    <a:pt x="149" y="174"/>
                    <a:pt x="147" y="164"/>
                    <a:pt x="147" y="151"/>
                  </a:cubicBezTo>
                  <a:cubicBezTo>
                    <a:pt x="164" y="163"/>
                    <a:pt x="180" y="177"/>
                    <a:pt x="194" y="186"/>
                  </a:cubicBezTo>
                  <a:cubicBezTo>
                    <a:pt x="196" y="198"/>
                    <a:pt x="200" y="208"/>
                    <a:pt x="207" y="217"/>
                  </a:cubicBezTo>
                  <a:cubicBezTo>
                    <a:pt x="202" y="222"/>
                    <a:pt x="199" y="229"/>
                    <a:pt x="198" y="236"/>
                  </a:cubicBezTo>
                  <a:cubicBezTo>
                    <a:pt x="194" y="256"/>
                    <a:pt x="207" y="276"/>
                    <a:pt x="228" y="280"/>
                  </a:cubicBezTo>
                  <a:cubicBezTo>
                    <a:pt x="235" y="281"/>
                    <a:pt x="243" y="281"/>
                    <a:pt x="249" y="278"/>
                  </a:cubicBezTo>
                  <a:cubicBezTo>
                    <a:pt x="251" y="279"/>
                    <a:pt x="253" y="279"/>
                    <a:pt x="255" y="280"/>
                  </a:cubicBezTo>
                  <a:cubicBezTo>
                    <a:pt x="266" y="282"/>
                    <a:pt x="276" y="275"/>
                    <a:pt x="278" y="264"/>
                  </a:cubicBezTo>
                  <a:cubicBezTo>
                    <a:pt x="278" y="264"/>
                    <a:pt x="278" y="263"/>
                    <a:pt x="278" y="263"/>
                  </a:cubicBezTo>
                  <a:cubicBezTo>
                    <a:pt x="280" y="261"/>
                    <a:pt x="281" y="260"/>
                    <a:pt x="281" y="258"/>
                  </a:cubicBezTo>
                  <a:cubicBezTo>
                    <a:pt x="290" y="254"/>
                    <a:pt x="297" y="248"/>
                    <a:pt x="301" y="239"/>
                  </a:cubicBezTo>
                  <a:cubicBezTo>
                    <a:pt x="302" y="240"/>
                    <a:pt x="304" y="241"/>
                    <a:pt x="306" y="241"/>
                  </a:cubicBezTo>
                  <a:cubicBezTo>
                    <a:pt x="319" y="244"/>
                    <a:pt x="331" y="235"/>
                    <a:pt x="334" y="222"/>
                  </a:cubicBezTo>
                  <a:cubicBezTo>
                    <a:pt x="334" y="222"/>
                    <a:pt x="334" y="221"/>
                    <a:pt x="334" y="220"/>
                  </a:cubicBezTo>
                  <a:cubicBezTo>
                    <a:pt x="348" y="217"/>
                    <a:pt x="360" y="206"/>
                    <a:pt x="363" y="191"/>
                  </a:cubicBezTo>
                  <a:cubicBezTo>
                    <a:pt x="366" y="171"/>
                    <a:pt x="354" y="152"/>
                    <a:pt x="334" y="147"/>
                  </a:cubicBezTo>
                  <a:cubicBezTo>
                    <a:pt x="335" y="147"/>
                    <a:pt x="335" y="147"/>
                    <a:pt x="335" y="146"/>
                  </a:cubicBezTo>
                  <a:cubicBezTo>
                    <a:pt x="337" y="137"/>
                    <a:pt x="331" y="127"/>
                    <a:pt x="322" y="124"/>
                  </a:cubicBezTo>
                  <a:cubicBezTo>
                    <a:pt x="322" y="124"/>
                    <a:pt x="322" y="124"/>
                    <a:pt x="322" y="123"/>
                  </a:cubicBezTo>
                  <a:cubicBezTo>
                    <a:pt x="322" y="122"/>
                    <a:pt x="323" y="120"/>
                    <a:pt x="323" y="119"/>
                  </a:cubicBezTo>
                  <a:cubicBezTo>
                    <a:pt x="323" y="117"/>
                    <a:pt x="323" y="116"/>
                    <a:pt x="324" y="115"/>
                  </a:cubicBezTo>
                  <a:cubicBezTo>
                    <a:pt x="326" y="102"/>
                    <a:pt x="319" y="89"/>
                    <a:pt x="308" y="84"/>
                  </a:cubicBezTo>
                  <a:cubicBezTo>
                    <a:pt x="310" y="65"/>
                    <a:pt x="297" y="47"/>
                    <a:pt x="277" y="43"/>
                  </a:cubicBezTo>
                  <a:cubicBezTo>
                    <a:pt x="257" y="39"/>
                    <a:pt x="237" y="53"/>
                    <a:pt x="233" y="73"/>
                  </a:cubicBezTo>
                  <a:cubicBezTo>
                    <a:pt x="232" y="78"/>
                    <a:pt x="232" y="84"/>
                    <a:pt x="233" y="88"/>
                  </a:cubicBezTo>
                  <a:cubicBezTo>
                    <a:pt x="220" y="90"/>
                    <a:pt x="209" y="100"/>
                    <a:pt x="206" y="114"/>
                  </a:cubicBezTo>
                  <a:cubicBezTo>
                    <a:pt x="205" y="119"/>
                    <a:pt x="206" y="125"/>
                    <a:pt x="208" y="130"/>
                  </a:cubicBezTo>
                  <a:cubicBezTo>
                    <a:pt x="205" y="134"/>
                    <a:pt x="202" y="138"/>
                    <a:pt x="200" y="143"/>
                  </a:cubicBezTo>
                  <a:cubicBezTo>
                    <a:pt x="193" y="143"/>
                    <a:pt x="177" y="139"/>
                    <a:pt x="143" y="124"/>
                  </a:cubicBezTo>
                  <a:cubicBezTo>
                    <a:pt x="133" y="119"/>
                    <a:pt x="122" y="115"/>
                    <a:pt x="113" y="112"/>
                  </a:cubicBezTo>
                  <a:cubicBezTo>
                    <a:pt x="119" y="101"/>
                    <a:pt x="126" y="93"/>
                    <a:pt x="132" y="87"/>
                  </a:cubicBezTo>
                  <a:cubicBezTo>
                    <a:pt x="139" y="85"/>
                    <a:pt x="145" y="85"/>
                    <a:pt x="151" y="85"/>
                  </a:cubicBezTo>
                  <a:cubicBezTo>
                    <a:pt x="152" y="88"/>
                    <a:pt x="154" y="90"/>
                    <a:pt x="156" y="93"/>
                  </a:cubicBezTo>
                  <a:cubicBezTo>
                    <a:pt x="154" y="95"/>
                    <a:pt x="152" y="97"/>
                    <a:pt x="152" y="100"/>
                  </a:cubicBezTo>
                  <a:cubicBezTo>
                    <a:pt x="150" y="108"/>
                    <a:pt x="156" y="116"/>
                    <a:pt x="164" y="118"/>
                  </a:cubicBezTo>
                  <a:cubicBezTo>
                    <a:pt x="167" y="118"/>
                    <a:pt x="170" y="118"/>
                    <a:pt x="172" y="117"/>
                  </a:cubicBezTo>
                  <a:cubicBezTo>
                    <a:pt x="173" y="117"/>
                    <a:pt x="174" y="118"/>
                    <a:pt x="175" y="118"/>
                  </a:cubicBezTo>
                  <a:cubicBezTo>
                    <a:pt x="179" y="119"/>
                    <a:pt x="183" y="116"/>
                    <a:pt x="184" y="112"/>
                  </a:cubicBezTo>
                  <a:cubicBezTo>
                    <a:pt x="184" y="111"/>
                    <a:pt x="184" y="111"/>
                    <a:pt x="184" y="111"/>
                  </a:cubicBezTo>
                  <a:cubicBezTo>
                    <a:pt x="184" y="110"/>
                    <a:pt x="185" y="110"/>
                    <a:pt x="185" y="109"/>
                  </a:cubicBezTo>
                  <a:cubicBezTo>
                    <a:pt x="188" y="108"/>
                    <a:pt x="191" y="105"/>
                    <a:pt x="193" y="102"/>
                  </a:cubicBezTo>
                  <a:cubicBezTo>
                    <a:pt x="194" y="102"/>
                    <a:pt x="194" y="102"/>
                    <a:pt x="195" y="102"/>
                  </a:cubicBezTo>
                  <a:cubicBezTo>
                    <a:pt x="200" y="103"/>
                    <a:pt x="205" y="100"/>
                    <a:pt x="206" y="95"/>
                  </a:cubicBezTo>
                  <a:cubicBezTo>
                    <a:pt x="206" y="95"/>
                    <a:pt x="206" y="94"/>
                    <a:pt x="206" y="94"/>
                  </a:cubicBezTo>
                  <a:cubicBezTo>
                    <a:pt x="212" y="93"/>
                    <a:pt x="216" y="88"/>
                    <a:pt x="217" y="82"/>
                  </a:cubicBezTo>
                  <a:cubicBezTo>
                    <a:pt x="219" y="74"/>
                    <a:pt x="214" y="67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7" y="61"/>
                    <a:pt x="205" y="57"/>
                    <a:pt x="201" y="56"/>
                  </a:cubicBezTo>
                  <a:cubicBezTo>
                    <a:pt x="201" y="56"/>
                    <a:pt x="201" y="56"/>
                    <a:pt x="201" y="55"/>
                  </a:cubicBezTo>
                  <a:cubicBezTo>
                    <a:pt x="201" y="55"/>
                    <a:pt x="201" y="54"/>
                    <a:pt x="201" y="54"/>
                  </a:cubicBezTo>
                  <a:cubicBezTo>
                    <a:pt x="202" y="53"/>
                    <a:pt x="202" y="52"/>
                    <a:pt x="202" y="52"/>
                  </a:cubicBezTo>
                  <a:cubicBezTo>
                    <a:pt x="203" y="47"/>
                    <a:pt x="200" y="42"/>
                    <a:pt x="196" y="40"/>
                  </a:cubicBezTo>
                  <a:cubicBezTo>
                    <a:pt x="196" y="32"/>
                    <a:pt x="191" y="25"/>
                    <a:pt x="184" y="23"/>
                  </a:cubicBezTo>
                  <a:cubicBezTo>
                    <a:pt x="175" y="22"/>
                    <a:pt x="167" y="27"/>
                    <a:pt x="166" y="35"/>
                  </a:cubicBezTo>
                  <a:cubicBezTo>
                    <a:pt x="166" y="37"/>
                    <a:pt x="166" y="40"/>
                    <a:pt x="166" y="41"/>
                  </a:cubicBezTo>
                  <a:cubicBezTo>
                    <a:pt x="161" y="42"/>
                    <a:pt x="156" y="46"/>
                    <a:pt x="155" y="52"/>
                  </a:cubicBezTo>
                  <a:cubicBezTo>
                    <a:pt x="155" y="54"/>
                    <a:pt x="155" y="56"/>
                    <a:pt x="156" y="58"/>
                  </a:cubicBezTo>
                  <a:cubicBezTo>
                    <a:pt x="153" y="61"/>
                    <a:pt x="152" y="65"/>
                    <a:pt x="151" y="69"/>
                  </a:cubicBezTo>
                  <a:cubicBezTo>
                    <a:pt x="140" y="74"/>
                    <a:pt x="129" y="83"/>
                    <a:pt x="122" y="90"/>
                  </a:cubicBezTo>
                  <a:cubicBezTo>
                    <a:pt x="119" y="91"/>
                    <a:pt x="119" y="91"/>
                    <a:pt x="122" y="90"/>
                  </a:cubicBezTo>
                  <a:cubicBezTo>
                    <a:pt x="119" y="93"/>
                    <a:pt x="117" y="95"/>
                    <a:pt x="116" y="97"/>
                  </a:cubicBezTo>
                  <a:cubicBezTo>
                    <a:pt x="112" y="102"/>
                    <a:pt x="105" y="106"/>
                    <a:pt x="101" y="108"/>
                  </a:cubicBezTo>
                  <a:cubicBezTo>
                    <a:pt x="79" y="101"/>
                    <a:pt x="61" y="98"/>
                    <a:pt x="49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96"/>
                    <a:pt x="40" y="96"/>
                    <a:pt x="42" y="79"/>
                  </a:cubicBezTo>
                  <a:cubicBezTo>
                    <a:pt x="43" y="70"/>
                    <a:pt x="43" y="66"/>
                    <a:pt x="43" y="63"/>
                  </a:cubicBezTo>
                  <a:cubicBezTo>
                    <a:pt x="43" y="63"/>
                    <a:pt x="43" y="63"/>
                    <a:pt x="44" y="63"/>
                  </a:cubicBezTo>
                  <a:cubicBezTo>
                    <a:pt x="45" y="54"/>
                    <a:pt x="52" y="20"/>
                    <a:pt x="49" y="11"/>
                  </a:cubicBezTo>
                  <a:cubicBezTo>
                    <a:pt x="46" y="0"/>
                    <a:pt x="34" y="47"/>
                    <a:pt x="27" y="92"/>
                  </a:cubicBezTo>
                  <a:cubicBezTo>
                    <a:pt x="20" y="138"/>
                    <a:pt x="14" y="158"/>
                    <a:pt x="10" y="185"/>
                  </a:cubicBezTo>
                  <a:cubicBezTo>
                    <a:pt x="6" y="213"/>
                    <a:pt x="0" y="266"/>
                    <a:pt x="6" y="243"/>
                  </a:cubicBezTo>
                  <a:close/>
                  <a:moveTo>
                    <a:pt x="53" y="221"/>
                  </a:moveTo>
                  <a:cubicBezTo>
                    <a:pt x="52" y="222"/>
                    <a:pt x="52" y="223"/>
                    <a:pt x="52" y="224"/>
                  </a:cubicBezTo>
                  <a:cubicBezTo>
                    <a:pt x="51" y="223"/>
                    <a:pt x="50" y="222"/>
                    <a:pt x="49" y="220"/>
                  </a:cubicBezTo>
                  <a:cubicBezTo>
                    <a:pt x="50" y="220"/>
                    <a:pt x="51" y="221"/>
                    <a:pt x="53" y="221"/>
                  </a:cubicBezTo>
                  <a:close/>
                  <a:moveTo>
                    <a:pt x="150" y="73"/>
                  </a:moveTo>
                  <a:cubicBezTo>
                    <a:pt x="150" y="76"/>
                    <a:pt x="150" y="78"/>
                    <a:pt x="150" y="81"/>
                  </a:cubicBezTo>
                  <a:cubicBezTo>
                    <a:pt x="146" y="80"/>
                    <a:pt x="142" y="80"/>
                    <a:pt x="140" y="80"/>
                  </a:cubicBezTo>
                  <a:cubicBezTo>
                    <a:pt x="143" y="77"/>
                    <a:pt x="147" y="75"/>
                    <a:pt x="150" y="73"/>
                  </a:cubicBezTo>
                  <a:close/>
                  <a:moveTo>
                    <a:pt x="67" y="200"/>
                  </a:moveTo>
                  <a:cubicBezTo>
                    <a:pt x="67" y="200"/>
                    <a:pt x="67" y="200"/>
                    <a:pt x="67" y="200"/>
                  </a:cubicBezTo>
                  <a:cubicBezTo>
                    <a:pt x="70" y="199"/>
                    <a:pt x="75" y="198"/>
                    <a:pt x="79" y="197"/>
                  </a:cubicBezTo>
                  <a:cubicBezTo>
                    <a:pt x="79" y="198"/>
                    <a:pt x="78" y="199"/>
                    <a:pt x="78" y="201"/>
                  </a:cubicBezTo>
                  <a:cubicBezTo>
                    <a:pt x="78" y="201"/>
                    <a:pt x="78" y="202"/>
                    <a:pt x="78" y="202"/>
                  </a:cubicBezTo>
                  <a:cubicBezTo>
                    <a:pt x="75" y="202"/>
                    <a:pt x="73" y="201"/>
                    <a:pt x="71" y="201"/>
                  </a:cubicBezTo>
                  <a:cubicBezTo>
                    <a:pt x="71" y="201"/>
                    <a:pt x="71" y="201"/>
                    <a:pt x="70" y="201"/>
                  </a:cubicBezTo>
                  <a:cubicBezTo>
                    <a:pt x="70" y="201"/>
                    <a:pt x="69" y="201"/>
                    <a:pt x="69" y="201"/>
                  </a:cubicBezTo>
                  <a:cubicBezTo>
                    <a:pt x="69" y="201"/>
                    <a:pt x="69" y="201"/>
                    <a:pt x="69" y="201"/>
                  </a:cubicBezTo>
                  <a:cubicBezTo>
                    <a:pt x="68" y="201"/>
                    <a:pt x="68" y="201"/>
                    <a:pt x="67" y="201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67" y="201"/>
                    <a:pt x="66" y="201"/>
                    <a:pt x="66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0"/>
                    <a:pt x="67" y="200"/>
                  </a:cubicBezTo>
                  <a:close/>
                  <a:moveTo>
                    <a:pt x="184" y="166"/>
                  </a:moveTo>
                  <a:cubicBezTo>
                    <a:pt x="184" y="165"/>
                    <a:pt x="183" y="165"/>
                    <a:pt x="183" y="165"/>
                  </a:cubicBezTo>
                  <a:cubicBezTo>
                    <a:pt x="182" y="165"/>
                    <a:pt x="182" y="164"/>
                    <a:pt x="182" y="164"/>
                  </a:cubicBezTo>
                  <a:cubicBezTo>
                    <a:pt x="181" y="163"/>
                    <a:pt x="180" y="163"/>
                    <a:pt x="179" y="162"/>
                  </a:cubicBezTo>
                  <a:cubicBezTo>
                    <a:pt x="179" y="162"/>
                    <a:pt x="179" y="162"/>
                    <a:pt x="178" y="162"/>
                  </a:cubicBezTo>
                  <a:cubicBezTo>
                    <a:pt x="178" y="161"/>
                    <a:pt x="178" y="161"/>
                    <a:pt x="177" y="161"/>
                  </a:cubicBezTo>
                  <a:cubicBezTo>
                    <a:pt x="177" y="160"/>
                    <a:pt x="177" y="160"/>
                    <a:pt x="176" y="160"/>
                  </a:cubicBezTo>
                  <a:cubicBezTo>
                    <a:pt x="176" y="160"/>
                    <a:pt x="175" y="159"/>
                    <a:pt x="175" y="159"/>
                  </a:cubicBezTo>
                  <a:cubicBezTo>
                    <a:pt x="175" y="159"/>
                    <a:pt x="174" y="159"/>
                    <a:pt x="174" y="158"/>
                  </a:cubicBezTo>
                  <a:cubicBezTo>
                    <a:pt x="173" y="158"/>
                    <a:pt x="173" y="157"/>
                    <a:pt x="172" y="157"/>
                  </a:cubicBezTo>
                  <a:cubicBezTo>
                    <a:pt x="172" y="156"/>
                    <a:pt x="171" y="156"/>
                    <a:pt x="171" y="156"/>
                  </a:cubicBezTo>
                  <a:cubicBezTo>
                    <a:pt x="171" y="156"/>
                    <a:pt x="171" y="155"/>
                    <a:pt x="170" y="155"/>
                  </a:cubicBezTo>
                  <a:cubicBezTo>
                    <a:pt x="170" y="155"/>
                    <a:pt x="170" y="155"/>
                    <a:pt x="169" y="154"/>
                  </a:cubicBezTo>
                  <a:cubicBezTo>
                    <a:pt x="169" y="154"/>
                    <a:pt x="169" y="154"/>
                    <a:pt x="168" y="153"/>
                  </a:cubicBezTo>
                  <a:cubicBezTo>
                    <a:pt x="168" y="153"/>
                    <a:pt x="168" y="153"/>
                    <a:pt x="167" y="153"/>
                  </a:cubicBezTo>
                  <a:cubicBezTo>
                    <a:pt x="167" y="152"/>
                    <a:pt x="167" y="152"/>
                    <a:pt x="166" y="152"/>
                  </a:cubicBezTo>
                  <a:cubicBezTo>
                    <a:pt x="166" y="151"/>
                    <a:pt x="166" y="151"/>
                    <a:pt x="165" y="151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5" y="150"/>
                    <a:pt x="164" y="149"/>
                    <a:pt x="164" y="149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63" y="148"/>
                    <a:pt x="163" y="148"/>
                    <a:pt x="163" y="147"/>
                  </a:cubicBezTo>
                  <a:cubicBezTo>
                    <a:pt x="163" y="147"/>
                    <a:pt x="163" y="147"/>
                    <a:pt x="163" y="147"/>
                  </a:cubicBezTo>
                  <a:cubicBezTo>
                    <a:pt x="163" y="147"/>
                    <a:pt x="163" y="147"/>
                    <a:pt x="163" y="147"/>
                  </a:cubicBezTo>
                  <a:cubicBezTo>
                    <a:pt x="163" y="147"/>
                    <a:pt x="164" y="147"/>
                    <a:pt x="164" y="148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7" y="149"/>
                    <a:pt x="167" y="149"/>
                    <a:pt x="168" y="149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169" y="149"/>
                    <a:pt x="170" y="150"/>
                    <a:pt x="171" y="150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72" y="150"/>
                    <a:pt x="173" y="150"/>
                    <a:pt x="174" y="151"/>
                  </a:cubicBezTo>
                  <a:cubicBezTo>
                    <a:pt x="174" y="151"/>
                    <a:pt x="174" y="151"/>
                    <a:pt x="175" y="151"/>
                  </a:cubicBezTo>
                  <a:cubicBezTo>
                    <a:pt x="175" y="151"/>
                    <a:pt x="176" y="151"/>
                    <a:pt x="177" y="152"/>
                  </a:cubicBezTo>
                  <a:cubicBezTo>
                    <a:pt x="177" y="152"/>
                    <a:pt x="178" y="152"/>
                    <a:pt x="178" y="152"/>
                  </a:cubicBezTo>
                  <a:cubicBezTo>
                    <a:pt x="179" y="152"/>
                    <a:pt x="180" y="153"/>
                    <a:pt x="181" y="153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84" y="154"/>
                    <a:pt x="187" y="154"/>
                    <a:pt x="189" y="155"/>
                  </a:cubicBezTo>
                  <a:cubicBezTo>
                    <a:pt x="189" y="155"/>
                    <a:pt x="190" y="155"/>
                    <a:pt x="190" y="155"/>
                  </a:cubicBezTo>
                  <a:cubicBezTo>
                    <a:pt x="191" y="155"/>
                    <a:pt x="192" y="156"/>
                    <a:pt x="193" y="156"/>
                  </a:cubicBezTo>
                  <a:cubicBezTo>
                    <a:pt x="193" y="156"/>
                    <a:pt x="194" y="156"/>
                    <a:pt x="194" y="156"/>
                  </a:cubicBezTo>
                  <a:cubicBezTo>
                    <a:pt x="194" y="156"/>
                    <a:pt x="195" y="156"/>
                    <a:pt x="195" y="156"/>
                  </a:cubicBezTo>
                  <a:cubicBezTo>
                    <a:pt x="195" y="158"/>
                    <a:pt x="194" y="159"/>
                    <a:pt x="194" y="160"/>
                  </a:cubicBezTo>
                  <a:cubicBezTo>
                    <a:pt x="193" y="164"/>
                    <a:pt x="193" y="168"/>
                    <a:pt x="193" y="172"/>
                  </a:cubicBezTo>
                  <a:cubicBezTo>
                    <a:pt x="190" y="170"/>
                    <a:pt x="187" y="168"/>
                    <a:pt x="185" y="166"/>
                  </a:cubicBezTo>
                  <a:cubicBezTo>
                    <a:pt x="184" y="166"/>
                    <a:pt x="184" y="166"/>
                    <a:pt x="184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0" name="Freeform 35"/>
            <p:cNvSpPr>
              <a:spLocks noEditPoints="1"/>
            </p:cNvSpPr>
            <p:nvPr/>
          </p:nvSpPr>
          <p:spPr bwMode="auto">
            <a:xfrm>
              <a:off x="6210300" y="5713413"/>
              <a:ext cx="736600" cy="896937"/>
            </a:xfrm>
            <a:custGeom>
              <a:avLst/>
              <a:gdLst>
                <a:gd name="T0" fmla="*/ 83 w 229"/>
                <a:gd name="T1" fmla="*/ 260 h 279"/>
                <a:gd name="T2" fmla="*/ 111 w 229"/>
                <a:gd name="T3" fmla="*/ 260 h 279"/>
                <a:gd name="T4" fmla="*/ 141 w 229"/>
                <a:gd name="T5" fmla="*/ 271 h 279"/>
                <a:gd name="T6" fmla="*/ 188 w 229"/>
                <a:gd name="T7" fmla="*/ 230 h 279"/>
                <a:gd name="T8" fmla="*/ 198 w 229"/>
                <a:gd name="T9" fmla="*/ 207 h 279"/>
                <a:gd name="T10" fmla="*/ 220 w 229"/>
                <a:gd name="T11" fmla="*/ 137 h 279"/>
                <a:gd name="T12" fmla="*/ 137 w 229"/>
                <a:gd name="T13" fmla="*/ 132 h 279"/>
                <a:gd name="T14" fmla="*/ 96 w 229"/>
                <a:gd name="T15" fmla="*/ 98 h 279"/>
                <a:gd name="T16" fmla="*/ 125 w 229"/>
                <a:gd name="T17" fmla="*/ 82 h 279"/>
                <a:gd name="T18" fmla="*/ 111 w 229"/>
                <a:gd name="T19" fmla="*/ 108 h 279"/>
                <a:gd name="T20" fmla="*/ 126 w 229"/>
                <a:gd name="T21" fmla="*/ 117 h 279"/>
                <a:gd name="T22" fmla="*/ 137 w 229"/>
                <a:gd name="T23" fmla="*/ 117 h 279"/>
                <a:gd name="T24" fmla="*/ 149 w 229"/>
                <a:gd name="T25" fmla="*/ 121 h 279"/>
                <a:gd name="T26" fmla="*/ 168 w 229"/>
                <a:gd name="T27" fmla="*/ 105 h 279"/>
                <a:gd name="T28" fmla="*/ 172 w 229"/>
                <a:gd name="T29" fmla="*/ 96 h 279"/>
                <a:gd name="T30" fmla="*/ 181 w 229"/>
                <a:gd name="T31" fmla="*/ 68 h 279"/>
                <a:gd name="T32" fmla="*/ 148 w 229"/>
                <a:gd name="T33" fmla="*/ 66 h 279"/>
                <a:gd name="T34" fmla="*/ 105 w 229"/>
                <a:gd name="T35" fmla="*/ 66 h 279"/>
                <a:gd name="T36" fmla="*/ 83 w 229"/>
                <a:gd name="T37" fmla="*/ 64 h 279"/>
                <a:gd name="T38" fmla="*/ 69 w 229"/>
                <a:gd name="T39" fmla="*/ 11 h 279"/>
                <a:gd name="T40" fmla="*/ 51 w 229"/>
                <a:gd name="T41" fmla="*/ 22 h 279"/>
                <a:gd name="T42" fmla="*/ 6 w 229"/>
                <a:gd name="T43" fmla="*/ 46 h 279"/>
                <a:gd name="T44" fmla="*/ 73 w 229"/>
                <a:gd name="T45" fmla="*/ 83 h 279"/>
                <a:gd name="T46" fmla="*/ 63 w 229"/>
                <a:gd name="T47" fmla="*/ 135 h 279"/>
                <a:gd name="T48" fmla="*/ 51 w 229"/>
                <a:gd name="T49" fmla="*/ 140 h 279"/>
                <a:gd name="T50" fmla="*/ 37 w 229"/>
                <a:gd name="T51" fmla="*/ 161 h 279"/>
                <a:gd name="T52" fmla="*/ 47 w 229"/>
                <a:gd name="T53" fmla="*/ 166 h 279"/>
                <a:gd name="T54" fmla="*/ 53 w 229"/>
                <a:gd name="T55" fmla="*/ 166 h 279"/>
                <a:gd name="T56" fmla="*/ 61 w 229"/>
                <a:gd name="T57" fmla="*/ 169 h 279"/>
                <a:gd name="T58" fmla="*/ 72 w 229"/>
                <a:gd name="T59" fmla="*/ 159 h 279"/>
                <a:gd name="T60" fmla="*/ 75 w 229"/>
                <a:gd name="T61" fmla="*/ 154 h 279"/>
                <a:gd name="T62" fmla="*/ 80 w 229"/>
                <a:gd name="T63" fmla="*/ 137 h 279"/>
                <a:gd name="T64" fmla="*/ 65 w 229"/>
                <a:gd name="T65" fmla="*/ 135 h 279"/>
                <a:gd name="T66" fmla="*/ 73 w 229"/>
                <a:gd name="T67" fmla="*/ 190 h 279"/>
                <a:gd name="T68" fmla="*/ 59 w 229"/>
                <a:gd name="T69" fmla="*/ 249 h 279"/>
                <a:gd name="T70" fmla="*/ 122 w 229"/>
                <a:gd name="T71" fmla="*/ 72 h 279"/>
                <a:gd name="T72" fmla="*/ 93 w 229"/>
                <a:gd name="T73" fmla="*/ 153 h 279"/>
                <a:gd name="T74" fmla="*/ 93 w 229"/>
                <a:gd name="T75" fmla="*/ 150 h 279"/>
                <a:gd name="T76" fmla="*/ 93 w 229"/>
                <a:gd name="T77" fmla="*/ 147 h 279"/>
                <a:gd name="T78" fmla="*/ 90 w 229"/>
                <a:gd name="T79" fmla="*/ 141 h 279"/>
                <a:gd name="T80" fmla="*/ 90 w 229"/>
                <a:gd name="T81" fmla="*/ 130 h 279"/>
                <a:gd name="T82" fmla="*/ 92 w 229"/>
                <a:gd name="T83" fmla="*/ 124 h 279"/>
                <a:gd name="T84" fmla="*/ 92 w 229"/>
                <a:gd name="T85" fmla="*/ 123 h 279"/>
                <a:gd name="T86" fmla="*/ 92 w 229"/>
                <a:gd name="T87" fmla="*/ 124 h 279"/>
                <a:gd name="T88" fmla="*/ 93 w 229"/>
                <a:gd name="T89" fmla="*/ 125 h 279"/>
                <a:gd name="T90" fmla="*/ 93 w 229"/>
                <a:gd name="T91" fmla="*/ 126 h 279"/>
                <a:gd name="T92" fmla="*/ 95 w 229"/>
                <a:gd name="T93" fmla="*/ 130 h 279"/>
                <a:gd name="T94" fmla="*/ 96 w 229"/>
                <a:gd name="T95" fmla="*/ 131 h 279"/>
                <a:gd name="T96" fmla="*/ 98 w 229"/>
                <a:gd name="T97" fmla="*/ 137 h 279"/>
                <a:gd name="T98" fmla="*/ 99 w 229"/>
                <a:gd name="T99" fmla="*/ 138 h 279"/>
                <a:gd name="T100" fmla="*/ 94 w 229"/>
                <a:gd name="T101" fmla="*/ 15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79">
                  <a:moveTo>
                    <a:pt x="59" y="249"/>
                  </a:moveTo>
                  <a:cubicBezTo>
                    <a:pt x="59" y="251"/>
                    <a:pt x="60" y="253"/>
                    <a:pt x="61" y="254"/>
                  </a:cubicBezTo>
                  <a:cubicBezTo>
                    <a:pt x="65" y="262"/>
                    <a:pt x="75" y="264"/>
                    <a:pt x="83" y="260"/>
                  </a:cubicBezTo>
                  <a:cubicBezTo>
                    <a:pt x="83" y="260"/>
                    <a:pt x="84" y="259"/>
                    <a:pt x="84" y="259"/>
                  </a:cubicBezTo>
                  <a:cubicBezTo>
                    <a:pt x="85" y="259"/>
                    <a:pt x="87" y="259"/>
                    <a:pt x="89" y="258"/>
                  </a:cubicBezTo>
                  <a:cubicBezTo>
                    <a:pt x="95" y="262"/>
                    <a:pt x="103" y="262"/>
                    <a:pt x="111" y="260"/>
                  </a:cubicBezTo>
                  <a:cubicBezTo>
                    <a:pt x="111" y="262"/>
                    <a:pt x="112" y="263"/>
                    <a:pt x="113" y="265"/>
                  </a:cubicBezTo>
                  <a:cubicBezTo>
                    <a:pt x="118" y="274"/>
                    <a:pt x="130" y="277"/>
                    <a:pt x="140" y="272"/>
                  </a:cubicBezTo>
                  <a:cubicBezTo>
                    <a:pt x="140" y="271"/>
                    <a:pt x="141" y="271"/>
                    <a:pt x="141" y="271"/>
                  </a:cubicBezTo>
                  <a:cubicBezTo>
                    <a:pt x="151" y="278"/>
                    <a:pt x="164" y="279"/>
                    <a:pt x="175" y="272"/>
                  </a:cubicBezTo>
                  <a:cubicBezTo>
                    <a:pt x="190" y="264"/>
                    <a:pt x="195" y="245"/>
                    <a:pt x="187" y="230"/>
                  </a:cubicBezTo>
                  <a:cubicBezTo>
                    <a:pt x="187" y="230"/>
                    <a:pt x="187" y="230"/>
                    <a:pt x="188" y="230"/>
                  </a:cubicBezTo>
                  <a:cubicBezTo>
                    <a:pt x="195" y="226"/>
                    <a:pt x="198" y="217"/>
                    <a:pt x="194" y="210"/>
                  </a:cubicBezTo>
                  <a:cubicBezTo>
                    <a:pt x="195" y="210"/>
                    <a:pt x="195" y="210"/>
                    <a:pt x="195" y="210"/>
                  </a:cubicBezTo>
                  <a:cubicBezTo>
                    <a:pt x="196" y="209"/>
                    <a:pt x="197" y="208"/>
                    <a:pt x="198" y="207"/>
                  </a:cubicBezTo>
                  <a:cubicBezTo>
                    <a:pt x="199" y="207"/>
                    <a:pt x="200" y="206"/>
                    <a:pt x="201" y="206"/>
                  </a:cubicBezTo>
                  <a:cubicBezTo>
                    <a:pt x="211" y="200"/>
                    <a:pt x="215" y="189"/>
                    <a:pt x="212" y="179"/>
                  </a:cubicBezTo>
                  <a:cubicBezTo>
                    <a:pt x="225" y="170"/>
                    <a:pt x="229" y="152"/>
                    <a:pt x="220" y="137"/>
                  </a:cubicBezTo>
                  <a:cubicBezTo>
                    <a:pt x="212" y="123"/>
                    <a:pt x="192" y="118"/>
                    <a:pt x="177" y="126"/>
                  </a:cubicBezTo>
                  <a:cubicBezTo>
                    <a:pt x="174" y="129"/>
                    <a:pt x="170" y="132"/>
                    <a:pt x="168" y="135"/>
                  </a:cubicBezTo>
                  <a:cubicBezTo>
                    <a:pt x="160" y="128"/>
                    <a:pt x="147" y="126"/>
                    <a:pt x="137" y="132"/>
                  </a:cubicBezTo>
                  <a:cubicBezTo>
                    <a:pt x="133" y="135"/>
                    <a:pt x="130" y="138"/>
                    <a:pt x="128" y="142"/>
                  </a:cubicBezTo>
                  <a:cubicBezTo>
                    <a:pt x="124" y="142"/>
                    <a:pt x="119" y="143"/>
                    <a:pt x="115" y="144"/>
                  </a:cubicBezTo>
                  <a:cubicBezTo>
                    <a:pt x="112" y="140"/>
                    <a:pt x="106" y="128"/>
                    <a:pt x="96" y="98"/>
                  </a:cubicBezTo>
                  <a:cubicBezTo>
                    <a:pt x="93" y="89"/>
                    <a:pt x="90" y="80"/>
                    <a:pt x="87" y="73"/>
                  </a:cubicBezTo>
                  <a:cubicBezTo>
                    <a:pt x="97" y="71"/>
                    <a:pt x="106" y="70"/>
                    <a:pt x="113" y="71"/>
                  </a:cubicBezTo>
                  <a:cubicBezTo>
                    <a:pt x="118" y="74"/>
                    <a:pt x="122" y="78"/>
                    <a:pt x="125" y="82"/>
                  </a:cubicBezTo>
                  <a:cubicBezTo>
                    <a:pt x="124" y="84"/>
                    <a:pt x="123" y="86"/>
                    <a:pt x="122" y="89"/>
                  </a:cubicBezTo>
                  <a:cubicBezTo>
                    <a:pt x="120" y="89"/>
                    <a:pt x="118" y="89"/>
                    <a:pt x="116" y="91"/>
                  </a:cubicBezTo>
                  <a:cubicBezTo>
                    <a:pt x="110" y="94"/>
                    <a:pt x="108" y="102"/>
                    <a:pt x="111" y="108"/>
                  </a:cubicBezTo>
                  <a:cubicBezTo>
                    <a:pt x="113" y="110"/>
                    <a:pt x="114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119" y="118"/>
                    <a:pt x="123" y="119"/>
                    <a:pt x="126" y="117"/>
                  </a:cubicBezTo>
                  <a:cubicBezTo>
                    <a:pt x="126" y="117"/>
                    <a:pt x="127" y="117"/>
                    <a:pt x="127" y="117"/>
                  </a:cubicBezTo>
                  <a:cubicBezTo>
                    <a:pt x="127" y="116"/>
                    <a:pt x="128" y="116"/>
                    <a:pt x="128" y="116"/>
                  </a:cubicBezTo>
                  <a:cubicBezTo>
                    <a:pt x="131" y="118"/>
                    <a:pt x="134" y="118"/>
                    <a:pt x="137" y="117"/>
                  </a:cubicBezTo>
                  <a:cubicBezTo>
                    <a:pt x="138" y="118"/>
                    <a:pt x="138" y="118"/>
                    <a:pt x="138" y="119"/>
                  </a:cubicBezTo>
                  <a:cubicBezTo>
                    <a:pt x="140" y="122"/>
                    <a:pt x="145" y="124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53" y="124"/>
                    <a:pt x="159" y="124"/>
                    <a:pt x="163" y="122"/>
                  </a:cubicBezTo>
                  <a:cubicBezTo>
                    <a:pt x="169" y="118"/>
                    <a:pt x="171" y="111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71" y="103"/>
                    <a:pt x="172" y="100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2" y="96"/>
                    <a:pt x="172" y="96"/>
                  </a:cubicBezTo>
                  <a:cubicBezTo>
                    <a:pt x="173" y="96"/>
                    <a:pt x="173" y="96"/>
                    <a:pt x="173" y="95"/>
                  </a:cubicBezTo>
                  <a:cubicBezTo>
                    <a:pt x="177" y="93"/>
                    <a:pt x="179" y="89"/>
                    <a:pt x="178" y="85"/>
                  </a:cubicBezTo>
                  <a:cubicBezTo>
                    <a:pt x="183" y="81"/>
                    <a:pt x="184" y="74"/>
                    <a:pt x="181" y="68"/>
                  </a:cubicBezTo>
                  <a:cubicBezTo>
                    <a:pt x="178" y="62"/>
                    <a:pt x="170" y="60"/>
                    <a:pt x="164" y="64"/>
                  </a:cubicBezTo>
                  <a:cubicBezTo>
                    <a:pt x="162" y="65"/>
                    <a:pt x="161" y="66"/>
                    <a:pt x="160" y="67"/>
                  </a:cubicBezTo>
                  <a:cubicBezTo>
                    <a:pt x="157" y="64"/>
                    <a:pt x="152" y="64"/>
                    <a:pt x="148" y="66"/>
                  </a:cubicBezTo>
                  <a:cubicBezTo>
                    <a:pt x="146" y="67"/>
                    <a:pt x="145" y="68"/>
                    <a:pt x="144" y="70"/>
                  </a:cubicBezTo>
                  <a:cubicBezTo>
                    <a:pt x="141" y="70"/>
                    <a:pt x="138" y="71"/>
                    <a:pt x="135" y="73"/>
                  </a:cubicBezTo>
                  <a:cubicBezTo>
                    <a:pt x="125" y="69"/>
                    <a:pt x="114" y="67"/>
                    <a:pt x="105" y="66"/>
                  </a:cubicBezTo>
                  <a:cubicBezTo>
                    <a:pt x="103" y="65"/>
                    <a:pt x="104" y="65"/>
                    <a:pt x="105" y="66"/>
                  </a:cubicBezTo>
                  <a:cubicBezTo>
                    <a:pt x="102" y="66"/>
                    <a:pt x="100" y="66"/>
                    <a:pt x="98" y="66"/>
                  </a:cubicBezTo>
                  <a:cubicBezTo>
                    <a:pt x="92" y="67"/>
                    <a:pt x="87" y="65"/>
                    <a:pt x="83" y="64"/>
                  </a:cubicBezTo>
                  <a:cubicBezTo>
                    <a:pt x="76" y="47"/>
                    <a:pt x="68" y="34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57" y="19"/>
                    <a:pt x="69" y="11"/>
                  </a:cubicBezTo>
                  <a:cubicBezTo>
                    <a:pt x="80" y="3"/>
                    <a:pt x="80" y="0"/>
                    <a:pt x="80" y="0"/>
                  </a:cubicBezTo>
                  <a:cubicBezTo>
                    <a:pt x="80" y="0"/>
                    <a:pt x="68" y="10"/>
                    <a:pt x="61" y="13"/>
                  </a:cubicBezTo>
                  <a:cubicBezTo>
                    <a:pt x="56" y="16"/>
                    <a:pt x="54" y="19"/>
                    <a:pt x="51" y="22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0" y="27"/>
                    <a:pt x="30" y="29"/>
                    <a:pt x="23" y="34"/>
                  </a:cubicBezTo>
                  <a:cubicBezTo>
                    <a:pt x="15" y="39"/>
                    <a:pt x="12" y="44"/>
                    <a:pt x="6" y="46"/>
                  </a:cubicBezTo>
                  <a:cubicBezTo>
                    <a:pt x="0" y="48"/>
                    <a:pt x="6" y="48"/>
                    <a:pt x="13" y="44"/>
                  </a:cubicBezTo>
                  <a:cubicBezTo>
                    <a:pt x="20" y="40"/>
                    <a:pt x="25" y="36"/>
                    <a:pt x="31" y="37"/>
                  </a:cubicBezTo>
                  <a:cubicBezTo>
                    <a:pt x="39" y="43"/>
                    <a:pt x="61" y="60"/>
                    <a:pt x="73" y="83"/>
                  </a:cubicBezTo>
                  <a:cubicBezTo>
                    <a:pt x="77" y="92"/>
                    <a:pt x="79" y="101"/>
                    <a:pt x="81" y="111"/>
                  </a:cubicBezTo>
                  <a:cubicBezTo>
                    <a:pt x="80" y="111"/>
                    <a:pt x="80" y="112"/>
                    <a:pt x="79" y="112"/>
                  </a:cubicBezTo>
                  <a:cubicBezTo>
                    <a:pt x="75" y="116"/>
                    <a:pt x="67" y="125"/>
                    <a:pt x="63" y="135"/>
                  </a:cubicBezTo>
                  <a:cubicBezTo>
                    <a:pt x="62" y="135"/>
                    <a:pt x="61" y="135"/>
                    <a:pt x="60" y="135"/>
                  </a:cubicBezTo>
                  <a:cubicBezTo>
                    <a:pt x="59" y="136"/>
                    <a:pt x="58" y="137"/>
                    <a:pt x="57" y="138"/>
                  </a:cubicBezTo>
                  <a:cubicBezTo>
                    <a:pt x="55" y="138"/>
                    <a:pt x="53" y="139"/>
                    <a:pt x="51" y="140"/>
                  </a:cubicBezTo>
                  <a:cubicBezTo>
                    <a:pt x="47" y="142"/>
                    <a:pt x="45" y="146"/>
                    <a:pt x="44" y="149"/>
                  </a:cubicBezTo>
                  <a:cubicBezTo>
                    <a:pt x="43" y="149"/>
                    <a:pt x="41" y="150"/>
                    <a:pt x="40" y="150"/>
                  </a:cubicBezTo>
                  <a:cubicBezTo>
                    <a:pt x="37" y="153"/>
                    <a:pt x="35" y="157"/>
                    <a:pt x="37" y="161"/>
                  </a:cubicBezTo>
                  <a:cubicBezTo>
                    <a:pt x="38" y="162"/>
                    <a:pt x="39" y="163"/>
                    <a:pt x="41" y="164"/>
                  </a:cubicBezTo>
                  <a:cubicBezTo>
                    <a:pt x="41" y="164"/>
                    <a:pt x="41" y="165"/>
                    <a:pt x="41" y="165"/>
                  </a:cubicBezTo>
                  <a:cubicBezTo>
                    <a:pt x="42" y="167"/>
                    <a:pt x="45" y="168"/>
                    <a:pt x="47" y="166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47" y="166"/>
                    <a:pt x="48" y="166"/>
                    <a:pt x="48" y="166"/>
                  </a:cubicBezTo>
                  <a:cubicBezTo>
                    <a:pt x="50" y="167"/>
                    <a:pt x="52" y="167"/>
                    <a:pt x="53" y="166"/>
                  </a:cubicBezTo>
                  <a:cubicBezTo>
                    <a:pt x="53" y="167"/>
                    <a:pt x="54" y="167"/>
                    <a:pt x="54" y="168"/>
                  </a:cubicBezTo>
                  <a:cubicBezTo>
                    <a:pt x="55" y="170"/>
                    <a:pt x="58" y="171"/>
                    <a:pt x="60" y="169"/>
                  </a:cubicBezTo>
                  <a:cubicBezTo>
                    <a:pt x="60" y="169"/>
                    <a:pt x="61" y="169"/>
                    <a:pt x="61" y="169"/>
                  </a:cubicBezTo>
                  <a:cubicBezTo>
                    <a:pt x="63" y="171"/>
                    <a:pt x="66" y="171"/>
                    <a:pt x="69" y="169"/>
                  </a:cubicBezTo>
                  <a:cubicBezTo>
                    <a:pt x="72" y="167"/>
                    <a:pt x="74" y="163"/>
                    <a:pt x="72" y="159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74" y="158"/>
                    <a:pt x="74" y="156"/>
                    <a:pt x="74" y="154"/>
                  </a:cubicBezTo>
                  <a:cubicBezTo>
                    <a:pt x="74" y="154"/>
                    <a:pt x="74" y="154"/>
                    <a:pt x="74" y="154"/>
                  </a:cubicBezTo>
                  <a:cubicBezTo>
                    <a:pt x="74" y="154"/>
                    <a:pt x="74" y="154"/>
                    <a:pt x="75" y="154"/>
                  </a:cubicBezTo>
                  <a:cubicBezTo>
                    <a:pt x="75" y="154"/>
                    <a:pt x="75" y="153"/>
                    <a:pt x="75" y="153"/>
                  </a:cubicBezTo>
                  <a:cubicBezTo>
                    <a:pt x="78" y="152"/>
                    <a:pt x="79" y="149"/>
                    <a:pt x="78" y="147"/>
                  </a:cubicBezTo>
                  <a:cubicBezTo>
                    <a:pt x="81" y="144"/>
                    <a:pt x="82" y="140"/>
                    <a:pt x="80" y="137"/>
                  </a:cubicBezTo>
                  <a:cubicBezTo>
                    <a:pt x="78" y="133"/>
                    <a:pt x="73" y="132"/>
                    <a:pt x="69" y="134"/>
                  </a:cubicBezTo>
                  <a:cubicBezTo>
                    <a:pt x="69" y="135"/>
                    <a:pt x="68" y="135"/>
                    <a:pt x="67" y="136"/>
                  </a:cubicBezTo>
                  <a:cubicBezTo>
                    <a:pt x="67" y="136"/>
                    <a:pt x="66" y="135"/>
                    <a:pt x="65" y="135"/>
                  </a:cubicBezTo>
                  <a:cubicBezTo>
                    <a:pt x="68" y="129"/>
                    <a:pt x="73" y="122"/>
                    <a:pt x="81" y="115"/>
                  </a:cubicBezTo>
                  <a:cubicBezTo>
                    <a:pt x="84" y="133"/>
                    <a:pt x="83" y="150"/>
                    <a:pt x="85" y="164"/>
                  </a:cubicBezTo>
                  <a:cubicBezTo>
                    <a:pt x="79" y="172"/>
                    <a:pt x="75" y="180"/>
                    <a:pt x="73" y="190"/>
                  </a:cubicBezTo>
                  <a:cubicBezTo>
                    <a:pt x="67" y="189"/>
                    <a:pt x="62" y="191"/>
                    <a:pt x="56" y="194"/>
                  </a:cubicBezTo>
                  <a:cubicBezTo>
                    <a:pt x="41" y="203"/>
                    <a:pt x="36" y="222"/>
                    <a:pt x="45" y="237"/>
                  </a:cubicBezTo>
                  <a:cubicBezTo>
                    <a:pt x="48" y="243"/>
                    <a:pt x="53" y="247"/>
                    <a:pt x="59" y="249"/>
                  </a:cubicBezTo>
                  <a:close/>
                  <a:moveTo>
                    <a:pt x="132" y="74"/>
                  </a:moveTo>
                  <a:cubicBezTo>
                    <a:pt x="130" y="76"/>
                    <a:pt x="128" y="77"/>
                    <a:pt x="127" y="79"/>
                  </a:cubicBezTo>
                  <a:cubicBezTo>
                    <a:pt x="125" y="76"/>
                    <a:pt x="123" y="73"/>
                    <a:pt x="122" y="72"/>
                  </a:cubicBezTo>
                  <a:cubicBezTo>
                    <a:pt x="125" y="73"/>
                    <a:pt x="129" y="73"/>
                    <a:pt x="132" y="74"/>
                  </a:cubicBezTo>
                  <a:close/>
                  <a:moveTo>
                    <a:pt x="93" y="154"/>
                  </a:moveTo>
                  <a:cubicBezTo>
                    <a:pt x="93" y="153"/>
                    <a:pt x="93" y="153"/>
                    <a:pt x="93" y="153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8"/>
                    <a:pt x="93" y="148"/>
                    <a:pt x="93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92" y="146"/>
                    <a:pt x="92" y="146"/>
                    <a:pt x="92" y="145"/>
                  </a:cubicBezTo>
                  <a:cubicBezTo>
                    <a:pt x="92" y="145"/>
                    <a:pt x="91" y="145"/>
                    <a:pt x="91" y="145"/>
                  </a:cubicBezTo>
                  <a:cubicBezTo>
                    <a:pt x="91" y="144"/>
                    <a:pt x="90" y="142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38"/>
                    <a:pt x="94" y="134"/>
                    <a:pt x="90" y="130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0" y="129"/>
                    <a:pt x="91" y="128"/>
                    <a:pt x="91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1" y="126"/>
                    <a:pt x="92" y="125"/>
                    <a:pt x="92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2" y="124"/>
                    <a:pt x="92" y="124"/>
                    <a:pt x="92" y="123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4"/>
                    <a:pt x="93" y="124"/>
                    <a:pt x="93" y="124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4"/>
                    <a:pt x="93" y="125"/>
                    <a:pt x="93" y="125"/>
                  </a:cubicBezTo>
                  <a:cubicBezTo>
                    <a:pt x="93" y="125"/>
                    <a:pt x="93" y="125"/>
                    <a:pt x="93" y="125"/>
                  </a:cubicBezTo>
                  <a:cubicBezTo>
                    <a:pt x="93" y="125"/>
                    <a:pt x="93" y="125"/>
                    <a:pt x="93" y="126"/>
                  </a:cubicBezTo>
                  <a:cubicBezTo>
                    <a:pt x="93" y="126"/>
                    <a:pt x="93" y="126"/>
                    <a:pt x="93" y="126"/>
                  </a:cubicBezTo>
                  <a:cubicBezTo>
                    <a:pt x="94" y="126"/>
                    <a:pt x="94" y="126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8"/>
                    <a:pt x="95" y="129"/>
                    <a:pt x="95" y="130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95" y="130"/>
                    <a:pt x="96" y="131"/>
                    <a:pt x="96" y="131"/>
                  </a:cubicBezTo>
                  <a:cubicBezTo>
                    <a:pt x="96" y="131"/>
                    <a:pt x="96" y="131"/>
                    <a:pt x="96" y="131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7" y="134"/>
                    <a:pt x="98" y="135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8"/>
                    <a:pt x="99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101" y="141"/>
                    <a:pt x="103" y="145"/>
                    <a:pt x="105" y="148"/>
                  </a:cubicBezTo>
                  <a:cubicBezTo>
                    <a:pt x="104" y="149"/>
                    <a:pt x="103" y="150"/>
                    <a:pt x="102" y="150"/>
                  </a:cubicBezTo>
                  <a:cubicBezTo>
                    <a:pt x="99" y="152"/>
                    <a:pt x="96" y="154"/>
                    <a:pt x="94" y="156"/>
                  </a:cubicBezTo>
                  <a:cubicBezTo>
                    <a:pt x="94" y="155"/>
                    <a:pt x="93" y="155"/>
                    <a:pt x="93" y="154"/>
                  </a:cubicBezTo>
                  <a:cubicBezTo>
                    <a:pt x="93" y="154"/>
                    <a:pt x="93" y="154"/>
                    <a:pt x="93" y="1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7272338" y="5114925"/>
              <a:ext cx="495300" cy="446087"/>
            </a:xfrm>
            <a:custGeom>
              <a:avLst/>
              <a:gdLst>
                <a:gd name="T0" fmla="*/ 66 w 154"/>
                <a:gd name="T1" fmla="*/ 6 h 139"/>
                <a:gd name="T2" fmla="*/ 83 w 154"/>
                <a:gd name="T3" fmla="*/ 8 h 139"/>
                <a:gd name="T4" fmla="*/ 150 w 154"/>
                <a:gd name="T5" fmla="*/ 128 h 139"/>
                <a:gd name="T6" fmla="*/ 143 w 154"/>
                <a:gd name="T7" fmla="*/ 137 h 139"/>
                <a:gd name="T8" fmla="*/ 10 w 154"/>
                <a:gd name="T9" fmla="*/ 99 h 139"/>
                <a:gd name="T10" fmla="*/ 5 w 154"/>
                <a:gd name="T11" fmla="*/ 83 h 139"/>
                <a:gd name="T12" fmla="*/ 66 w 154"/>
                <a:gd name="T13" fmla="*/ 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9">
                  <a:moveTo>
                    <a:pt x="66" y="6"/>
                  </a:moveTo>
                  <a:cubicBezTo>
                    <a:pt x="71" y="0"/>
                    <a:pt x="79" y="0"/>
                    <a:pt x="83" y="8"/>
                  </a:cubicBezTo>
                  <a:cubicBezTo>
                    <a:pt x="150" y="128"/>
                    <a:pt x="150" y="128"/>
                    <a:pt x="150" y="128"/>
                  </a:cubicBezTo>
                  <a:cubicBezTo>
                    <a:pt x="154" y="135"/>
                    <a:pt x="151" y="139"/>
                    <a:pt x="143" y="137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2" y="97"/>
                    <a:pt x="0" y="89"/>
                    <a:pt x="5" y="83"/>
                  </a:cubicBezTo>
                  <a:lnTo>
                    <a:pt x="66" y="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6943725" y="5272088"/>
              <a:ext cx="647700" cy="682625"/>
            </a:xfrm>
            <a:custGeom>
              <a:avLst/>
              <a:gdLst>
                <a:gd name="T0" fmla="*/ 168 w 201"/>
                <a:gd name="T1" fmla="*/ 82 h 212"/>
                <a:gd name="T2" fmla="*/ 108 w 201"/>
                <a:gd name="T3" fmla="*/ 65 h 212"/>
                <a:gd name="T4" fmla="*/ 90 w 201"/>
                <a:gd name="T5" fmla="*/ 48 h 212"/>
                <a:gd name="T6" fmla="*/ 95 w 201"/>
                <a:gd name="T7" fmla="*/ 24 h 212"/>
                <a:gd name="T8" fmla="*/ 114 w 201"/>
                <a:gd name="T9" fmla="*/ 0 h 212"/>
                <a:gd name="T10" fmla="*/ 10 w 201"/>
                <a:gd name="T11" fmla="*/ 79 h 212"/>
                <a:gd name="T12" fmla="*/ 11 w 201"/>
                <a:gd name="T13" fmla="*/ 104 h 212"/>
                <a:gd name="T14" fmla="*/ 184 w 201"/>
                <a:gd name="T15" fmla="*/ 205 h 212"/>
                <a:gd name="T16" fmla="*/ 198 w 201"/>
                <a:gd name="T17" fmla="*/ 195 h 212"/>
                <a:gd name="T18" fmla="*/ 168 w 201"/>
                <a:gd name="T19" fmla="*/ 8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12">
                  <a:moveTo>
                    <a:pt x="168" y="82"/>
                  </a:moveTo>
                  <a:cubicBezTo>
                    <a:pt x="108" y="65"/>
                    <a:pt x="108" y="65"/>
                    <a:pt x="108" y="65"/>
                  </a:cubicBezTo>
                  <a:cubicBezTo>
                    <a:pt x="99" y="63"/>
                    <a:pt x="92" y="57"/>
                    <a:pt x="90" y="48"/>
                  </a:cubicBezTo>
                  <a:cubicBezTo>
                    <a:pt x="87" y="40"/>
                    <a:pt x="89" y="31"/>
                    <a:pt x="95" y="24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0" y="87"/>
                    <a:pt x="1" y="98"/>
                    <a:pt x="11" y="104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95" y="212"/>
                    <a:pt x="201" y="207"/>
                    <a:pt x="198" y="195"/>
                  </a:cubicBezTo>
                  <a:lnTo>
                    <a:pt x="168" y="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6673850" y="5535613"/>
              <a:ext cx="501650" cy="531812"/>
            </a:xfrm>
            <a:custGeom>
              <a:avLst/>
              <a:gdLst>
                <a:gd name="T0" fmla="*/ 143 w 156"/>
                <a:gd name="T1" fmla="*/ 68 h 165"/>
                <a:gd name="T2" fmla="*/ 87 w 156"/>
                <a:gd name="T3" fmla="*/ 36 h 165"/>
                <a:gd name="T4" fmla="*/ 71 w 156"/>
                <a:gd name="T5" fmla="*/ 11 h 165"/>
                <a:gd name="T6" fmla="*/ 73 w 156"/>
                <a:gd name="T7" fmla="*/ 0 h 165"/>
                <a:gd name="T8" fmla="*/ 10 w 156"/>
                <a:gd name="T9" fmla="*/ 37 h 165"/>
                <a:gd name="T10" fmla="*/ 8 w 156"/>
                <a:gd name="T11" fmla="*/ 58 h 165"/>
                <a:gd name="T12" fmla="*/ 142 w 156"/>
                <a:gd name="T13" fmla="*/ 159 h 165"/>
                <a:gd name="T14" fmla="*/ 155 w 156"/>
                <a:gd name="T15" fmla="*/ 151 h 165"/>
                <a:gd name="T16" fmla="*/ 143 w 156"/>
                <a:gd name="T17" fmla="*/ 6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65">
                  <a:moveTo>
                    <a:pt x="143" y="68"/>
                  </a:moveTo>
                  <a:cubicBezTo>
                    <a:pt x="87" y="36"/>
                    <a:pt x="87" y="36"/>
                    <a:pt x="87" y="36"/>
                  </a:cubicBezTo>
                  <a:cubicBezTo>
                    <a:pt x="78" y="30"/>
                    <a:pt x="72" y="21"/>
                    <a:pt x="71" y="11"/>
                  </a:cubicBezTo>
                  <a:cubicBezTo>
                    <a:pt x="71" y="7"/>
                    <a:pt x="71" y="3"/>
                    <a:pt x="73" y="0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" y="43"/>
                    <a:pt x="0" y="52"/>
                    <a:pt x="8" y="58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51" y="165"/>
                    <a:pt x="156" y="162"/>
                    <a:pt x="155" y="151"/>
                  </a:cubicBezTo>
                  <a:lnTo>
                    <a:pt x="143" y="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7567613" y="4959350"/>
              <a:ext cx="406400" cy="379412"/>
            </a:xfrm>
            <a:custGeom>
              <a:avLst/>
              <a:gdLst>
                <a:gd name="T0" fmla="*/ 57 w 126"/>
                <a:gd name="T1" fmla="*/ 110 h 118"/>
                <a:gd name="T2" fmla="*/ 59 w 126"/>
                <a:gd name="T3" fmla="*/ 111 h 118"/>
                <a:gd name="T4" fmla="*/ 90 w 126"/>
                <a:gd name="T5" fmla="*/ 107 h 118"/>
                <a:gd name="T6" fmla="*/ 107 w 126"/>
                <a:gd name="T7" fmla="*/ 97 h 118"/>
                <a:gd name="T8" fmla="*/ 109 w 126"/>
                <a:gd name="T9" fmla="*/ 74 h 118"/>
                <a:gd name="T10" fmla="*/ 118 w 126"/>
                <a:gd name="T11" fmla="*/ 67 h 118"/>
                <a:gd name="T12" fmla="*/ 113 w 126"/>
                <a:gd name="T13" fmla="*/ 34 h 118"/>
                <a:gd name="T14" fmla="*/ 111 w 126"/>
                <a:gd name="T15" fmla="*/ 33 h 118"/>
                <a:gd name="T16" fmla="*/ 103 w 126"/>
                <a:gd name="T17" fmla="*/ 8 h 118"/>
                <a:gd name="T18" fmla="*/ 70 w 126"/>
                <a:gd name="T19" fmla="*/ 14 h 118"/>
                <a:gd name="T20" fmla="*/ 67 w 126"/>
                <a:gd name="T21" fmla="*/ 26 h 118"/>
                <a:gd name="T22" fmla="*/ 57 w 126"/>
                <a:gd name="T23" fmla="*/ 33 h 118"/>
                <a:gd name="T24" fmla="*/ 54 w 126"/>
                <a:gd name="T25" fmla="*/ 40 h 118"/>
                <a:gd name="T26" fmla="*/ 20 w 126"/>
                <a:gd name="T27" fmla="*/ 17 h 118"/>
                <a:gd name="T28" fmla="*/ 25 w 126"/>
                <a:gd name="T29" fmla="*/ 10 h 118"/>
                <a:gd name="T30" fmla="*/ 18 w 126"/>
                <a:gd name="T31" fmla="*/ 6 h 118"/>
                <a:gd name="T32" fmla="*/ 0 w 126"/>
                <a:gd name="T33" fmla="*/ 31 h 118"/>
                <a:gd name="T34" fmla="*/ 7 w 126"/>
                <a:gd name="T35" fmla="*/ 36 h 118"/>
                <a:gd name="T36" fmla="*/ 11 w 126"/>
                <a:gd name="T37" fmla="*/ 29 h 118"/>
                <a:gd name="T38" fmla="*/ 43 w 126"/>
                <a:gd name="T39" fmla="*/ 52 h 118"/>
                <a:gd name="T40" fmla="*/ 41 w 126"/>
                <a:gd name="T41" fmla="*/ 55 h 118"/>
                <a:gd name="T42" fmla="*/ 38 w 126"/>
                <a:gd name="T43" fmla="*/ 58 h 118"/>
                <a:gd name="T44" fmla="*/ 35 w 126"/>
                <a:gd name="T45" fmla="*/ 70 h 118"/>
                <a:gd name="T46" fmla="*/ 25 w 126"/>
                <a:gd name="T47" fmla="*/ 78 h 118"/>
                <a:gd name="T48" fmla="*/ 30 w 126"/>
                <a:gd name="T49" fmla="*/ 110 h 118"/>
                <a:gd name="T50" fmla="*/ 57 w 126"/>
                <a:gd name="T51" fmla="*/ 11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6" h="118">
                  <a:moveTo>
                    <a:pt x="57" y="110"/>
                  </a:moveTo>
                  <a:cubicBezTo>
                    <a:pt x="59" y="111"/>
                    <a:pt x="59" y="111"/>
                    <a:pt x="59" y="111"/>
                  </a:cubicBezTo>
                  <a:cubicBezTo>
                    <a:pt x="68" y="118"/>
                    <a:pt x="82" y="115"/>
                    <a:pt x="90" y="107"/>
                  </a:cubicBezTo>
                  <a:cubicBezTo>
                    <a:pt x="96" y="106"/>
                    <a:pt x="102" y="104"/>
                    <a:pt x="107" y="97"/>
                  </a:cubicBezTo>
                  <a:cubicBezTo>
                    <a:pt x="111" y="91"/>
                    <a:pt x="113" y="82"/>
                    <a:pt x="109" y="74"/>
                  </a:cubicBezTo>
                  <a:cubicBezTo>
                    <a:pt x="112" y="72"/>
                    <a:pt x="116" y="70"/>
                    <a:pt x="118" y="67"/>
                  </a:cubicBezTo>
                  <a:cubicBezTo>
                    <a:pt x="126" y="56"/>
                    <a:pt x="124" y="42"/>
                    <a:pt x="113" y="34"/>
                  </a:cubicBezTo>
                  <a:cubicBezTo>
                    <a:pt x="113" y="34"/>
                    <a:pt x="113" y="34"/>
                    <a:pt x="111" y="33"/>
                  </a:cubicBezTo>
                  <a:cubicBezTo>
                    <a:pt x="115" y="24"/>
                    <a:pt x="111" y="14"/>
                    <a:pt x="103" y="8"/>
                  </a:cubicBezTo>
                  <a:cubicBezTo>
                    <a:pt x="92" y="0"/>
                    <a:pt x="78" y="3"/>
                    <a:pt x="70" y="14"/>
                  </a:cubicBezTo>
                  <a:cubicBezTo>
                    <a:pt x="68" y="17"/>
                    <a:pt x="67" y="21"/>
                    <a:pt x="67" y="26"/>
                  </a:cubicBezTo>
                  <a:cubicBezTo>
                    <a:pt x="63" y="28"/>
                    <a:pt x="59" y="30"/>
                    <a:pt x="57" y="33"/>
                  </a:cubicBezTo>
                  <a:cubicBezTo>
                    <a:pt x="55" y="34"/>
                    <a:pt x="53" y="38"/>
                    <a:pt x="54" y="40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2" y="54"/>
                    <a:pt x="42" y="54"/>
                    <a:pt x="41" y="55"/>
                  </a:cubicBezTo>
                  <a:cubicBezTo>
                    <a:pt x="40" y="57"/>
                    <a:pt x="40" y="57"/>
                    <a:pt x="38" y="58"/>
                  </a:cubicBezTo>
                  <a:cubicBezTo>
                    <a:pt x="36" y="62"/>
                    <a:pt x="36" y="66"/>
                    <a:pt x="35" y="70"/>
                  </a:cubicBezTo>
                  <a:cubicBezTo>
                    <a:pt x="31" y="72"/>
                    <a:pt x="27" y="74"/>
                    <a:pt x="25" y="78"/>
                  </a:cubicBezTo>
                  <a:cubicBezTo>
                    <a:pt x="17" y="89"/>
                    <a:pt x="19" y="102"/>
                    <a:pt x="30" y="110"/>
                  </a:cubicBezTo>
                  <a:cubicBezTo>
                    <a:pt x="38" y="116"/>
                    <a:pt x="50" y="117"/>
                    <a:pt x="57" y="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2364760" y="348100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添加文字</a:t>
            </a:r>
            <a:endParaRPr lang="id-ID" altLang="zh-CN" sz="1600" b="1" dirty="0">
              <a:solidFill>
                <a:schemeClr val="bg1"/>
              </a:solidFill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2312631" y="2944712"/>
            <a:ext cx="1212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4000" b="1" dirty="0">
                <a:solidFill>
                  <a:schemeClr val="bg1"/>
                </a:solidFill>
              </a:rPr>
              <a:t>25%</a:t>
            </a:r>
            <a:endParaRPr lang="id-ID" sz="4000" b="1" dirty="0">
              <a:solidFill>
                <a:schemeClr val="bg1"/>
              </a:solidFill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2389364" y="471953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添加文字</a:t>
            </a:r>
            <a:endParaRPr lang="id-ID" altLang="zh-CN" sz="1600" b="1" dirty="0">
              <a:solidFill>
                <a:schemeClr val="bg1"/>
              </a:solidFill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2337235" y="4183246"/>
            <a:ext cx="1212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4000" b="1" dirty="0">
                <a:solidFill>
                  <a:schemeClr val="bg1"/>
                </a:solidFill>
              </a:rPr>
              <a:t>25%</a:t>
            </a:r>
            <a:endParaRPr lang="id-ID" sz="4000" b="1" dirty="0">
              <a:solidFill>
                <a:schemeClr val="bg1"/>
              </a:solidFill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3750144" y="347891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添加文字</a:t>
            </a:r>
            <a:endParaRPr lang="id-ID" altLang="zh-CN" sz="1600" b="1" dirty="0">
              <a:solidFill>
                <a:schemeClr val="bg1"/>
              </a:solidFill>
            </a:endParaRPr>
          </a:p>
        </p:txBody>
      </p:sp>
      <p:sp>
        <p:nvSpPr>
          <p:cNvPr id="50" name="TextBox 50"/>
          <p:cNvSpPr txBox="1"/>
          <p:nvPr/>
        </p:nvSpPr>
        <p:spPr>
          <a:xfrm>
            <a:off x="3750144" y="2942625"/>
            <a:ext cx="1212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b="1" dirty="0">
                <a:solidFill>
                  <a:schemeClr val="bg1"/>
                </a:solidFill>
              </a:rPr>
              <a:t>25%</a:t>
            </a:r>
            <a:endParaRPr lang="id-ID" sz="4000" b="1" dirty="0">
              <a:solidFill>
                <a:schemeClr val="bg1"/>
              </a:solidFill>
            </a:endParaRPr>
          </a:p>
        </p:txBody>
      </p:sp>
      <p:sp>
        <p:nvSpPr>
          <p:cNvPr id="51" name="TextBox 51"/>
          <p:cNvSpPr txBox="1"/>
          <p:nvPr/>
        </p:nvSpPr>
        <p:spPr>
          <a:xfrm>
            <a:off x="3750144" y="47174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添加文字</a:t>
            </a:r>
            <a:endParaRPr lang="id-ID" altLang="zh-CN" sz="1600" b="1" dirty="0">
              <a:solidFill>
                <a:schemeClr val="bg1"/>
              </a:solidFill>
            </a:endParaRPr>
          </a:p>
        </p:txBody>
      </p:sp>
      <p:sp>
        <p:nvSpPr>
          <p:cNvPr id="52" name="TextBox 52"/>
          <p:cNvSpPr txBox="1"/>
          <p:nvPr/>
        </p:nvSpPr>
        <p:spPr>
          <a:xfrm>
            <a:off x="3750144" y="4181159"/>
            <a:ext cx="1212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b="1" dirty="0">
                <a:solidFill>
                  <a:schemeClr val="bg1"/>
                </a:solidFill>
              </a:rPr>
              <a:t>25%</a:t>
            </a:r>
            <a:endParaRPr lang="id-ID" sz="4000" b="1" dirty="0">
              <a:solidFill>
                <a:schemeClr val="bg1"/>
              </a:solidFill>
            </a:endParaRPr>
          </a:p>
        </p:txBody>
      </p:sp>
      <p:sp>
        <p:nvSpPr>
          <p:cNvPr id="53" name="TextBox 53"/>
          <p:cNvSpPr txBox="1"/>
          <p:nvPr/>
        </p:nvSpPr>
        <p:spPr>
          <a:xfrm>
            <a:off x="7396467" y="4061950"/>
            <a:ext cx="3884108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文字内容需概括精炼，建议与标题相关并符合整体语言风格，语言描述尽量简洁生动文字内容需概括精炼，建议与标题相关并符合整体语言风格，语言描述尽量简洁生动</a:t>
            </a:r>
            <a:endParaRPr lang="zh-CN" altLang="en-US" sz="14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30000"/>
              </a:lnSpc>
            </a:pPr>
            <a:endParaRPr lang="zh-CN" altLang="en-US" sz="14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54" name="TextBox 54"/>
          <p:cNvSpPr txBox="1"/>
          <p:nvPr/>
        </p:nvSpPr>
        <p:spPr>
          <a:xfrm>
            <a:off x="7391691" y="260039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Box 55"/>
          <p:cNvSpPr txBox="1"/>
          <p:nvPr/>
        </p:nvSpPr>
        <p:spPr>
          <a:xfrm>
            <a:off x="8783238" y="3039610"/>
            <a:ext cx="249733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56" name="TextBox 56"/>
          <p:cNvSpPr txBox="1"/>
          <p:nvPr/>
        </p:nvSpPr>
        <p:spPr>
          <a:xfrm>
            <a:off x="7391691" y="3000503"/>
            <a:ext cx="1314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>
                <a:solidFill>
                  <a:schemeClr val="accent1"/>
                </a:solidFill>
              </a:rPr>
              <a:t>81%</a:t>
            </a:r>
            <a:endParaRPr lang="id-ID" sz="4400" b="1" dirty="0">
              <a:solidFill>
                <a:schemeClr val="accent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4034108" y="5713412"/>
            <a:ext cx="3152365" cy="1144588"/>
          </a:xfrm>
          <a:custGeom>
            <a:avLst/>
            <a:gdLst>
              <a:gd name="T0" fmla="*/ 25 w 443"/>
              <a:gd name="T1" fmla="*/ 161 h 161"/>
              <a:gd name="T2" fmla="*/ 0 w 443"/>
              <a:gd name="T3" fmla="*/ 50 h 161"/>
              <a:gd name="T4" fmla="*/ 129 w 443"/>
              <a:gd name="T5" fmla="*/ 8 h 161"/>
              <a:gd name="T6" fmla="*/ 172 w 443"/>
              <a:gd name="T7" fmla="*/ 3 h 161"/>
              <a:gd name="T8" fmla="*/ 273 w 443"/>
              <a:gd name="T9" fmla="*/ 44 h 161"/>
              <a:gd name="T10" fmla="*/ 285 w 443"/>
              <a:gd name="T11" fmla="*/ 48 h 161"/>
              <a:gd name="T12" fmla="*/ 267 w 443"/>
              <a:gd name="T13" fmla="*/ 95 h 161"/>
              <a:gd name="T14" fmla="*/ 233 w 443"/>
              <a:gd name="T15" fmla="*/ 84 h 161"/>
              <a:gd name="T16" fmla="*/ 222 w 443"/>
              <a:gd name="T17" fmla="*/ 90 h 161"/>
              <a:gd name="T18" fmla="*/ 263 w 443"/>
              <a:gd name="T19" fmla="*/ 103 h 161"/>
              <a:gd name="T20" fmla="*/ 279 w 443"/>
              <a:gd name="T21" fmla="*/ 106 h 161"/>
              <a:gd name="T22" fmla="*/ 308 w 443"/>
              <a:gd name="T23" fmla="*/ 58 h 161"/>
              <a:gd name="T24" fmla="*/ 386 w 443"/>
              <a:gd name="T25" fmla="*/ 20 h 161"/>
              <a:gd name="T26" fmla="*/ 412 w 443"/>
              <a:gd name="T27" fmla="*/ 63 h 161"/>
              <a:gd name="T28" fmla="*/ 293 w 443"/>
              <a:gd name="T29" fmla="*/ 132 h 161"/>
              <a:gd name="T30" fmla="*/ 269 w 443"/>
              <a:gd name="T31" fmla="*/ 136 h 161"/>
              <a:gd name="T32" fmla="*/ 144 w 443"/>
              <a:gd name="T33" fmla="*/ 110 h 161"/>
              <a:gd name="T34" fmla="*/ 102 w 443"/>
              <a:gd name="T35" fmla="*/ 116 h 161"/>
              <a:gd name="T36" fmla="*/ 25 w 443"/>
              <a:gd name="T3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3" h="161">
                <a:moveTo>
                  <a:pt x="25" y="161"/>
                </a:moveTo>
                <a:cubicBezTo>
                  <a:pt x="0" y="50"/>
                  <a:pt x="0" y="50"/>
                  <a:pt x="0" y="50"/>
                </a:cubicBezTo>
                <a:cubicBezTo>
                  <a:pt x="129" y="8"/>
                  <a:pt x="129" y="8"/>
                  <a:pt x="129" y="8"/>
                </a:cubicBezTo>
                <a:cubicBezTo>
                  <a:pt x="144" y="1"/>
                  <a:pt x="158" y="0"/>
                  <a:pt x="172" y="3"/>
                </a:cubicBezTo>
                <a:cubicBezTo>
                  <a:pt x="273" y="44"/>
                  <a:pt x="273" y="44"/>
                  <a:pt x="273" y="44"/>
                </a:cubicBezTo>
                <a:cubicBezTo>
                  <a:pt x="285" y="48"/>
                  <a:pt x="285" y="48"/>
                  <a:pt x="285" y="48"/>
                </a:cubicBezTo>
                <a:cubicBezTo>
                  <a:pt x="312" y="58"/>
                  <a:pt x="305" y="107"/>
                  <a:pt x="267" y="95"/>
                </a:cubicBezTo>
                <a:cubicBezTo>
                  <a:pt x="233" y="84"/>
                  <a:pt x="233" y="84"/>
                  <a:pt x="233" y="84"/>
                </a:cubicBezTo>
                <a:cubicBezTo>
                  <a:pt x="213" y="77"/>
                  <a:pt x="212" y="86"/>
                  <a:pt x="222" y="90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69" y="105"/>
                  <a:pt x="272" y="106"/>
                  <a:pt x="279" y="106"/>
                </a:cubicBezTo>
                <a:cubicBezTo>
                  <a:pt x="299" y="105"/>
                  <a:pt x="318" y="86"/>
                  <a:pt x="308" y="58"/>
                </a:cubicBezTo>
                <a:cubicBezTo>
                  <a:pt x="386" y="20"/>
                  <a:pt x="386" y="20"/>
                  <a:pt x="386" y="20"/>
                </a:cubicBezTo>
                <a:cubicBezTo>
                  <a:pt x="417" y="3"/>
                  <a:pt x="443" y="45"/>
                  <a:pt x="412" y="63"/>
                </a:cubicBezTo>
                <a:cubicBezTo>
                  <a:pt x="293" y="132"/>
                  <a:pt x="293" y="132"/>
                  <a:pt x="293" y="132"/>
                </a:cubicBezTo>
                <a:cubicBezTo>
                  <a:pt x="284" y="137"/>
                  <a:pt x="276" y="139"/>
                  <a:pt x="269" y="136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23" y="106"/>
                  <a:pt x="122" y="105"/>
                  <a:pt x="102" y="116"/>
                </a:cubicBezTo>
                <a:cubicBezTo>
                  <a:pt x="25" y="161"/>
                  <a:pt x="25" y="161"/>
                  <a:pt x="25" y="161"/>
                </a:cubicBezTo>
                <a:close/>
              </a:path>
            </a:pathLst>
          </a:custGeom>
          <a:solidFill>
            <a:srgbClr val="FFCC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7"/>
          <p:cNvSpPr/>
          <p:nvPr/>
        </p:nvSpPr>
        <p:spPr bwMode="auto">
          <a:xfrm>
            <a:off x="5294418" y="5245100"/>
            <a:ext cx="1473008" cy="846138"/>
          </a:xfrm>
          <a:custGeom>
            <a:avLst/>
            <a:gdLst>
              <a:gd name="T0" fmla="*/ 167 w 207"/>
              <a:gd name="T1" fmla="*/ 48 h 119"/>
              <a:gd name="T2" fmla="*/ 150 w 207"/>
              <a:gd name="T3" fmla="*/ 39 h 119"/>
              <a:gd name="T4" fmla="*/ 113 w 207"/>
              <a:gd name="T5" fmla="*/ 20 h 119"/>
              <a:gd name="T6" fmla="*/ 101 w 207"/>
              <a:gd name="T7" fmla="*/ 16 h 119"/>
              <a:gd name="T8" fmla="*/ 99 w 207"/>
              <a:gd name="T9" fmla="*/ 18 h 119"/>
              <a:gd name="T10" fmla="*/ 73 w 207"/>
              <a:gd name="T11" fmla="*/ 26 h 119"/>
              <a:gd name="T12" fmla="*/ 37 w 207"/>
              <a:gd name="T13" fmla="*/ 36 h 119"/>
              <a:gd name="T14" fmla="*/ 9 w 207"/>
              <a:gd name="T15" fmla="*/ 55 h 119"/>
              <a:gd name="T16" fmla="*/ 110 w 207"/>
              <a:gd name="T17" fmla="*/ 107 h 119"/>
              <a:gd name="T18" fmla="*/ 126 w 207"/>
              <a:gd name="T19" fmla="*/ 118 h 119"/>
              <a:gd name="T20" fmla="*/ 206 w 207"/>
              <a:gd name="T21" fmla="*/ 80 h 119"/>
              <a:gd name="T22" fmla="*/ 206 w 207"/>
              <a:gd name="T23" fmla="*/ 80 h 119"/>
              <a:gd name="T24" fmla="*/ 206 w 207"/>
              <a:gd name="T25" fmla="*/ 80 h 119"/>
              <a:gd name="T26" fmla="*/ 206 w 207"/>
              <a:gd name="T27" fmla="*/ 80 h 119"/>
              <a:gd name="T28" fmla="*/ 206 w 207"/>
              <a:gd name="T29" fmla="*/ 80 h 119"/>
              <a:gd name="T30" fmla="*/ 206 w 207"/>
              <a:gd name="T31" fmla="*/ 80 h 119"/>
              <a:gd name="T32" fmla="*/ 206 w 207"/>
              <a:gd name="T33" fmla="*/ 80 h 119"/>
              <a:gd name="T34" fmla="*/ 207 w 207"/>
              <a:gd name="T35" fmla="*/ 80 h 119"/>
              <a:gd name="T36" fmla="*/ 207 w 207"/>
              <a:gd name="T37" fmla="*/ 80 h 119"/>
              <a:gd name="T38" fmla="*/ 207 w 207"/>
              <a:gd name="T39" fmla="*/ 80 h 119"/>
              <a:gd name="T40" fmla="*/ 207 w 207"/>
              <a:gd name="T41" fmla="*/ 80 h 119"/>
              <a:gd name="T42" fmla="*/ 207 w 207"/>
              <a:gd name="T43" fmla="*/ 80 h 119"/>
              <a:gd name="T44" fmla="*/ 207 w 207"/>
              <a:gd name="T45" fmla="*/ 79 h 119"/>
              <a:gd name="T46" fmla="*/ 207 w 207"/>
              <a:gd name="T47" fmla="*/ 79 h 119"/>
              <a:gd name="T48" fmla="*/ 207 w 207"/>
              <a:gd name="T49" fmla="*/ 79 h 119"/>
              <a:gd name="T50" fmla="*/ 207 w 207"/>
              <a:gd name="T51" fmla="*/ 79 h 119"/>
              <a:gd name="T52" fmla="*/ 207 w 207"/>
              <a:gd name="T53" fmla="*/ 79 h 119"/>
              <a:gd name="T54" fmla="*/ 207 w 207"/>
              <a:gd name="T55" fmla="*/ 79 h 119"/>
              <a:gd name="T56" fmla="*/ 207 w 207"/>
              <a:gd name="T57" fmla="*/ 79 h 119"/>
              <a:gd name="T58" fmla="*/ 207 w 207"/>
              <a:gd name="T59" fmla="*/ 79 h 119"/>
              <a:gd name="T60" fmla="*/ 207 w 207"/>
              <a:gd name="T61" fmla="*/ 79 h 119"/>
              <a:gd name="T62" fmla="*/ 207 w 207"/>
              <a:gd name="T63" fmla="*/ 79 h 119"/>
              <a:gd name="T64" fmla="*/ 207 w 207"/>
              <a:gd name="T65" fmla="*/ 79 h 119"/>
              <a:gd name="T66" fmla="*/ 207 w 207"/>
              <a:gd name="T67" fmla="*/ 79 h 119"/>
              <a:gd name="T68" fmla="*/ 207 w 207"/>
              <a:gd name="T69" fmla="*/ 79 h 119"/>
              <a:gd name="T70" fmla="*/ 207 w 207"/>
              <a:gd name="T71" fmla="*/ 79 h 119"/>
              <a:gd name="T72" fmla="*/ 207 w 207"/>
              <a:gd name="T73" fmla="*/ 79 h 119"/>
              <a:gd name="T74" fmla="*/ 207 w 207"/>
              <a:gd name="T75" fmla="*/ 79 h 119"/>
              <a:gd name="T76" fmla="*/ 207 w 207"/>
              <a:gd name="T77" fmla="*/ 79 h 119"/>
              <a:gd name="T78" fmla="*/ 207 w 207"/>
              <a:gd name="T79" fmla="*/ 79 h 119"/>
              <a:gd name="T80" fmla="*/ 207 w 207"/>
              <a:gd name="T81" fmla="*/ 79 h 119"/>
              <a:gd name="T82" fmla="*/ 207 w 207"/>
              <a:gd name="T83" fmla="*/ 79 h 119"/>
              <a:gd name="T84" fmla="*/ 207 w 207"/>
              <a:gd name="T85" fmla="*/ 79 h 119"/>
              <a:gd name="T86" fmla="*/ 186 w 207"/>
              <a:gd name="T87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7" h="119">
                <a:moveTo>
                  <a:pt x="186" y="60"/>
                </a:moveTo>
                <a:cubicBezTo>
                  <a:pt x="180" y="51"/>
                  <a:pt x="171" y="49"/>
                  <a:pt x="167" y="48"/>
                </a:cubicBezTo>
                <a:cubicBezTo>
                  <a:pt x="165" y="48"/>
                  <a:pt x="165" y="48"/>
                  <a:pt x="164" y="46"/>
                </a:cubicBezTo>
                <a:cubicBezTo>
                  <a:pt x="159" y="42"/>
                  <a:pt x="155" y="39"/>
                  <a:pt x="150" y="39"/>
                </a:cubicBezTo>
                <a:cubicBezTo>
                  <a:pt x="144" y="39"/>
                  <a:pt x="136" y="36"/>
                  <a:pt x="130" y="32"/>
                </a:cubicBezTo>
                <a:cubicBezTo>
                  <a:pt x="125" y="27"/>
                  <a:pt x="120" y="22"/>
                  <a:pt x="113" y="20"/>
                </a:cubicBezTo>
                <a:cubicBezTo>
                  <a:pt x="115" y="16"/>
                  <a:pt x="110" y="0"/>
                  <a:pt x="107" y="4"/>
                </a:cubicBezTo>
                <a:cubicBezTo>
                  <a:pt x="103" y="12"/>
                  <a:pt x="101" y="16"/>
                  <a:pt x="101" y="16"/>
                </a:cubicBezTo>
                <a:cubicBezTo>
                  <a:pt x="101" y="17"/>
                  <a:pt x="100" y="17"/>
                  <a:pt x="100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96" y="18"/>
                  <a:pt x="92" y="19"/>
                  <a:pt x="87" y="19"/>
                </a:cubicBezTo>
                <a:cubicBezTo>
                  <a:pt x="82" y="20"/>
                  <a:pt x="79" y="24"/>
                  <a:pt x="73" y="26"/>
                </a:cubicBezTo>
                <a:cubicBezTo>
                  <a:pt x="67" y="27"/>
                  <a:pt x="58" y="27"/>
                  <a:pt x="54" y="30"/>
                </a:cubicBezTo>
                <a:cubicBezTo>
                  <a:pt x="44" y="38"/>
                  <a:pt x="46" y="33"/>
                  <a:pt x="37" y="36"/>
                </a:cubicBezTo>
                <a:cubicBezTo>
                  <a:pt x="28" y="38"/>
                  <a:pt x="33" y="39"/>
                  <a:pt x="23" y="46"/>
                </a:cubicBezTo>
                <a:cubicBezTo>
                  <a:pt x="13" y="54"/>
                  <a:pt x="17" y="52"/>
                  <a:pt x="9" y="55"/>
                </a:cubicBezTo>
                <a:cubicBezTo>
                  <a:pt x="6" y="56"/>
                  <a:pt x="3" y="60"/>
                  <a:pt x="0" y="63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6" y="110"/>
                  <a:pt x="121" y="113"/>
                  <a:pt x="125" y="119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5" y="76"/>
                  <a:pt x="201" y="73"/>
                  <a:pt x="200" y="71"/>
                </a:cubicBezTo>
                <a:cubicBezTo>
                  <a:pt x="196" y="65"/>
                  <a:pt x="190" y="66"/>
                  <a:pt x="186" y="6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5"/>
          <p:cNvSpPr/>
          <p:nvPr/>
        </p:nvSpPr>
        <p:spPr bwMode="auto">
          <a:xfrm>
            <a:off x="5656405" y="1711418"/>
            <a:ext cx="761587" cy="1226211"/>
          </a:xfrm>
          <a:custGeom>
            <a:avLst/>
            <a:gdLst>
              <a:gd name="T0" fmla="*/ 21 w 93"/>
              <a:gd name="T1" fmla="*/ 101 h 151"/>
              <a:gd name="T2" fmla="*/ 34 w 93"/>
              <a:gd name="T3" fmla="*/ 124 h 151"/>
              <a:gd name="T4" fmla="*/ 47 w 93"/>
              <a:gd name="T5" fmla="*/ 147 h 151"/>
              <a:gd name="T6" fmla="*/ 56 w 93"/>
              <a:gd name="T7" fmla="*/ 146 h 151"/>
              <a:gd name="T8" fmla="*/ 75 w 93"/>
              <a:gd name="T9" fmla="*/ 117 h 151"/>
              <a:gd name="T10" fmla="*/ 90 w 93"/>
              <a:gd name="T11" fmla="*/ 65 h 151"/>
              <a:gd name="T12" fmla="*/ 67 w 93"/>
              <a:gd name="T13" fmla="*/ 23 h 151"/>
              <a:gd name="T14" fmla="*/ 52 w 93"/>
              <a:gd name="T15" fmla="*/ 3 h 151"/>
              <a:gd name="T16" fmla="*/ 51 w 93"/>
              <a:gd name="T17" fmla="*/ 2 h 151"/>
              <a:gd name="T18" fmla="*/ 47 w 93"/>
              <a:gd name="T19" fmla="*/ 2 h 151"/>
              <a:gd name="T20" fmla="*/ 46 w 93"/>
              <a:gd name="T21" fmla="*/ 4 h 151"/>
              <a:gd name="T22" fmla="*/ 21 w 93"/>
              <a:gd name="T23" fmla="*/ 10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" h="151">
                <a:moveTo>
                  <a:pt x="21" y="101"/>
                </a:moveTo>
                <a:cubicBezTo>
                  <a:pt x="25" y="111"/>
                  <a:pt x="30" y="119"/>
                  <a:pt x="34" y="124"/>
                </a:cubicBezTo>
                <a:cubicBezTo>
                  <a:pt x="38" y="132"/>
                  <a:pt x="44" y="141"/>
                  <a:pt x="47" y="147"/>
                </a:cubicBezTo>
                <a:cubicBezTo>
                  <a:pt x="50" y="151"/>
                  <a:pt x="53" y="151"/>
                  <a:pt x="56" y="146"/>
                </a:cubicBezTo>
                <a:cubicBezTo>
                  <a:pt x="61" y="138"/>
                  <a:pt x="70" y="125"/>
                  <a:pt x="75" y="117"/>
                </a:cubicBezTo>
                <a:cubicBezTo>
                  <a:pt x="82" y="105"/>
                  <a:pt x="93" y="85"/>
                  <a:pt x="90" y="65"/>
                </a:cubicBezTo>
                <a:cubicBezTo>
                  <a:pt x="86" y="46"/>
                  <a:pt x="72" y="29"/>
                  <a:pt x="67" y="23"/>
                </a:cubicBezTo>
                <a:cubicBezTo>
                  <a:pt x="64" y="18"/>
                  <a:pt x="56" y="8"/>
                  <a:pt x="52" y="3"/>
                </a:cubicBezTo>
                <a:cubicBezTo>
                  <a:pt x="51" y="3"/>
                  <a:pt x="51" y="2"/>
                  <a:pt x="51" y="2"/>
                </a:cubicBezTo>
                <a:cubicBezTo>
                  <a:pt x="49" y="0"/>
                  <a:pt x="48" y="0"/>
                  <a:pt x="47" y="2"/>
                </a:cubicBezTo>
                <a:cubicBezTo>
                  <a:pt x="46" y="3"/>
                  <a:pt x="46" y="3"/>
                  <a:pt x="46" y="4"/>
                </a:cubicBezTo>
                <a:cubicBezTo>
                  <a:pt x="25" y="41"/>
                  <a:pt x="0" y="54"/>
                  <a:pt x="21" y="10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6"/>
          <p:cNvSpPr/>
          <p:nvPr/>
        </p:nvSpPr>
        <p:spPr bwMode="auto">
          <a:xfrm>
            <a:off x="5215847" y="2442360"/>
            <a:ext cx="850381" cy="1188638"/>
          </a:xfrm>
          <a:custGeom>
            <a:avLst/>
            <a:gdLst>
              <a:gd name="T0" fmla="*/ 97 w 104"/>
              <a:gd name="T1" fmla="*/ 145 h 146"/>
              <a:gd name="T2" fmla="*/ 82 w 104"/>
              <a:gd name="T3" fmla="*/ 54 h 146"/>
              <a:gd name="T4" fmla="*/ 45 w 104"/>
              <a:gd name="T5" fmla="*/ 28 h 146"/>
              <a:gd name="T6" fmla="*/ 11 w 104"/>
              <a:gd name="T7" fmla="*/ 4 h 146"/>
              <a:gd name="T8" fmla="*/ 9 w 104"/>
              <a:gd name="T9" fmla="*/ 4 h 146"/>
              <a:gd name="T10" fmla="*/ 9 w 104"/>
              <a:gd name="T11" fmla="*/ 76 h 146"/>
              <a:gd name="T12" fmla="*/ 48 w 104"/>
              <a:gd name="T13" fmla="*/ 118 h 146"/>
              <a:gd name="T14" fmla="*/ 95 w 104"/>
              <a:gd name="T15" fmla="*/ 145 h 146"/>
              <a:gd name="T16" fmla="*/ 97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97" y="145"/>
                </a:moveTo>
                <a:cubicBezTo>
                  <a:pt x="104" y="119"/>
                  <a:pt x="99" y="78"/>
                  <a:pt x="82" y="54"/>
                </a:cubicBezTo>
                <a:cubicBezTo>
                  <a:pt x="72" y="41"/>
                  <a:pt x="59" y="35"/>
                  <a:pt x="45" y="28"/>
                </a:cubicBezTo>
                <a:cubicBezTo>
                  <a:pt x="33" y="23"/>
                  <a:pt x="17" y="16"/>
                  <a:pt x="11" y="4"/>
                </a:cubicBezTo>
                <a:cubicBezTo>
                  <a:pt x="11" y="3"/>
                  <a:pt x="9" y="0"/>
                  <a:pt x="9" y="4"/>
                </a:cubicBezTo>
                <a:cubicBezTo>
                  <a:pt x="2" y="29"/>
                  <a:pt x="0" y="52"/>
                  <a:pt x="9" y="76"/>
                </a:cubicBezTo>
                <a:cubicBezTo>
                  <a:pt x="16" y="96"/>
                  <a:pt x="28" y="107"/>
                  <a:pt x="48" y="118"/>
                </a:cubicBezTo>
                <a:cubicBezTo>
                  <a:pt x="64" y="127"/>
                  <a:pt x="82" y="129"/>
                  <a:pt x="95" y="145"/>
                </a:cubicBezTo>
                <a:cubicBezTo>
                  <a:pt x="96" y="146"/>
                  <a:pt x="97" y="146"/>
                  <a:pt x="97" y="14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" name="Freeform 7"/>
          <p:cNvSpPr/>
          <p:nvPr/>
        </p:nvSpPr>
        <p:spPr bwMode="auto">
          <a:xfrm>
            <a:off x="5215847" y="3262110"/>
            <a:ext cx="850381" cy="1188638"/>
          </a:xfrm>
          <a:custGeom>
            <a:avLst/>
            <a:gdLst>
              <a:gd name="T0" fmla="*/ 97 w 104"/>
              <a:gd name="T1" fmla="*/ 145 h 146"/>
              <a:gd name="T2" fmla="*/ 82 w 104"/>
              <a:gd name="T3" fmla="*/ 54 h 146"/>
              <a:gd name="T4" fmla="*/ 45 w 104"/>
              <a:gd name="T5" fmla="*/ 28 h 146"/>
              <a:gd name="T6" fmla="*/ 11 w 104"/>
              <a:gd name="T7" fmla="*/ 4 h 146"/>
              <a:gd name="T8" fmla="*/ 9 w 104"/>
              <a:gd name="T9" fmla="*/ 4 h 146"/>
              <a:gd name="T10" fmla="*/ 9 w 104"/>
              <a:gd name="T11" fmla="*/ 76 h 146"/>
              <a:gd name="T12" fmla="*/ 48 w 104"/>
              <a:gd name="T13" fmla="*/ 118 h 146"/>
              <a:gd name="T14" fmla="*/ 95 w 104"/>
              <a:gd name="T15" fmla="*/ 145 h 146"/>
              <a:gd name="T16" fmla="*/ 97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97" y="145"/>
                </a:moveTo>
                <a:cubicBezTo>
                  <a:pt x="104" y="119"/>
                  <a:pt x="99" y="78"/>
                  <a:pt x="82" y="54"/>
                </a:cubicBezTo>
                <a:cubicBezTo>
                  <a:pt x="72" y="41"/>
                  <a:pt x="59" y="35"/>
                  <a:pt x="45" y="28"/>
                </a:cubicBezTo>
                <a:cubicBezTo>
                  <a:pt x="33" y="23"/>
                  <a:pt x="17" y="16"/>
                  <a:pt x="11" y="4"/>
                </a:cubicBezTo>
                <a:cubicBezTo>
                  <a:pt x="11" y="3"/>
                  <a:pt x="9" y="0"/>
                  <a:pt x="9" y="4"/>
                </a:cubicBezTo>
                <a:cubicBezTo>
                  <a:pt x="2" y="29"/>
                  <a:pt x="0" y="52"/>
                  <a:pt x="9" y="76"/>
                </a:cubicBezTo>
                <a:cubicBezTo>
                  <a:pt x="16" y="96"/>
                  <a:pt x="28" y="107"/>
                  <a:pt x="48" y="118"/>
                </a:cubicBezTo>
                <a:cubicBezTo>
                  <a:pt x="64" y="127"/>
                  <a:pt x="82" y="129"/>
                  <a:pt x="95" y="145"/>
                </a:cubicBezTo>
                <a:cubicBezTo>
                  <a:pt x="96" y="146"/>
                  <a:pt x="97" y="146"/>
                  <a:pt x="97" y="14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" name="Freeform 8"/>
          <p:cNvSpPr/>
          <p:nvPr/>
        </p:nvSpPr>
        <p:spPr bwMode="auto">
          <a:xfrm>
            <a:off x="5215847" y="4085279"/>
            <a:ext cx="850381" cy="1185223"/>
          </a:xfrm>
          <a:custGeom>
            <a:avLst/>
            <a:gdLst>
              <a:gd name="T0" fmla="*/ 97 w 104"/>
              <a:gd name="T1" fmla="*/ 145 h 146"/>
              <a:gd name="T2" fmla="*/ 82 w 104"/>
              <a:gd name="T3" fmla="*/ 54 h 146"/>
              <a:gd name="T4" fmla="*/ 45 w 104"/>
              <a:gd name="T5" fmla="*/ 28 h 146"/>
              <a:gd name="T6" fmla="*/ 11 w 104"/>
              <a:gd name="T7" fmla="*/ 4 h 146"/>
              <a:gd name="T8" fmla="*/ 9 w 104"/>
              <a:gd name="T9" fmla="*/ 4 h 146"/>
              <a:gd name="T10" fmla="*/ 9 w 104"/>
              <a:gd name="T11" fmla="*/ 76 h 146"/>
              <a:gd name="T12" fmla="*/ 48 w 104"/>
              <a:gd name="T13" fmla="*/ 118 h 146"/>
              <a:gd name="T14" fmla="*/ 95 w 104"/>
              <a:gd name="T15" fmla="*/ 145 h 146"/>
              <a:gd name="T16" fmla="*/ 97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97" y="145"/>
                </a:moveTo>
                <a:cubicBezTo>
                  <a:pt x="104" y="118"/>
                  <a:pt x="99" y="78"/>
                  <a:pt x="82" y="54"/>
                </a:cubicBezTo>
                <a:cubicBezTo>
                  <a:pt x="72" y="41"/>
                  <a:pt x="59" y="35"/>
                  <a:pt x="45" y="28"/>
                </a:cubicBezTo>
                <a:cubicBezTo>
                  <a:pt x="33" y="23"/>
                  <a:pt x="17" y="16"/>
                  <a:pt x="11" y="4"/>
                </a:cubicBezTo>
                <a:cubicBezTo>
                  <a:pt x="11" y="3"/>
                  <a:pt x="9" y="0"/>
                  <a:pt x="9" y="4"/>
                </a:cubicBezTo>
                <a:cubicBezTo>
                  <a:pt x="2" y="29"/>
                  <a:pt x="0" y="52"/>
                  <a:pt x="9" y="76"/>
                </a:cubicBezTo>
                <a:cubicBezTo>
                  <a:pt x="16" y="96"/>
                  <a:pt x="28" y="107"/>
                  <a:pt x="48" y="118"/>
                </a:cubicBezTo>
                <a:cubicBezTo>
                  <a:pt x="64" y="127"/>
                  <a:pt x="82" y="129"/>
                  <a:pt x="95" y="145"/>
                </a:cubicBezTo>
                <a:cubicBezTo>
                  <a:pt x="96" y="146"/>
                  <a:pt x="97" y="146"/>
                  <a:pt x="97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2" name="Freeform 9"/>
          <p:cNvSpPr/>
          <p:nvPr/>
        </p:nvSpPr>
        <p:spPr bwMode="auto">
          <a:xfrm>
            <a:off x="6100378" y="2442360"/>
            <a:ext cx="850381" cy="1188638"/>
          </a:xfrm>
          <a:custGeom>
            <a:avLst/>
            <a:gdLst>
              <a:gd name="T0" fmla="*/ 6 w 104"/>
              <a:gd name="T1" fmla="*/ 145 h 146"/>
              <a:gd name="T2" fmla="*/ 22 w 104"/>
              <a:gd name="T3" fmla="*/ 54 h 146"/>
              <a:gd name="T4" fmla="*/ 59 w 104"/>
              <a:gd name="T5" fmla="*/ 28 h 146"/>
              <a:gd name="T6" fmla="*/ 92 w 104"/>
              <a:gd name="T7" fmla="*/ 4 h 146"/>
              <a:gd name="T8" fmla="*/ 95 w 104"/>
              <a:gd name="T9" fmla="*/ 4 h 146"/>
              <a:gd name="T10" fmla="*/ 95 w 104"/>
              <a:gd name="T11" fmla="*/ 76 h 146"/>
              <a:gd name="T12" fmla="*/ 55 w 104"/>
              <a:gd name="T13" fmla="*/ 118 h 146"/>
              <a:gd name="T14" fmla="*/ 8 w 104"/>
              <a:gd name="T15" fmla="*/ 145 h 146"/>
              <a:gd name="T16" fmla="*/ 6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6" y="145"/>
                </a:moveTo>
                <a:cubicBezTo>
                  <a:pt x="0" y="119"/>
                  <a:pt x="5" y="78"/>
                  <a:pt x="22" y="54"/>
                </a:cubicBezTo>
                <a:cubicBezTo>
                  <a:pt x="32" y="41"/>
                  <a:pt x="45" y="35"/>
                  <a:pt x="59" y="28"/>
                </a:cubicBezTo>
                <a:cubicBezTo>
                  <a:pt x="70" y="23"/>
                  <a:pt x="86" y="16"/>
                  <a:pt x="92" y="4"/>
                </a:cubicBezTo>
                <a:cubicBezTo>
                  <a:pt x="93" y="3"/>
                  <a:pt x="94" y="0"/>
                  <a:pt x="95" y="4"/>
                </a:cubicBezTo>
                <a:cubicBezTo>
                  <a:pt x="101" y="29"/>
                  <a:pt x="104" y="52"/>
                  <a:pt x="95" y="76"/>
                </a:cubicBezTo>
                <a:cubicBezTo>
                  <a:pt x="88" y="96"/>
                  <a:pt x="75" y="107"/>
                  <a:pt x="55" y="118"/>
                </a:cubicBezTo>
                <a:cubicBezTo>
                  <a:pt x="40" y="127"/>
                  <a:pt x="22" y="129"/>
                  <a:pt x="8" y="145"/>
                </a:cubicBezTo>
                <a:cubicBezTo>
                  <a:pt x="7" y="146"/>
                  <a:pt x="7" y="146"/>
                  <a:pt x="6" y="14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" name="Freeform 10"/>
          <p:cNvSpPr/>
          <p:nvPr/>
        </p:nvSpPr>
        <p:spPr bwMode="auto">
          <a:xfrm>
            <a:off x="6100378" y="3262110"/>
            <a:ext cx="850381" cy="1188638"/>
          </a:xfrm>
          <a:custGeom>
            <a:avLst/>
            <a:gdLst>
              <a:gd name="T0" fmla="*/ 6 w 104"/>
              <a:gd name="T1" fmla="*/ 145 h 146"/>
              <a:gd name="T2" fmla="*/ 22 w 104"/>
              <a:gd name="T3" fmla="*/ 54 h 146"/>
              <a:gd name="T4" fmla="*/ 59 w 104"/>
              <a:gd name="T5" fmla="*/ 28 h 146"/>
              <a:gd name="T6" fmla="*/ 92 w 104"/>
              <a:gd name="T7" fmla="*/ 4 h 146"/>
              <a:gd name="T8" fmla="*/ 95 w 104"/>
              <a:gd name="T9" fmla="*/ 4 h 146"/>
              <a:gd name="T10" fmla="*/ 95 w 104"/>
              <a:gd name="T11" fmla="*/ 76 h 146"/>
              <a:gd name="T12" fmla="*/ 55 w 104"/>
              <a:gd name="T13" fmla="*/ 118 h 146"/>
              <a:gd name="T14" fmla="*/ 8 w 104"/>
              <a:gd name="T15" fmla="*/ 145 h 146"/>
              <a:gd name="T16" fmla="*/ 6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6" y="145"/>
                </a:moveTo>
                <a:cubicBezTo>
                  <a:pt x="0" y="119"/>
                  <a:pt x="5" y="78"/>
                  <a:pt x="22" y="54"/>
                </a:cubicBezTo>
                <a:cubicBezTo>
                  <a:pt x="32" y="41"/>
                  <a:pt x="45" y="35"/>
                  <a:pt x="59" y="28"/>
                </a:cubicBezTo>
                <a:cubicBezTo>
                  <a:pt x="70" y="23"/>
                  <a:pt x="86" y="16"/>
                  <a:pt x="92" y="4"/>
                </a:cubicBezTo>
                <a:cubicBezTo>
                  <a:pt x="93" y="3"/>
                  <a:pt x="94" y="0"/>
                  <a:pt x="95" y="4"/>
                </a:cubicBezTo>
                <a:cubicBezTo>
                  <a:pt x="101" y="29"/>
                  <a:pt x="104" y="52"/>
                  <a:pt x="95" y="76"/>
                </a:cubicBezTo>
                <a:cubicBezTo>
                  <a:pt x="88" y="96"/>
                  <a:pt x="75" y="107"/>
                  <a:pt x="55" y="118"/>
                </a:cubicBezTo>
                <a:cubicBezTo>
                  <a:pt x="40" y="127"/>
                  <a:pt x="22" y="129"/>
                  <a:pt x="8" y="145"/>
                </a:cubicBezTo>
                <a:cubicBezTo>
                  <a:pt x="7" y="146"/>
                  <a:pt x="7" y="146"/>
                  <a:pt x="6" y="14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" name="Freeform 11"/>
          <p:cNvSpPr/>
          <p:nvPr/>
        </p:nvSpPr>
        <p:spPr bwMode="auto">
          <a:xfrm>
            <a:off x="6100378" y="4085279"/>
            <a:ext cx="850381" cy="1185223"/>
          </a:xfrm>
          <a:custGeom>
            <a:avLst/>
            <a:gdLst>
              <a:gd name="T0" fmla="*/ 6 w 104"/>
              <a:gd name="T1" fmla="*/ 145 h 146"/>
              <a:gd name="T2" fmla="*/ 22 w 104"/>
              <a:gd name="T3" fmla="*/ 54 h 146"/>
              <a:gd name="T4" fmla="*/ 59 w 104"/>
              <a:gd name="T5" fmla="*/ 28 h 146"/>
              <a:gd name="T6" fmla="*/ 92 w 104"/>
              <a:gd name="T7" fmla="*/ 4 h 146"/>
              <a:gd name="T8" fmla="*/ 95 w 104"/>
              <a:gd name="T9" fmla="*/ 4 h 146"/>
              <a:gd name="T10" fmla="*/ 95 w 104"/>
              <a:gd name="T11" fmla="*/ 76 h 146"/>
              <a:gd name="T12" fmla="*/ 55 w 104"/>
              <a:gd name="T13" fmla="*/ 118 h 146"/>
              <a:gd name="T14" fmla="*/ 8 w 104"/>
              <a:gd name="T15" fmla="*/ 145 h 146"/>
              <a:gd name="T16" fmla="*/ 6 w 104"/>
              <a:gd name="T1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146">
                <a:moveTo>
                  <a:pt x="6" y="145"/>
                </a:moveTo>
                <a:cubicBezTo>
                  <a:pt x="0" y="118"/>
                  <a:pt x="5" y="78"/>
                  <a:pt x="22" y="54"/>
                </a:cubicBezTo>
                <a:cubicBezTo>
                  <a:pt x="32" y="41"/>
                  <a:pt x="45" y="35"/>
                  <a:pt x="59" y="28"/>
                </a:cubicBezTo>
                <a:cubicBezTo>
                  <a:pt x="70" y="23"/>
                  <a:pt x="86" y="16"/>
                  <a:pt x="92" y="4"/>
                </a:cubicBezTo>
                <a:cubicBezTo>
                  <a:pt x="93" y="3"/>
                  <a:pt x="94" y="0"/>
                  <a:pt x="95" y="4"/>
                </a:cubicBezTo>
                <a:cubicBezTo>
                  <a:pt x="101" y="29"/>
                  <a:pt x="104" y="52"/>
                  <a:pt x="95" y="76"/>
                </a:cubicBezTo>
                <a:cubicBezTo>
                  <a:pt x="88" y="96"/>
                  <a:pt x="75" y="107"/>
                  <a:pt x="55" y="118"/>
                </a:cubicBezTo>
                <a:cubicBezTo>
                  <a:pt x="40" y="127"/>
                  <a:pt x="22" y="129"/>
                  <a:pt x="8" y="145"/>
                </a:cubicBezTo>
                <a:cubicBezTo>
                  <a:pt x="7" y="146"/>
                  <a:pt x="7" y="146"/>
                  <a:pt x="6" y="1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5" name="Freeform 139"/>
          <p:cNvSpPr>
            <a:spLocks noEditPoints="1"/>
          </p:cNvSpPr>
          <p:nvPr/>
        </p:nvSpPr>
        <p:spPr bwMode="auto">
          <a:xfrm>
            <a:off x="5902352" y="2075650"/>
            <a:ext cx="328356" cy="531027"/>
          </a:xfrm>
          <a:custGeom>
            <a:avLst/>
            <a:gdLst>
              <a:gd name="T0" fmla="*/ 40 w 40"/>
              <a:gd name="T1" fmla="*/ 20 h 64"/>
              <a:gd name="T2" fmla="*/ 20 w 40"/>
              <a:gd name="T3" fmla="*/ 0 h 64"/>
              <a:gd name="T4" fmla="*/ 0 w 40"/>
              <a:gd name="T5" fmla="*/ 20 h 64"/>
              <a:gd name="T6" fmla="*/ 16 w 40"/>
              <a:gd name="T7" fmla="*/ 40 h 64"/>
              <a:gd name="T8" fmla="*/ 16 w 40"/>
              <a:gd name="T9" fmla="*/ 48 h 64"/>
              <a:gd name="T10" fmla="*/ 8 w 40"/>
              <a:gd name="T11" fmla="*/ 48 h 64"/>
              <a:gd name="T12" fmla="*/ 8 w 40"/>
              <a:gd name="T13" fmla="*/ 56 h 64"/>
              <a:gd name="T14" fmla="*/ 16 w 40"/>
              <a:gd name="T15" fmla="*/ 56 h 64"/>
              <a:gd name="T16" fmla="*/ 16 w 40"/>
              <a:gd name="T17" fmla="*/ 64 h 64"/>
              <a:gd name="T18" fmla="*/ 24 w 40"/>
              <a:gd name="T19" fmla="*/ 64 h 64"/>
              <a:gd name="T20" fmla="*/ 24 w 40"/>
              <a:gd name="T21" fmla="*/ 56 h 64"/>
              <a:gd name="T22" fmla="*/ 32 w 40"/>
              <a:gd name="T23" fmla="*/ 56 h 64"/>
              <a:gd name="T24" fmla="*/ 32 w 40"/>
              <a:gd name="T25" fmla="*/ 48 h 64"/>
              <a:gd name="T26" fmla="*/ 24 w 40"/>
              <a:gd name="T27" fmla="*/ 48 h 64"/>
              <a:gd name="T28" fmla="*/ 24 w 40"/>
              <a:gd name="T29" fmla="*/ 40 h 64"/>
              <a:gd name="T30" fmla="*/ 40 w 40"/>
              <a:gd name="T31" fmla="*/ 20 h 64"/>
              <a:gd name="T32" fmla="*/ 20 w 40"/>
              <a:gd name="T33" fmla="*/ 32 h 64"/>
              <a:gd name="T34" fmla="*/ 8 w 40"/>
              <a:gd name="T35" fmla="*/ 20 h 64"/>
              <a:gd name="T36" fmla="*/ 20 w 40"/>
              <a:gd name="T37" fmla="*/ 8 h 64"/>
              <a:gd name="T38" fmla="*/ 32 w 40"/>
              <a:gd name="T39" fmla="*/ 20 h 64"/>
              <a:gd name="T40" fmla="*/ 20 w 40"/>
              <a:gd name="T41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64">
                <a:moveTo>
                  <a:pt x="40" y="20"/>
                </a:moveTo>
                <a:cubicBezTo>
                  <a:pt x="40" y="9"/>
                  <a:pt x="31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0"/>
                  <a:pt x="7" y="38"/>
                  <a:pt x="16" y="40"/>
                </a:cubicBezTo>
                <a:cubicBezTo>
                  <a:pt x="16" y="48"/>
                  <a:pt x="16" y="48"/>
                  <a:pt x="16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56"/>
                  <a:pt x="8" y="56"/>
                  <a:pt x="8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64"/>
                  <a:pt x="16" y="64"/>
                  <a:pt x="16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56"/>
                  <a:pt x="24" y="56"/>
                  <a:pt x="24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48"/>
                  <a:pt x="32" y="48"/>
                  <a:pt x="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0"/>
                  <a:pt x="24" y="40"/>
                  <a:pt x="24" y="40"/>
                </a:cubicBezTo>
                <a:cubicBezTo>
                  <a:pt x="33" y="38"/>
                  <a:pt x="40" y="30"/>
                  <a:pt x="40" y="20"/>
                </a:cubicBezTo>
                <a:close/>
                <a:moveTo>
                  <a:pt x="20" y="32"/>
                </a:moveTo>
                <a:cubicBezTo>
                  <a:pt x="13" y="32"/>
                  <a:pt x="8" y="27"/>
                  <a:pt x="8" y="20"/>
                </a:cubicBezTo>
                <a:cubicBezTo>
                  <a:pt x="8" y="13"/>
                  <a:pt x="13" y="8"/>
                  <a:pt x="20" y="8"/>
                </a:cubicBezTo>
                <a:cubicBezTo>
                  <a:pt x="27" y="8"/>
                  <a:pt x="32" y="13"/>
                  <a:pt x="32" y="20"/>
                </a:cubicBezTo>
                <a:cubicBezTo>
                  <a:pt x="32" y="27"/>
                  <a:pt x="27" y="32"/>
                  <a:pt x="20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6" name="Freeform 170"/>
          <p:cNvSpPr/>
          <p:nvPr/>
        </p:nvSpPr>
        <p:spPr bwMode="auto">
          <a:xfrm>
            <a:off x="6354178" y="4491040"/>
            <a:ext cx="400551" cy="400603"/>
          </a:xfrm>
          <a:custGeom>
            <a:avLst/>
            <a:gdLst>
              <a:gd name="T0" fmla="*/ 56 w 64"/>
              <a:gd name="T1" fmla="*/ 17 h 64"/>
              <a:gd name="T2" fmla="*/ 56 w 64"/>
              <a:gd name="T3" fmla="*/ 16 h 64"/>
              <a:gd name="T4" fmla="*/ 45 w 64"/>
              <a:gd name="T5" fmla="*/ 4 h 64"/>
              <a:gd name="T6" fmla="*/ 36 w 64"/>
              <a:gd name="T7" fmla="*/ 0 h 64"/>
              <a:gd name="T8" fmla="*/ 26 w 64"/>
              <a:gd name="T9" fmla="*/ 6 h 64"/>
              <a:gd name="T10" fmla="*/ 20 w 64"/>
              <a:gd name="T11" fmla="*/ 4 h 64"/>
              <a:gd name="T12" fmla="*/ 8 w 64"/>
              <a:gd name="T13" fmla="*/ 16 h 64"/>
              <a:gd name="T14" fmla="*/ 8 w 64"/>
              <a:gd name="T15" fmla="*/ 17 h 64"/>
              <a:gd name="T16" fmla="*/ 0 w 64"/>
              <a:gd name="T17" fmla="*/ 28 h 64"/>
              <a:gd name="T18" fmla="*/ 12 w 64"/>
              <a:gd name="T19" fmla="*/ 40 h 64"/>
              <a:gd name="T20" fmla="*/ 18 w 64"/>
              <a:gd name="T21" fmla="*/ 38 h 64"/>
              <a:gd name="T22" fmla="*/ 24 w 64"/>
              <a:gd name="T23" fmla="*/ 40 h 64"/>
              <a:gd name="T24" fmla="*/ 28 w 64"/>
              <a:gd name="T25" fmla="*/ 39 h 64"/>
              <a:gd name="T26" fmla="*/ 28 w 64"/>
              <a:gd name="T27" fmla="*/ 60 h 64"/>
              <a:gd name="T28" fmla="*/ 24 w 64"/>
              <a:gd name="T29" fmla="*/ 60 h 64"/>
              <a:gd name="T30" fmla="*/ 24 w 64"/>
              <a:gd name="T31" fmla="*/ 64 h 64"/>
              <a:gd name="T32" fmla="*/ 40 w 64"/>
              <a:gd name="T33" fmla="*/ 64 h 64"/>
              <a:gd name="T34" fmla="*/ 40 w 64"/>
              <a:gd name="T35" fmla="*/ 60 h 64"/>
              <a:gd name="T36" fmla="*/ 36 w 64"/>
              <a:gd name="T37" fmla="*/ 60 h 64"/>
              <a:gd name="T38" fmla="*/ 36 w 64"/>
              <a:gd name="T39" fmla="*/ 40 h 64"/>
              <a:gd name="T40" fmla="*/ 38 w 64"/>
              <a:gd name="T41" fmla="*/ 40 h 64"/>
              <a:gd name="T42" fmla="*/ 40 w 64"/>
              <a:gd name="T43" fmla="*/ 40 h 64"/>
              <a:gd name="T44" fmla="*/ 46 w 64"/>
              <a:gd name="T45" fmla="*/ 38 h 64"/>
              <a:gd name="T46" fmla="*/ 52 w 64"/>
              <a:gd name="T47" fmla="*/ 40 h 64"/>
              <a:gd name="T48" fmla="*/ 64 w 64"/>
              <a:gd name="T49" fmla="*/ 28 h 64"/>
              <a:gd name="T50" fmla="*/ 56 w 64"/>
              <a:gd name="T51" fmla="*/ 1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64">
                <a:moveTo>
                  <a:pt x="56" y="17"/>
                </a:moveTo>
                <a:cubicBezTo>
                  <a:pt x="56" y="16"/>
                  <a:pt x="56" y="16"/>
                  <a:pt x="56" y="16"/>
                </a:cubicBezTo>
                <a:cubicBezTo>
                  <a:pt x="56" y="10"/>
                  <a:pt x="51" y="5"/>
                  <a:pt x="45" y="4"/>
                </a:cubicBezTo>
                <a:cubicBezTo>
                  <a:pt x="43" y="2"/>
                  <a:pt x="40" y="0"/>
                  <a:pt x="36" y="0"/>
                </a:cubicBezTo>
                <a:cubicBezTo>
                  <a:pt x="32" y="0"/>
                  <a:pt x="28" y="2"/>
                  <a:pt x="26" y="6"/>
                </a:cubicBezTo>
                <a:cubicBezTo>
                  <a:pt x="24" y="5"/>
                  <a:pt x="22" y="4"/>
                  <a:pt x="20" y="4"/>
                </a:cubicBezTo>
                <a:cubicBezTo>
                  <a:pt x="13" y="4"/>
                  <a:pt x="8" y="9"/>
                  <a:pt x="8" y="16"/>
                </a:cubicBezTo>
                <a:cubicBezTo>
                  <a:pt x="8" y="16"/>
                  <a:pt x="8" y="16"/>
                  <a:pt x="8" y="17"/>
                </a:cubicBezTo>
                <a:cubicBezTo>
                  <a:pt x="3" y="18"/>
                  <a:pt x="0" y="23"/>
                  <a:pt x="0" y="28"/>
                </a:cubicBezTo>
                <a:cubicBezTo>
                  <a:pt x="0" y="35"/>
                  <a:pt x="5" y="40"/>
                  <a:pt x="12" y="40"/>
                </a:cubicBezTo>
                <a:cubicBezTo>
                  <a:pt x="14" y="40"/>
                  <a:pt x="16" y="39"/>
                  <a:pt x="18" y="38"/>
                </a:cubicBezTo>
                <a:cubicBezTo>
                  <a:pt x="20" y="39"/>
                  <a:pt x="22" y="40"/>
                  <a:pt x="24" y="40"/>
                </a:cubicBezTo>
                <a:cubicBezTo>
                  <a:pt x="25" y="40"/>
                  <a:pt x="27" y="40"/>
                  <a:pt x="28" y="39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4"/>
                  <a:pt x="24" y="64"/>
                  <a:pt x="24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0"/>
                  <a:pt x="40" y="60"/>
                  <a:pt x="4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0"/>
                  <a:pt x="37" y="40"/>
                  <a:pt x="38" y="40"/>
                </a:cubicBezTo>
                <a:cubicBezTo>
                  <a:pt x="39" y="40"/>
                  <a:pt x="39" y="40"/>
                  <a:pt x="40" y="40"/>
                </a:cubicBezTo>
                <a:cubicBezTo>
                  <a:pt x="42" y="40"/>
                  <a:pt x="44" y="39"/>
                  <a:pt x="46" y="38"/>
                </a:cubicBezTo>
                <a:cubicBezTo>
                  <a:pt x="48" y="39"/>
                  <a:pt x="50" y="40"/>
                  <a:pt x="52" y="40"/>
                </a:cubicBezTo>
                <a:cubicBezTo>
                  <a:pt x="59" y="40"/>
                  <a:pt x="64" y="35"/>
                  <a:pt x="64" y="28"/>
                </a:cubicBezTo>
                <a:cubicBezTo>
                  <a:pt x="64" y="23"/>
                  <a:pt x="61" y="18"/>
                  <a:pt x="56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280"/>
          <p:cNvSpPr>
            <a:spLocks noEditPoints="1"/>
          </p:cNvSpPr>
          <p:nvPr/>
        </p:nvSpPr>
        <p:spPr bwMode="auto">
          <a:xfrm>
            <a:off x="6352489" y="3722818"/>
            <a:ext cx="346158" cy="282006"/>
          </a:xfrm>
          <a:custGeom>
            <a:avLst/>
            <a:gdLst>
              <a:gd name="T0" fmla="*/ 56 w 64"/>
              <a:gd name="T1" fmla="*/ 12 h 52"/>
              <a:gd name="T2" fmla="*/ 46 w 64"/>
              <a:gd name="T3" fmla="*/ 12 h 52"/>
              <a:gd name="T4" fmla="*/ 45 w 64"/>
              <a:gd name="T5" fmla="*/ 4 h 52"/>
              <a:gd name="T6" fmla="*/ 40 w 64"/>
              <a:gd name="T7" fmla="*/ 0 h 52"/>
              <a:gd name="T8" fmla="*/ 24 w 64"/>
              <a:gd name="T9" fmla="*/ 0 h 52"/>
              <a:gd name="T10" fmla="*/ 19 w 64"/>
              <a:gd name="T11" fmla="*/ 4 h 52"/>
              <a:gd name="T12" fmla="*/ 18 w 64"/>
              <a:gd name="T13" fmla="*/ 12 h 52"/>
              <a:gd name="T14" fmla="*/ 8 w 64"/>
              <a:gd name="T15" fmla="*/ 12 h 52"/>
              <a:gd name="T16" fmla="*/ 0 w 64"/>
              <a:gd name="T17" fmla="*/ 20 h 52"/>
              <a:gd name="T18" fmla="*/ 0 w 64"/>
              <a:gd name="T19" fmla="*/ 44 h 52"/>
              <a:gd name="T20" fmla="*/ 8 w 64"/>
              <a:gd name="T21" fmla="*/ 52 h 52"/>
              <a:gd name="T22" fmla="*/ 56 w 64"/>
              <a:gd name="T23" fmla="*/ 52 h 52"/>
              <a:gd name="T24" fmla="*/ 64 w 64"/>
              <a:gd name="T25" fmla="*/ 44 h 52"/>
              <a:gd name="T26" fmla="*/ 64 w 64"/>
              <a:gd name="T27" fmla="*/ 20 h 52"/>
              <a:gd name="T28" fmla="*/ 56 w 64"/>
              <a:gd name="T29" fmla="*/ 12 h 52"/>
              <a:gd name="T30" fmla="*/ 23 w 64"/>
              <a:gd name="T31" fmla="*/ 5 h 52"/>
              <a:gd name="T32" fmla="*/ 24 w 64"/>
              <a:gd name="T33" fmla="*/ 4 h 52"/>
              <a:gd name="T34" fmla="*/ 40 w 64"/>
              <a:gd name="T35" fmla="*/ 4 h 52"/>
              <a:gd name="T36" fmla="*/ 41 w 64"/>
              <a:gd name="T37" fmla="*/ 5 h 52"/>
              <a:gd name="T38" fmla="*/ 42 w 64"/>
              <a:gd name="T39" fmla="*/ 12 h 52"/>
              <a:gd name="T40" fmla="*/ 22 w 64"/>
              <a:gd name="T41" fmla="*/ 12 h 52"/>
              <a:gd name="T42" fmla="*/ 23 w 64"/>
              <a:gd name="T43" fmla="*/ 5 h 52"/>
              <a:gd name="T44" fmla="*/ 44 w 64"/>
              <a:gd name="T45" fmla="*/ 36 h 52"/>
              <a:gd name="T46" fmla="*/ 36 w 64"/>
              <a:gd name="T47" fmla="*/ 36 h 52"/>
              <a:gd name="T48" fmla="*/ 36 w 64"/>
              <a:gd name="T49" fmla="*/ 44 h 52"/>
              <a:gd name="T50" fmla="*/ 28 w 64"/>
              <a:gd name="T51" fmla="*/ 44 h 52"/>
              <a:gd name="T52" fmla="*/ 28 w 64"/>
              <a:gd name="T53" fmla="*/ 36 h 52"/>
              <a:gd name="T54" fmla="*/ 20 w 64"/>
              <a:gd name="T55" fmla="*/ 36 h 52"/>
              <a:gd name="T56" fmla="*/ 20 w 64"/>
              <a:gd name="T57" fmla="*/ 28 h 52"/>
              <a:gd name="T58" fmla="*/ 28 w 64"/>
              <a:gd name="T59" fmla="*/ 28 h 52"/>
              <a:gd name="T60" fmla="*/ 28 w 64"/>
              <a:gd name="T61" fmla="*/ 20 h 52"/>
              <a:gd name="T62" fmla="*/ 36 w 64"/>
              <a:gd name="T63" fmla="*/ 20 h 52"/>
              <a:gd name="T64" fmla="*/ 36 w 64"/>
              <a:gd name="T65" fmla="*/ 28 h 52"/>
              <a:gd name="T66" fmla="*/ 44 w 64"/>
              <a:gd name="T67" fmla="*/ 28 h 52"/>
              <a:gd name="T68" fmla="*/ 44 w 64"/>
              <a:gd name="T69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" h="52">
                <a:moveTo>
                  <a:pt x="56" y="12"/>
                </a:moveTo>
                <a:cubicBezTo>
                  <a:pt x="46" y="12"/>
                  <a:pt x="46" y="12"/>
                  <a:pt x="46" y="12"/>
                </a:cubicBezTo>
                <a:cubicBezTo>
                  <a:pt x="45" y="4"/>
                  <a:pt x="45" y="4"/>
                  <a:pt x="45" y="4"/>
                </a:cubicBezTo>
                <a:cubicBezTo>
                  <a:pt x="44" y="2"/>
                  <a:pt x="42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19" y="4"/>
                </a:cubicBezTo>
                <a:cubicBezTo>
                  <a:pt x="18" y="12"/>
                  <a:pt x="18" y="12"/>
                  <a:pt x="1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4" y="12"/>
                  <a:pt x="0" y="16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4" y="52"/>
                  <a:pt x="8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60" y="52"/>
                  <a:pt x="64" y="48"/>
                  <a:pt x="64" y="44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16"/>
                  <a:pt x="60" y="12"/>
                  <a:pt x="56" y="12"/>
                </a:cubicBezTo>
                <a:close/>
                <a:moveTo>
                  <a:pt x="23" y="5"/>
                </a:moveTo>
                <a:cubicBezTo>
                  <a:pt x="24" y="4"/>
                  <a:pt x="24" y="4"/>
                  <a:pt x="24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5"/>
                  <a:pt x="41" y="5"/>
                  <a:pt x="41" y="5"/>
                </a:cubicBezTo>
                <a:cubicBezTo>
                  <a:pt x="42" y="12"/>
                  <a:pt x="42" y="12"/>
                  <a:pt x="42" y="12"/>
                </a:cubicBezTo>
                <a:cubicBezTo>
                  <a:pt x="22" y="12"/>
                  <a:pt x="22" y="12"/>
                  <a:pt x="22" y="12"/>
                </a:cubicBezTo>
                <a:lnTo>
                  <a:pt x="23" y="5"/>
                </a:lnTo>
                <a:close/>
                <a:moveTo>
                  <a:pt x="44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36" y="44"/>
                  <a:pt x="36" y="44"/>
                  <a:pt x="36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36"/>
                  <a:pt x="28" y="36"/>
                  <a:pt x="28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28"/>
                  <a:pt x="20" y="28"/>
                  <a:pt x="20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0"/>
                  <a:pt x="28" y="20"/>
                  <a:pt x="28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8"/>
                  <a:pt x="36" y="28"/>
                  <a:pt x="36" y="28"/>
                </a:cubicBezTo>
                <a:cubicBezTo>
                  <a:pt x="44" y="28"/>
                  <a:pt x="44" y="28"/>
                  <a:pt x="44" y="28"/>
                </a:cubicBezTo>
                <a:lnTo>
                  <a:pt x="44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Freeform 390"/>
          <p:cNvSpPr>
            <a:spLocks noEditPoints="1"/>
          </p:cNvSpPr>
          <p:nvPr/>
        </p:nvSpPr>
        <p:spPr bwMode="auto">
          <a:xfrm>
            <a:off x="5421357" y="4527352"/>
            <a:ext cx="409085" cy="333272"/>
          </a:xfrm>
          <a:custGeom>
            <a:avLst/>
            <a:gdLst>
              <a:gd name="T0" fmla="*/ 32 w 64"/>
              <a:gd name="T1" fmla="*/ 12 h 52"/>
              <a:gd name="T2" fmla="*/ 0 w 64"/>
              <a:gd name="T3" fmla="*/ 0 h 52"/>
              <a:gd name="T4" fmla="*/ 0 w 64"/>
              <a:gd name="T5" fmla="*/ 44 h 52"/>
              <a:gd name="T6" fmla="*/ 2 w 64"/>
              <a:gd name="T7" fmla="*/ 44 h 52"/>
              <a:gd name="T8" fmla="*/ 4 w 64"/>
              <a:gd name="T9" fmla="*/ 44 h 52"/>
              <a:gd name="T10" fmla="*/ 4 w 64"/>
              <a:gd name="T11" fmla="*/ 48 h 52"/>
              <a:gd name="T12" fmla="*/ 28 w 64"/>
              <a:gd name="T13" fmla="*/ 52 h 52"/>
              <a:gd name="T14" fmla="*/ 36 w 64"/>
              <a:gd name="T15" fmla="*/ 52 h 52"/>
              <a:gd name="T16" fmla="*/ 60 w 64"/>
              <a:gd name="T17" fmla="*/ 48 h 52"/>
              <a:gd name="T18" fmla="*/ 60 w 64"/>
              <a:gd name="T19" fmla="*/ 44 h 52"/>
              <a:gd name="T20" fmla="*/ 62 w 64"/>
              <a:gd name="T21" fmla="*/ 44 h 52"/>
              <a:gd name="T22" fmla="*/ 64 w 64"/>
              <a:gd name="T23" fmla="*/ 44 h 52"/>
              <a:gd name="T24" fmla="*/ 64 w 64"/>
              <a:gd name="T25" fmla="*/ 0 h 52"/>
              <a:gd name="T26" fmla="*/ 32 w 64"/>
              <a:gd name="T27" fmla="*/ 12 h 52"/>
              <a:gd name="T28" fmla="*/ 28 w 64"/>
              <a:gd name="T29" fmla="*/ 42 h 52"/>
              <a:gd name="T30" fmla="*/ 4 w 64"/>
              <a:gd name="T31" fmla="*/ 38 h 52"/>
              <a:gd name="T32" fmla="*/ 4 w 64"/>
              <a:gd name="T33" fmla="*/ 4 h 52"/>
              <a:gd name="T34" fmla="*/ 9 w 64"/>
              <a:gd name="T35" fmla="*/ 4 h 52"/>
              <a:gd name="T36" fmla="*/ 10 w 64"/>
              <a:gd name="T37" fmla="*/ 4 h 52"/>
              <a:gd name="T38" fmla="*/ 11 w 64"/>
              <a:gd name="T39" fmla="*/ 4 h 52"/>
              <a:gd name="T40" fmla="*/ 28 w 64"/>
              <a:gd name="T41" fmla="*/ 11 h 52"/>
              <a:gd name="T42" fmla="*/ 28 w 64"/>
              <a:gd name="T43" fmla="*/ 12 h 52"/>
              <a:gd name="T44" fmla="*/ 28 w 64"/>
              <a:gd name="T45" fmla="*/ 42 h 52"/>
              <a:gd name="T46" fmla="*/ 60 w 64"/>
              <a:gd name="T47" fmla="*/ 38 h 52"/>
              <a:gd name="T48" fmla="*/ 36 w 64"/>
              <a:gd name="T49" fmla="*/ 42 h 52"/>
              <a:gd name="T50" fmla="*/ 36 w 64"/>
              <a:gd name="T51" fmla="*/ 12 h 52"/>
              <a:gd name="T52" fmla="*/ 60 w 64"/>
              <a:gd name="T53" fmla="*/ 4 h 52"/>
              <a:gd name="T54" fmla="*/ 60 w 64"/>
              <a:gd name="T55" fmla="*/ 3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4" h="52">
                <a:moveTo>
                  <a:pt x="32" y="12"/>
                </a:moveTo>
                <a:cubicBezTo>
                  <a:pt x="32" y="2"/>
                  <a:pt x="10" y="0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3" y="44"/>
                  <a:pt x="3" y="44"/>
                  <a:pt x="4" y="44"/>
                </a:cubicBezTo>
                <a:cubicBezTo>
                  <a:pt x="4" y="48"/>
                  <a:pt x="4" y="48"/>
                  <a:pt x="4" y="48"/>
                </a:cubicBezTo>
                <a:cubicBezTo>
                  <a:pt x="12" y="48"/>
                  <a:pt x="28" y="46"/>
                  <a:pt x="28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46"/>
                  <a:pt x="52" y="48"/>
                  <a:pt x="60" y="48"/>
                </a:cubicBezTo>
                <a:cubicBezTo>
                  <a:pt x="60" y="44"/>
                  <a:pt x="60" y="44"/>
                  <a:pt x="60" y="44"/>
                </a:cubicBezTo>
                <a:cubicBezTo>
                  <a:pt x="61" y="44"/>
                  <a:pt x="61" y="44"/>
                  <a:pt x="62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0"/>
                  <a:pt x="64" y="0"/>
                  <a:pt x="64" y="0"/>
                </a:cubicBezTo>
                <a:cubicBezTo>
                  <a:pt x="54" y="0"/>
                  <a:pt x="32" y="2"/>
                  <a:pt x="32" y="12"/>
                </a:cubicBezTo>
                <a:close/>
                <a:moveTo>
                  <a:pt x="28" y="42"/>
                </a:moveTo>
                <a:cubicBezTo>
                  <a:pt x="22" y="38"/>
                  <a:pt x="11" y="38"/>
                  <a:pt x="4" y="38"/>
                </a:cubicBezTo>
                <a:cubicBezTo>
                  <a:pt x="4" y="4"/>
                  <a:pt x="4" y="4"/>
                  <a:pt x="4" y="4"/>
                </a:cubicBezTo>
                <a:cubicBezTo>
                  <a:pt x="6" y="4"/>
                  <a:pt x="8" y="4"/>
                  <a:pt x="9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9" y="5"/>
                  <a:pt x="27" y="7"/>
                  <a:pt x="28" y="11"/>
                </a:cubicBezTo>
                <a:cubicBezTo>
                  <a:pt x="28" y="12"/>
                  <a:pt x="28" y="12"/>
                  <a:pt x="28" y="12"/>
                </a:cubicBezTo>
                <a:lnTo>
                  <a:pt x="28" y="42"/>
                </a:lnTo>
                <a:close/>
                <a:moveTo>
                  <a:pt x="60" y="38"/>
                </a:moveTo>
                <a:cubicBezTo>
                  <a:pt x="53" y="38"/>
                  <a:pt x="42" y="38"/>
                  <a:pt x="36" y="4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40" y="4"/>
                  <a:pt x="60" y="4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9" name="Group 29"/>
          <p:cNvGrpSpPr/>
          <p:nvPr/>
        </p:nvGrpSpPr>
        <p:grpSpPr>
          <a:xfrm>
            <a:off x="5504734" y="2877636"/>
            <a:ext cx="322002" cy="36562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0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Freeform 246"/>
            <p:cNvSpPr/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247"/>
            <p:cNvSpPr/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3" name="Group 33"/>
          <p:cNvGrpSpPr/>
          <p:nvPr/>
        </p:nvGrpSpPr>
        <p:grpSpPr>
          <a:xfrm>
            <a:off x="5478355" y="3659066"/>
            <a:ext cx="330700" cy="414844"/>
            <a:chOff x="9985375" y="3051175"/>
            <a:chExt cx="649288" cy="814388"/>
          </a:xfrm>
          <a:solidFill>
            <a:schemeClr val="bg1"/>
          </a:solidFill>
        </p:grpSpPr>
        <p:sp>
          <p:nvSpPr>
            <p:cNvPr id="24" name="Freeform 16"/>
            <p:cNvSpPr/>
            <p:nvPr/>
          </p:nvSpPr>
          <p:spPr bwMode="auto">
            <a:xfrm>
              <a:off x="10088563" y="3051175"/>
              <a:ext cx="442913" cy="198438"/>
            </a:xfrm>
            <a:custGeom>
              <a:avLst/>
              <a:gdLst>
                <a:gd name="T0" fmla="*/ 98 w 116"/>
                <a:gd name="T1" fmla="*/ 52 h 52"/>
                <a:gd name="T2" fmla="*/ 110 w 116"/>
                <a:gd name="T3" fmla="*/ 17 h 52"/>
                <a:gd name="T4" fmla="*/ 81 w 116"/>
                <a:gd name="T5" fmla="*/ 22 h 52"/>
                <a:gd name="T6" fmla="*/ 58 w 116"/>
                <a:gd name="T7" fmla="*/ 0 h 52"/>
                <a:gd name="T8" fmla="*/ 35 w 116"/>
                <a:gd name="T9" fmla="*/ 22 h 52"/>
                <a:gd name="T10" fmla="*/ 7 w 116"/>
                <a:gd name="T11" fmla="*/ 17 h 52"/>
                <a:gd name="T12" fmla="*/ 18 w 116"/>
                <a:gd name="T13" fmla="*/ 52 h 52"/>
                <a:gd name="T14" fmla="*/ 98 w 11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2">
                  <a:moveTo>
                    <a:pt x="98" y="52"/>
                  </a:moveTo>
                  <a:cubicBezTo>
                    <a:pt x="111" y="40"/>
                    <a:pt x="116" y="24"/>
                    <a:pt x="110" y="17"/>
                  </a:cubicBezTo>
                  <a:cubicBezTo>
                    <a:pt x="104" y="12"/>
                    <a:pt x="93" y="14"/>
                    <a:pt x="81" y="22"/>
                  </a:cubicBezTo>
                  <a:cubicBezTo>
                    <a:pt x="78" y="9"/>
                    <a:pt x="69" y="0"/>
                    <a:pt x="58" y="0"/>
                  </a:cubicBezTo>
                  <a:cubicBezTo>
                    <a:pt x="47" y="0"/>
                    <a:pt x="38" y="9"/>
                    <a:pt x="35" y="22"/>
                  </a:cubicBezTo>
                  <a:cubicBezTo>
                    <a:pt x="24" y="14"/>
                    <a:pt x="12" y="12"/>
                    <a:pt x="7" y="17"/>
                  </a:cubicBezTo>
                  <a:cubicBezTo>
                    <a:pt x="0" y="24"/>
                    <a:pt x="5" y="40"/>
                    <a:pt x="18" y="52"/>
                  </a:cubicBezTo>
                  <a:lnTo>
                    <a:pt x="9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9985375" y="3298825"/>
              <a:ext cx="649288" cy="566738"/>
            </a:xfrm>
            <a:custGeom>
              <a:avLst/>
              <a:gdLst>
                <a:gd name="T0" fmla="*/ 165 w 170"/>
                <a:gd name="T1" fmla="*/ 95 h 149"/>
                <a:gd name="T2" fmla="*/ 165 w 170"/>
                <a:gd name="T3" fmla="*/ 95 h 149"/>
                <a:gd name="T4" fmla="*/ 170 w 170"/>
                <a:gd name="T5" fmla="*/ 66 h 149"/>
                <a:gd name="T6" fmla="*/ 132 w 170"/>
                <a:gd name="T7" fmla="*/ 0 h 149"/>
                <a:gd name="T8" fmla="*/ 38 w 170"/>
                <a:gd name="T9" fmla="*/ 0 h 149"/>
                <a:gd name="T10" fmla="*/ 0 w 170"/>
                <a:gd name="T11" fmla="*/ 66 h 149"/>
                <a:gd name="T12" fmla="*/ 9 w 170"/>
                <a:gd name="T13" fmla="*/ 101 h 149"/>
                <a:gd name="T14" fmla="*/ 12 w 170"/>
                <a:gd name="T15" fmla="*/ 114 h 149"/>
                <a:gd name="T16" fmla="*/ 10 w 170"/>
                <a:gd name="T17" fmla="*/ 136 h 149"/>
                <a:gd name="T18" fmla="*/ 43 w 170"/>
                <a:gd name="T19" fmla="*/ 142 h 149"/>
                <a:gd name="T20" fmla="*/ 43 w 170"/>
                <a:gd name="T21" fmla="*/ 142 h 149"/>
                <a:gd name="T22" fmla="*/ 61 w 170"/>
                <a:gd name="T23" fmla="*/ 142 h 149"/>
                <a:gd name="T24" fmla="*/ 61 w 170"/>
                <a:gd name="T25" fmla="*/ 142 h 149"/>
                <a:gd name="T26" fmla="*/ 85 w 170"/>
                <a:gd name="T27" fmla="*/ 146 h 149"/>
                <a:gd name="T28" fmla="*/ 110 w 170"/>
                <a:gd name="T29" fmla="*/ 142 h 149"/>
                <a:gd name="T30" fmla="*/ 110 w 170"/>
                <a:gd name="T31" fmla="*/ 142 h 149"/>
                <a:gd name="T32" fmla="*/ 127 w 170"/>
                <a:gd name="T33" fmla="*/ 142 h 149"/>
                <a:gd name="T34" fmla="*/ 160 w 170"/>
                <a:gd name="T35" fmla="*/ 136 h 149"/>
                <a:gd name="T36" fmla="*/ 158 w 170"/>
                <a:gd name="T37" fmla="*/ 115 h 149"/>
                <a:gd name="T38" fmla="*/ 158 w 170"/>
                <a:gd name="T39" fmla="*/ 115 h 149"/>
                <a:gd name="T40" fmla="*/ 162 w 170"/>
                <a:gd name="T41" fmla="*/ 101 h 149"/>
                <a:gd name="T42" fmla="*/ 165 w 170"/>
                <a:gd name="T43" fmla="*/ 95 h 149"/>
                <a:gd name="T44" fmla="*/ 91 w 170"/>
                <a:gd name="T45" fmla="*/ 113 h 149"/>
                <a:gd name="T46" fmla="*/ 79 w 170"/>
                <a:gd name="T47" fmla="*/ 113 h 149"/>
                <a:gd name="T48" fmla="*/ 79 w 170"/>
                <a:gd name="T49" fmla="*/ 102 h 149"/>
                <a:gd name="T50" fmla="*/ 58 w 170"/>
                <a:gd name="T51" fmla="*/ 96 h 149"/>
                <a:gd name="T52" fmla="*/ 62 w 170"/>
                <a:gd name="T53" fmla="*/ 83 h 149"/>
                <a:gd name="T54" fmla="*/ 81 w 170"/>
                <a:gd name="T55" fmla="*/ 88 h 149"/>
                <a:gd name="T56" fmla="*/ 92 w 170"/>
                <a:gd name="T57" fmla="*/ 83 h 149"/>
                <a:gd name="T58" fmla="*/ 80 w 170"/>
                <a:gd name="T59" fmla="*/ 75 h 149"/>
                <a:gd name="T60" fmla="*/ 59 w 170"/>
                <a:gd name="T61" fmla="*/ 55 h 149"/>
                <a:gd name="T62" fmla="*/ 80 w 170"/>
                <a:gd name="T63" fmla="*/ 37 h 149"/>
                <a:gd name="T64" fmla="*/ 80 w 170"/>
                <a:gd name="T65" fmla="*/ 25 h 149"/>
                <a:gd name="T66" fmla="*/ 92 w 170"/>
                <a:gd name="T67" fmla="*/ 25 h 149"/>
                <a:gd name="T68" fmla="*/ 92 w 170"/>
                <a:gd name="T69" fmla="*/ 37 h 149"/>
                <a:gd name="T70" fmla="*/ 109 w 170"/>
                <a:gd name="T71" fmla="*/ 41 h 149"/>
                <a:gd name="T72" fmla="*/ 105 w 170"/>
                <a:gd name="T73" fmla="*/ 54 h 149"/>
                <a:gd name="T74" fmla="*/ 89 w 170"/>
                <a:gd name="T75" fmla="*/ 50 h 149"/>
                <a:gd name="T76" fmla="*/ 80 w 170"/>
                <a:gd name="T77" fmla="*/ 54 h 149"/>
                <a:gd name="T78" fmla="*/ 92 w 170"/>
                <a:gd name="T79" fmla="*/ 62 h 149"/>
                <a:gd name="T80" fmla="*/ 112 w 170"/>
                <a:gd name="T81" fmla="*/ 82 h 149"/>
                <a:gd name="T82" fmla="*/ 91 w 170"/>
                <a:gd name="T83" fmla="*/ 101 h 149"/>
                <a:gd name="T84" fmla="*/ 91 w 170"/>
                <a:gd name="T85" fmla="*/ 1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" h="149">
                  <a:moveTo>
                    <a:pt x="165" y="95"/>
                  </a:moveTo>
                  <a:cubicBezTo>
                    <a:pt x="165" y="95"/>
                    <a:pt x="165" y="95"/>
                    <a:pt x="165" y="95"/>
                  </a:cubicBezTo>
                  <a:cubicBezTo>
                    <a:pt x="168" y="86"/>
                    <a:pt x="170" y="76"/>
                    <a:pt x="170" y="66"/>
                  </a:cubicBezTo>
                  <a:cubicBezTo>
                    <a:pt x="170" y="39"/>
                    <a:pt x="155" y="14"/>
                    <a:pt x="13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5" y="14"/>
                    <a:pt x="0" y="39"/>
                    <a:pt x="0" y="66"/>
                  </a:cubicBezTo>
                  <a:cubicBezTo>
                    <a:pt x="0" y="79"/>
                    <a:pt x="3" y="91"/>
                    <a:pt x="9" y="101"/>
                  </a:cubicBezTo>
                  <a:cubicBezTo>
                    <a:pt x="11" y="106"/>
                    <a:pt x="13" y="112"/>
                    <a:pt x="12" y="114"/>
                  </a:cubicBezTo>
                  <a:cubicBezTo>
                    <a:pt x="8" y="121"/>
                    <a:pt x="7" y="129"/>
                    <a:pt x="10" y="136"/>
                  </a:cubicBezTo>
                  <a:cubicBezTo>
                    <a:pt x="16" y="146"/>
                    <a:pt x="30" y="148"/>
                    <a:pt x="43" y="142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43" y="142"/>
                    <a:pt x="50" y="139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9" y="144"/>
                    <a:pt x="77" y="146"/>
                    <a:pt x="85" y="146"/>
                  </a:cubicBezTo>
                  <a:cubicBezTo>
                    <a:pt x="94" y="146"/>
                    <a:pt x="102" y="144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9" y="140"/>
                    <a:pt x="125" y="141"/>
                    <a:pt x="127" y="142"/>
                  </a:cubicBezTo>
                  <a:cubicBezTo>
                    <a:pt x="140" y="149"/>
                    <a:pt x="154" y="146"/>
                    <a:pt x="160" y="136"/>
                  </a:cubicBezTo>
                  <a:cubicBezTo>
                    <a:pt x="163" y="130"/>
                    <a:pt x="163" y="122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7" y="113"/>
                    <a:pt x="160" y="106"/>
                    <a:pt x="162" y="101"/>
                  </a:cubicBezTo>
                  <a:cubicBezTo>
                    <a:pt x="163" y="99"/>
                    <a:pt x="165" y="95"/>
                    <a:pt x="165" y="95"/>
                  </a:cubicBezTo>
                  <a:close/>
                  <a:moveTo>
                    <a:pt x="91" y="113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1" y="101"/>
                    <a:pt x="63" y="99"/>
                    <a:pt x="58" y="96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6" y="85"/>
                    <a:pt x="75" y="88"/>
                    <a:pt x="81" y="88"/>
                  </a:cubicBezTo>
                  <a:cubicBezTo>
                    <a:pt x="87" y="88"/>
                    <a:pt x="92" y="86"/>
                    <a:pt x="92" y="83"/>
                  </a:cubicBezTo>
                  <a:cubicBezTo>
                    <a:pt x="92" y="80"/>
                    <a:pt x="90" y="78"/>
                    <a:pt x="80" y="75"/>
                  </a:cubicBezTo>
                  <a:cubicBezTo>
                    <a:pt x="65" y="70"/>
                    <a:pt x="59" y="65"/>
                    <a:pt x="59" y="55"/>
                  </a:cubicBezTo>
                  <a:cubicBezTo>
                    <a:pt x="59" y="46"/>
                    <a:pt x="67" y="39"/>
                    <a:pt x="80" y="37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9" y="37"/>
                    <a:pt x="106" y="39"/>
                    <a:pt x="109" y="41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2" y="52"/>
                    <a:pt x="96" y="50"/>
                    <a:pt x="89" y="50"/>
                  </a:cubicBezTo>
                  <a:cubicBezTo>
                    <a:pt x="84" y="50"/>
                    <a:pt x="80" y="51"/>
                    <a:pt x="80" y="54"/>
                  </a:cubicBezTo>
                  <a:cubicBezTo>
                    <a:pt x="80" y="57"/>
                    <a:pt x="81" y="59"/>
                    <a:pt x="92" y="62"/>
                  </a:cubicBezTo>
                  <a:cubicBezTo>
                    <a:pt x="107" y="67"/>
                    <a:pt x="112" y="73"/>
                    <a:pt x="112" y="82"/>
                  </a:cubicBezTo>
                  <a:cubicBezTo>
                    <a:pt x="112" y="91"/>
                    <a:pt x="105" y="99"/>
                    <a:pt x="91" y="101"/>
                  </a:cubicBezTo>
                  <a:lnTo>
                    <a:pt x="9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6" name="Group 36"/>
          <p:cNvGrpSpPr/>
          <p:nvPr/>
        </p:nvGrpSpPr>
        <p:grpSpPr>
          <a:xfrm flipH="1">
            <a:off x="6350014" y="2833231"/>
            <a:ext cx="404714" cy="402138"/>
            <a:chOff x="5016501" y="4030663"/>
            <a:chExt cx="244475" cy="242887"/>
          </a:xfrm>
          <a:solidFill>
            <a:schemeClr val="bg1"/>
          </a:solidFill>
        </p:grpSpPr>
        <p:sp>
          <p:nvSpPr>
            <p:cNvPr id="27" name="Freeform 434"/>
            <p:cNvSpPr/>
            <p:nvPr/>
          </p:nvSpPr>
          <p:spPr bwMode="auto">
            <a:xfrm>
              <a:off x="5016501" y="4030663"/>
              <a:ext cx="203200" cy="201613"/>
            </a:xfrm>
            <a:custGeom>
              <a:avLst/>
              <a:gdLst>
                <a:gd name="T0" fmla="*/ 37 w 54"/>
                <a:gd name="T1" fmla="*/ 23 h 54"/>
                <a:gd name="T2" fmla="*/ 31 w 54"/>
                <a:gd name="T3" fmla="*/ 23 h 54"/>
                <a:gd name="T4" fmla="*/ 28 w 54"/>
                <a:gd name="T5" fmla="*/ 8 h 54"/>
                <a:gd name="T6" fmla="*/ 20 w 54"/>
                <a:gd name="T7" fmla="*/ 0 h 54"/>
                <a:gd name="T8" fmla="*/ 17 w 54"/>
                <a:gd name="T9" fmla="*/ 14 h 54"/>
                <a:gd name="T10" fmla="*/ 26 w 54"/>
                <a:gd name="T11" fmla="*/ 23 h 54"/>
                <a:gd name="T12" fmla="*/ 23 w 54"/>
                <a:gd name="T13" fmla="*/ 25 h 54"/>
                <a:gd name="T14" fmla="*/ 14 w 54"/>
                <a:gd name="T15" fmla="*/ 17 h 54"/>
                <a:gd name="T16" fmla="*/ 0 w 54"/>
                <a:gd name="T17" fmla="*/ 20 h 54"/>
                <a:gd name="T18" fmla="*/ 9 w 54"/>
                <a:gd name="T19" fmla="*/ 28 h 54"/>
                <a:gd name="T20" fmla="*/ 23 w 54"/>
                <a:gd name="T21" fmla="*/ 31 h 54"/>
                <a:gd name="T22" fmla="*/ 23 w 54"/>
                <a:gd name="T23" fmla="*/ 37 h 54"/>
                <a:gd name="T24" fmla="*/ 40 w 54"/>
                <a:gd name="T25" fmla="*/ 54 h 54"/>
                <a:gd name="T26" fmla="*/ 54 w 54"/>
                <a:gd name="T27" fmla="*/ 40 h 54"/>
                <a:gd name="T28" fmla="*/ 37 w 54"/>
                <a:gd name="T2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4">
                  <a:moveTo>
                    <a:pt x="37" y="23"/>
                  </a:moveTo>
                  <a:cubicBezTo>
                    <a:pt x="35" y="21"/>
                    <a:pt x="33" y="21"/>
                    <a:pt x="31" y="23"/>
                  </a:cubicBezTo>
                  <a:cubicBezTo>
                    <a:pt x="31" y="23"/>
                    <a:pt x="37" y="17"/>
                    <a:pt x="28" y="8"/>
                  </a:cubicBezTo>
                  <a:cubicBezTo>
                    <a:pt x="26" y="6"/>
                    <a:pt x="20" y="0"/>
                    <a:pt x="20" y="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6" y="25"/>
                    <a:pt x="9" y="28"/>
                  </a:cubicBezTo>
                  <a:cubicBezTo>
                    <a:pt x="17" y="37"/>
                    <a:pt x="23" y="31"/>
                    <a:pt x="23" y="31"/>
                  </a:cubicBezTo>
                  <a:cubicBezTo>
                    <a:pt x="21" y="33"/>
                    <a:pt x="21" y="35"/>
                    <a:pt x="23" y="3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3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435"/>
            <p:cNvSpPr/>
            <p:nvPr/>
          </p:nvSpPr>
          <p:spPr bwMode="auto">
            <a:xfrm>
              <a:off x="5178426" y="4187825"/>
              <a:ext cx="82550" cy="85725"/>
            </a:xfrm>
            <a:custGeom>
              <a:avLst/>
              <a:gdLst>
                <a:gd name="T0" fmla="*/ 17 w 22"/>
                <a:gd name="T1" fmla="*/ 3 h 23"/>
                <a:gd name="T2" fmla="*/ 14 w 22"/>
                <a:gd name="T3" fmla="*/ 0 h 23"/>
                <a:gd name="T4" fmla="*/ 0 w 22"/>
                <a:gd name="T5" fmla="*/ 15 h 23"/>
                <a:gd name="T6" fmla="*/ 2 w 22"/>
                <a:gd name="T7" fmla="*/ 17 h 23"/>
                <a:gd name="T8" fmla="*/ 21 w 22"/>
                <a:gd name="T9" fmla="*/ 22 h 23"/>
                <a:gd name="T10" fmla="*/ 17 w 22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7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2" y="17"/>
                  </a:cubicBezTo>
                  <a:cubicBezTo>
                    <a:pt x="8" y="23"/>
                    <a:pt x="21" y="22"/>
                    <a:pt x="21" y="22"/>
                  </a:cubicBezTo>
                  <a:cubicBezTo>
                    <a:pt x="21" y="22"/>
                    <a:pt x="22" y="9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29" name="Oval 39"/>
          <p:cNvSpPr>
            <a:spLocks noChangeArrowheads="1"/>
          </p:cNvSpPr>
          <p:nvPr/>
        </p:nvSpPr>
        <p:spPr bwMode="auto">
          <a:xfrm>
            <a:off x="768715" y="2205079"/>
            <a:ext cx="179977" cy="1800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0" name="Oval 40"/>
          <p:cNvSpPr>
            <a:spLocks noChangeArrowheads="1"/>
          </p:cNvSpPr>
          <p:nvPr/>
        </p:nvSpPr>
        <p:spPr bwMode="auto">
          <a:xfrm>
            <a:off x="768715" y="3210278"/>
            <a:ext cx="179977" cy="1800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1" name="Oval 41"/>
          <p:cNvSpPr>
            <a:spLocks noChangeArrowheads="1"/>
          </p:cNvSpPr>
          <p:nvPr/>
        </p:nvSpPr>
        <p:spPr bwMode="auto">
          <a:xfrm>
            <a:off x="768715" y="4295490"/>
            <a:ext cx="179977" cy="18000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2" name="Oval 42"/>
          <p:cNvSpPr>
            <a:spLocks noChangeArrowheads="1"/>
          </p:cNvSpPr>
          <p:nvPr/>
        </p:nvSpPr>
        <p:spPr bwMode="auto">
          <a:xfrm>
            <a:off x="768715" y="5409507"/>
            <a:ext cx="179977" cy="180000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3" name="TextBox 43"/>
          <p:cNvSpPr txBox="1"/>
          <p:nvPr/>
        </p:nvSpPr>
        <p:spPr>
          <a:xfrm>
            <a:off x="996939" y="206179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44"/>
          <p:cNvSpPr txBox="1"/>
          <p:nvPr/>
        </p:nvSpPr>
        <p:spPr>
          <a:xfrm>
            <a:off x="996939" y="2316948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5" name="TextBox 45"/>
          <p:cNvSpPr txBox="1"/>
          <p:nvPr/>
        </p:nvSpPr>
        <p:spPr>
          <a:xfrm>
            <a:off x="996939" y="30723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46"/>
          <p:cNvSpPr txBox="1"/>
          <p:nvPr/>
        </p:nvSpPr>
        <p:spPr>
          <a:xfrm>
            <a:off x="996939" y="3327526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7" name="TextBox 47"/>
          <p:cNvSpPr txBox="1"/>
          <p:nvPr/>
        </p:nvSpPr>
        <p:spPr>
          <a:xfrm>
            <a:off x="996939" y="41732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48"/>
          <p:cNvSpPr txBox="1"/>
          <p:nvPr/>
        </p:nvSpPr>
        <p:spPr>
          <a:xfrm>
            <a:off x="996939" y="4428420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9" name="TextBox 49"/>
          <p:cNvSpPr txBox="1"/>
          <p:nvPr/>
        </p:nvSpPr>
        <p:spPr>
          <a:xfrm>
            <a:off x="996939" y="527720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50"/>
          <p:cNvSpPr txBox="1"/>
          <p:nvPr/>
        </p:nvSpPr>
        <p:spPr>
          <a:xfrm>
            <a:off x="996939" y="5532367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41" name="Oval 51"/>
          <p:cNvSpPr>
            <a:spLocks noChangeArrowheads="1"/>
          </p:cNvSpPr>
          <p:nvPr/>
        </p:nvSpPr>
        <p:spPr bwMode="auto">
          <a:xfrm>
            <a:off x="8742953" y="2195359"/>
            <a:ext cx="179977" cy="18000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2" name="Oval 52"/>
          <p:cNvSpPr>
            <a:spLocks noChangeArrowheads="1"/>
          </p:cNvSpPr>
          <p:nvPr/>
        </p:nvSpPr>
        <p:spPr bwMode="auto">
          <a:xfrm>
            <a:off x="8742953" y="3200558"/>
            <a:ext cx="179977" cy="180000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3" name="Oval 53"/>
          <p:cNvSpPr>
            <a:spLocks noChangeArrowheads="1"/>
          </p:cNvSpPr>
          <p:nvPr/>
        </p:nvSpPr>
        <p:spPr bwMode="auto">
          <a:xfrm>
            <a:off x="8742953" y="4285770"/>
            <a:ext cx="179977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4" name="TextBox 55"/>
          <p:cNvSpPr txBox="1"/>
          <p:nvPr/>
        </p:nvSpPr>
        <p:spPr>
          <a:xfrm>
            <a:off x="8971177" y="20520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56"/>
          <p:cNvSpPr txBox="1"/>
          <p:nvPr/>
        </p:nvSpPr>
        <p:spPr>
          <a:xfrm>
            <a:off x="8971177" y="2307228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46" name="TextBox 57"/>
          <p:cNvSpPr txBox="1"/>
          <p:nvPr/>
        </p:nvSpPr>
        <p:spPr>
          <a:xfrm>
            <a:off x="8971177" y="306264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58"/>
          <p:cNvSpPr txBox="1"/>
          <p:nvPr/>
        </p:nvSpPr>
        <p:spPr>
          <a:xfrm>
            <a:off x="8971177" y="3317806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48" name="TextBox 59"/>
          <p:cNvSpPr txBox="1"/>
          <p:nvPr/>
        </p:nvSpPr>
        <p:spPr>
          <a:xfrm>
            <a:off x="8971177" y="416354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60"/>
          <p:cNvSpPr txBox="1"/>
          <p:nvPr/>
        </p:nvSpPr>
        <p:spPr>
          <a:xfrm>
            <a:off x="8971177" y="4418700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EditPoints="1"/>
          </p:cNvSpPr>
          <p:nvPr/>
        </p:nvSpPr>
        <p:spPr bwMode="auto">
          <a:xfrm>
            <a:off x="3332679" y="2365830"/>
            <a:ext cx="5290023" cy="3281779"/>
          </a:xfrm>
          <a:custGeom>
            <a:avLst/>
            <a:gdLst>
              <a:gd name="T0" fmla="*/ 1271 w 1796"/>
              <a:gd name="T1" fmla="*/ 410 h 1113"/>
              <a:gd name="T2" fmla="*/ 1152 w 1796"/>
              <a:gd name="T3" fmla="*/ 207 h 1113"/>
              <a:gd name="T4" fmla="*/ 1188 w 1796"/>
              <a:gd name="T5" fmla="*/ 136 h 1113"/>
              <a:gd name="T6" fmla="*/ 1192 w 1796"/>
              <a:gd name="T7" fmla="*/ 136 h 1113"/>
              <a:gd name="T8" fmla="*/ 1259 w 1796"/>
              <a:gd name="T9" fmla="*/ 81 h 1113"/>
              <a:gd name="T10" fmla="*/ 1188 w 1796"/>
              <a:gd name="T11" fmla="*/ 22 h 1113"/>
              <a:gd name="T12" fmla="*/ 999 w 1796"/>
              <a:gd name="T13" fmla="*/ 47 h 1113"/>
              <a:gd name="T14" fmla="*/ 998 w 1796"/>
              <a:gd name="T15" fmla="*/ 103 h 1113"/>
              <a:gd name="T16" fmla="*/ 1114 w 1796"/>
              <a:gd name="T17" fmla="*/ 123 h 1113"/>
              <a:gd name="T18" fmla="*/ 960 w 1796"/>
              <a:gd name="T19" fmla="*/ 183 h 1113"/>
              <a:gd name="T20" fmla="*/ 593 w 1796"/>
              <a:gd name="T21" fmla="*/ 93 h 1113"/>
              <a:gd name="T22" fmla="*/ 333 w 1796"/>
              <a:gd name="T23" fmla="*/ 86 h 1113"/>
              <a:gd name="T24" fmla="*/ 463 w 1796"/>
              <a:gd name="T25" fmla="*/ 228 h 1113"/>
              <a:gd name="T26" fmla="*/ 391 w 1796"/>
              <a:gd name="T27" fmla="*/ 151 h 1113"/>
              <a:gd name="T28" fmla="*/ 528 w 1796"/>
              <a:gd name="T29" fmla="*/ 102 h 1113"/>
              <a:gd name="T30" fmla="*/ 449 w 1796"/>
              <a:gd name="T31" fmla="*/ 384 h 1113"/>
              <a:gd name="T32" fmla="*/ 0 w 1796"/>
              <a:gd name="T33" fmla="*/ 731 h 1113"/>
              <a:gd name="T34" fmla="*/ 598 w 1796"/>
              <a:gd name="T35" fmla="*/ 1024 h 1113"/>
              <a:gd name="T36" fmla="*/ 507 w 1796"/>
              <a:gd name="T37" fmla="*/ 403 h 1113"/>
              <a:gd name="T38" fmla="*/ 849 w 1796"/>
              <a:gd name="T39" fmla="*/ 703 h 1113"/>
              <a:gd name="T40" fmla="*/ 922 w 1796"/>
              <a:gd name="T41" fmla="*/ 951 h 1113"/>
              <a:gd name="T42" fmla="*/ 878 w 1796"/>
              <a:gd name="T43" fmla="*/ 992 h 1113"/>
              <a:gd name="T44" fmla="*/ 1014 w 1796"/>
              <a:gd name="T45" fmla="*/ 969 h 1113"/>
              <a:gd name="T46" fmla="*/ 943 w 1796"/>
              <a:gd name="T47" fmla="*/ 950 h 1113"/>
              <a:gd name="T48" fmla="*/ 992 w 1796"/>
              <a:gd name="T49" fmla="*/ 854 h 1113"/>
              <a:gd name="T50" fmla="*/ 1188 w 1796"/>
              <a:gd name="T51" fmla="*/ 1015 h 1113"/>
              <a:gd name="T52" fmla="*/ 1796 w 1796"/>
              <a:gd name="T53" fmla="*/ 754 h 1113"/>
              <a:gd name="T54" fmla="*/ 1698 w 1796"/>
              <a:gd name="T55" fmla="*/ 491 h 1113"/>
              <a:gd name="T56" fmla="*/ 598 w 1796"/>
              <a:gd name="T57" fmla="*/ 906 h 1113"/>
              <a:gd name="T58" fmla="*/ 81 w 1796"/>
              <a:gd name="T59" fmla="*/ 730 h 1113"/>
              <a:gd name="T60" fmla="*/ 338 w 1796"/>
              <a:gd name="T61" fmla="*/ 728 h 1113"/>
              <a:gd name="T62" fmla="*/ 484 w 1796"/>
              <a:gd name="T63" fmla="*/ 482 h 1113"/>
              <a:gd name="T64" fmla="*/ 1371 w 1796"/>
              <a:gd name="T65" fmla="*/ 701 h 1113"/>
              <a:gd name="T66" fmla="*/ 1152 w 1796"/>
              <a:gd name="T67" fmla="*/ 676 h 1113"/>
              <a:gd name="T68" fmla="*/ 1260 w 1796"/>
              <a:gd name="T69" fmla="*/ 512 h 1113"/>
              <a:gd name="T70" fmla="*/ 940 w 1796"/>
              <a:gd name="T71" fmla="*/ 652 h 1113"/>
              <a:gd name="T72" fmla="*/ 981 w 1796"/>
              <a:gd name="T73" fmla="*/ 549 h 1113"/>
              <a:gd name="T74" fmla="*/ 960 w 1796"/>
              <a:gd name="T75" fmla="*/ 508 h 1113"/>
              <a:gd name="T76" fmla="*/ 871 w 1796"/>
              <a:gd name="T77" fmla="*/ 551 h 1113"/>
              <a:gd name="T78" fmla="*/ 895 w 1796"/>
              <a:gd name="T79" fmla="*/ 662 h 1113"/>
              <a:gd name="T80" fmla="*/ 545 w 1796"/>
              <a:gd name="T81" fmla="*/ 272 h 1113"/>
              <a:gd name="T82" fmla="*/ 960 w 1796"/>
              <a:gd name="T83" fmla="*/ 244 h 1113"/>
              <a:gd name="T84" fmla="*/ 1043 w 1796"/>
              <a:gd name="T85" fmla="*/ 351 h 1113"/>
              <a:gd name="T86" fmla="*/ 1023 w 1796"/>
              <a:gd name="T87" fmla="*/ 681 h 1113"/>
              <a:gd name="T88" fmla="*/ 1064 w 1796"/>
              <a:gd name="T89" fmla="*/ 724 h 1113"/>
              <a:gd name="T90" fmla="*/ 1023 w 1796"/>
              <a:gd name="T91" fmla="*/ 681 h 1113"/>
              <a:gd name="T92" fmla="*/ 1043 w 1796"/>
              <a:gd name="T93" fmla="*/ 810 h 1113"/>
              <a:gd name="T94" fmla="*/ 1072 w 1796"/>
              <a:gd name="T95" fmla="*/ 818 h 1113"/>
              <a:gd name="T96" fmla="*/ 1043 w 1796"/>
              <a:gd name="T97" fmla="*/ 663 h 1113"/>
              <a:gd name="T98" fmla="*/ 1127 w 1796"/>
              <a:gd name="T99" fmla="*/ 286 h 1113"/>
              <a:gd name="T100" fmla="*/ 1188 w 1796"/>
              <a:gd name="T101" fmla="*/ 465 h 1113"/>
              <a:gd name="T102" fmla="*/ 1188 w 1796"/>
              <a:gd name="T103" fmla="*/ 700 h 1113"/>
              <a:gd name="T104" fmla="*/ 1227 w 1796"/>
              <a:gd name="T105" fmla="*/ 717 h 1113"/>
              <a:gd name="T106" fmla="*/ 1149 w 1796"/>
              <a:gd name="T107" fmla="*/ 696 h 1113"/>
              <a:gd name="T108" fmla="*/ 1227 w 1796"/>
              <a:gd name="T109" fmla="*/ 778 h 1113"/>
              <a:gd name="T110" fmla="*/ 1188 w 1796"/>
              <a:gd name="T111" fmla="*/ 796 h 1113"/>
              <a:gd name="T112" fmla="*/ 1714 w 1796"/>
              <a:gd name="T113" fmla="*/ 751 h 1113"/>
              <a:gd name="T114" fmla="*/ 1221 w 1796"/>
              <a:gd name="T115" fmla="*/ 934 h 1113"/>
              <a:gd name="T116" fmla="*/ 1188 w 1796"/>
              <a:gd name="T117" fmla="*/ 817 h 1113"/>
              <a:gd name="T118" fmla="*/ 1430 w 1796"/>
              <a:gd name="T119" fmla="*/ 770 h 1113"/>
              <a:gd name="T120" fmla="*/ 1456 w 1796"/>
              <a:gd name="T121" fmla="*/ 724 h 1113"/>
              <a:gd name="T122" fmla="*/ 1639 w 1796"/>
              <a:gd name="T123" fmla="*/ 546 h 1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96" h="1113">
                <a:moveTo>
                  <a:pt x="1698" y="491"/>
                </a:moveTo>
                <a:cubicBezTo>
                  <a:pt x="1632" y="419"/>
                  <a:pt x="1541" y="377"/>
                  <a:pt x="1443" y="374"/>
                </a:cubicBezTo>
                <a:cubicBezTo>
                  <a:pt x="1382" y="372"/>
                  <a:pt x="1323" y="385"/>
                  <a:pt x="1271" y="410"/>
                </a:cubicBezTo>
                <a:cubicBezTo>
                  <a:pt x="1227" y="335"/>
                  <a:pt x="1227" y="335"/>
                  <a:pt x="1227" y="335"/>
                </a:cubicBezTo>
                <a:cubicBezTo>
                  <a:pt x="1188" y="269"/>
                  <a:pt x="1188" y="269"/>
                  <a:pt x="1188" y="269"/>
                </a:cubicBezTo>
                <a:cubicBezTo>
                  <a:pt x="1152" y="207"/>
                  <a:pt x="1152" y="207"/>
                  <a:pt x="1152" y="207"/>
                </a:cubicBezTo>
                <a:cubicBezTo>
                  <a:pt x="1175" y="133"/>
                  <a:pt x="1175" y="133"/>
                  <a:pt x="1175" y="133"/>
                </a:cubicBezTo>
                <a:cubicBezTo>
                  <a:pt x="1185" y="135"/>
                  <a:pt x="1185" y="135"/>
                  <a:pt x="1185" y="135"/>
                </a:cubicBezTo>
                <a:cubicBezTo>
                  <a:pt x="1186" y="135"/>
                  <a:pt x="1187" y="135"/>
                  <a:pt x="1188" y="136"/>
                </a:cubicBezTo>
                <a:cubicBezTo>
                  <a:pt x="1189" y="136"/>
                  <a:pt x="1189" y="136"/>
                  <a:pt x="1190" y="136"/>
                </a:cubicBezTo>
                <a:cubicBezTo>
                  <a:pt x="1192" y="136"/>
                  <a:pt x="1192" y="136"/>
                  <a:pt x="1192" y="136"/>
                </a:cubicBezTo>
                <a:cubicBezTo>
                  <a:pt x="1192" y="136"/>
                  <a:pt x="1192" y="136"/>
                  <a:pt x="1192" y="136"/>
                </a:cubicBezTo>
                <a:cubicBezTo>
                  <a:pt x="1194" y="136"/>
                  <a:pt x="1196" y="137"/>
                  <a:pt x="1198" y="137"/>
                </a:cubicBezTo>
                <a:cubicBezTo>
                  <a:pt x="1208" y="137"/>
                  <a:pt x="1218" y="135"/>
                  <a:pt x="1227" y="131"/>
                </a:cubicBezTo>
                <a:cubicBezTo>
                  <a:pt x="1245" y="121"/>
                  <a:pt x="1258" y="103"/>
                  <a:pt x="1259" y="81"/>
                </a:cubicBezTo>
                <a:cubicBezTo>
                  <a:pt x="1259" y="57"/>
                  <a:pt x="1246" y="36"/>
                  <a:pt x="1227" y="26"/>
                </a:cubicBezTo>
                <a:cubicBezTo>
                  <a:pt x="1219" y="23"/>
                  <a:pt x="1211" y="20"/>
                  <a:pt x="1202" y="20"/>
                </a:cubicBezTo>
                <a:cubicBezTo>
                  <a:pt x="1197" y="20"/>
                  <a:pt x="1193" y="21"/>
                  <a:pt x="1188" y="22"/>
                </a:cubicBezTo>
                <a:cubicBezTo>
                  <a:pt x="1187" y="22"/>
                  <a:pt x="1187" y="22"/>
                  <a:pt x="1187" y="22"/>
                </a:cubicBezTo>
                <a:cubicBezTo>
                  <a:pt x="1043" y="41"/>
                  <a:pt x="1043" y="41"/>
                  <a:pt x="1043" y="41"/>
                </a:cubicBezTo>
                <a:cubicBezTo>
                  <a:pt x="999" y="47"/>
                  <a:pt x="999" y="47"/>
                  <a:pt x="999" y="47"/>
                </a:cubicBezTo>
                <a:cubicBezTo>
                  <a:pt x="999" y="47"/>
                  <a:pt x="999" y="47"/>
                  <a:pt x="999" y="47"/>
                </a:cubicBezTo>
                <a:cubicBezTo>
                  <a:pt x="985" y="48"/>
                  <a:pt x="973" y="59"/>
                  <a:pt x="973" y="74"/>
                </a:cubicBezTo>
                <a:cubicBezTo>
                  <a:pt x="972" y="89"/>
                  <a:pt x="983" y="101"/>
                  <a:pt x="998" y="103"/>
                </a:cubicBezTo>
                <a:cubicBezTo>
                  <a:pt x="998" y="103"/>
                  <a:pt x="998" y="103"/>
                  <a:pt x="998" y="103"/>
                </a:cubicBezTo>
                <a:cubicBezTo>
                  <a:pt x="1043" y="111"/>
                  <a:pt x="1043" y="111"/>
                  <a:pt x="1043" y="111"/>
                </a:cubicBezTo>
                <a:cubicBezTo>
                  <a:pt x="1114" y="123"/>
                  <a:pt x="1114" y="123"/>
                  <a:pt x="1114" y="123"/>
                </a:cubicBezTo>
                <a:cubicBezTo>
                  <a:pt x="1094" y="188"/>
                  <a:pt x="1094" y="188"/>
                  <a:pt x="1094" y="188"/>
                </a:cubicBezTo>
                <a:cubicBezTo>
                  <a:pt x="1043" y="186"/>
                  <a:pt x="1043" y="186"/>
                  <a:pt x="1043" y="186"/>
                </a:cubicBezTo>
                <a:cubicBezTo>
                  <a:pt x="960" y="183"/>
                  <a:pt x="960" y="183"/>
                  <a:pt x="960" y="183"/>
                </a:cubicBezTo>
                <a:cubicBezTo>
                  <a:pt x="598" y="169"/>
                  <a:pt x="598" y="169"/>
                  <a:pt x="598" y="169"/>
                </a:cubicBezTo>
                <a:cubicBezTo>
                  <a:pt x="574" y="168"/>
                  <a:pt x="574" y="168"/>
                  <a:pt x="574" y="168"/>
                </a:cubicBezTo>
                <a:cubicBezTo>
                  <a:pt x="593" y="93"/>
                  <a:pt x="593" y="93"/>
                  <a:pt x="593" y="93"/>
                </a:cubicBezTo>
                <a:cubicBezTo>
                  <a:pt x="597" y="79"/>
                  <a:pt x="590" y="64"/>
                  <a:pt x="578" y="58"/>
                </a:cubicBezTo>
                <a:cubicBezTo>
                  <a:pt x="566" y="52"/>
                  <a:pt x="459" y="0"/>
                  <a:pt x="387" y="29"/>
                </a:cubicBezTo>
                <a:cubicBezTo>
                  <a:pt x="361" y="39"/>
                  <a:pt x="343" y="59"/>
                  <a:pt x="333" y="86"/>
                </a:cubicBezTo>
                <a:cubicBezTo>
                  <a:pt x="321" y="120"/>
                  <a:pt x="322" y="152"/>
                  <a:pt x="337" y="179"/>
                </a:cubicBezTo>
                <a:cubicBezTo>
                  <a:pt x="362" y="229"/>
                  <a:pt x="419" y="247"/>
                  <a:pt x="425" y="248"/>
                </a:cubicBezTo>
                <a:cubicBezTo>
                  <a:pt x="442" y="253"/>
                  <a:pt x="459" y="244"/>
                  <a:pt x="463" y="228"/>
                </a:cubicBezTo>
                <a:cubicBezTo>
                  <a:pt x="468" y="211"/>
                  <a:pt x="459" y="194"/>
                  <a:pt x="442" y="190"/>
                </a:cubicBezTo>
                <a:cubicBezTo>
                  <a:pt x="443" y="190"/>
                  <a:pt x="443" y="190"/>
                  <a:pt x="443" y="190"/>
                </a:cubicBezTo>
                <a:cubicBezTo>
                  <a:pt x="432" y="187"/>
                  <a:pt x="402" y="174"/>
                  <a:pt x="391" y="151"/>
                </a:cubicBezTo>
                <a:cubicBezTo>
                  <a:pt x="384" y="139"/>
                  <a:pt x="384" y="124"/>
                  <a:pt x="391" y="107"/>
                </a:cubicBezTo>
                <a:cubicBezTo>
                  <a:pt x="394" y="96"/>
                  <a:pt x="400" y="89"/>
                  <a:pt x="410" y="85"/>
                </a:cubicBezTo>
                <a:cubicBezTo>
                  <a:pt x="439" y="74"/>
                  <a:pt x="490" y="87"/>
                  <a:pt x="528" y="102"/>
                </a:cubicBezTo>
                <a:cubicBezTo>
                  <a:pt x="507" y="183"/>
                  <a:pt x="507" y="183"/>
                  <a:pt x="507" y="183"/>
                </a:cubicBezTo>
                <a:cubicBezTo>
                  <a:pt x="506" y="185"/>
                  <a:pt x="505" y="187"/>
                  <a:pt x="504" y="189"/>
                </a:cubicBezTo>
                <a:cubicBezTo>
                  <a:pt x="504" y="191"/>
                  <a:pt x="480" y="279"/>
                  <a:pt x="449" y="384"/>
                </a:cubicBezTo>
                <a:cubicBezTo>
                  <a:pt x="427" y="379"/>
                  <a:pt x="403" y="376"/>
                  <a:pt x="379" y="375"/>
                </a:cubicBezTo>
                <a:cubicBezTo>
                  <a:pt x="178" y="367"/>
                  <a:pt x="7" y="525"/>
                  <a:pt x="0" y="727"/>
                </a:cubicBezTo>
                <a:cubicBezTo>
                  <a:pt x="0" y="728"/>
                  <a:pt x="0" y="729"/>
                  <a:pt x="0" y="731"/>
                </a:cubicBezTo>
                <a:cubicBezTo>
                  <a:pt x="0" y="751"/>
                  <a:pt x="0" y="751"/>
                  <a:pt x="0" y="751"/>
                </a:cubicBezTo>
                <a:cubicBezTo>
                  <a:pt x="5" y="942"/>
                  <a:pt x="158" y="1100"/>
                  <a:pt x="352" y="1107"/>
                </a:cubicBezTo>
                <a:cubicBezTo>
                  <a:pt x="445" y="1110"/>
                  <a:pt x="531" y="1079"/>
                  <a:pt x="598" y="1024"/>
                </a:cubicBezTo>
                <a:cubicBezTo>
                  <a:pt x="676" y="960"/>
                  <a:pt x="728" y="864"/>
                  <a:pt x="732" y="754"/>
                </a:cubicBezTo>
                <a:cubicBezTo>
                  <a:pt x="736" y="636"/>
                  <a:pt x="683" y="528"/>
                  <a:pt x="598" y="458"/>
                </a:cubicBezTo>
                <a:cubicBezTo>
                  <a:pt x="570" y="436"/>
                  <a:pt x="540" y="417"/>
                  <a:pt x="507" y="403"/>
                </a:cubicBezTo>
                <a:cubicBezTo>
                  <a:pt x="514" y="381"/>
                  <a:pt x="520" y="360"/>
                  <a:pt x="526" y="340"/>
                </a:cubicBezTo>
                <a:cubicBezTo>
                  <a:pt x="598" y="421"/>
                  <a:pt x="598" y="421"/>
                  <a:pt x="598" y="421"/>
                </a:cubicBezTo>
                <a:cubicBezTo>
                  <a:pt x="849" y="703"/>
                  <a:pt x="849" y="703"/>
                  <a:pt x="849" y="703"/>
                </a:cubicBezTo>
                <a:cubicBezTo>
                  <a:pt x="840" y="718"/>
                  <a:pt x="834" y="735"/>
                  <a:pt x="834" y="753"/>
                </a:cubicBezTo>
                <a:cubicBezTo>
                  <a:pt x="832" y="805"/>
                  <a:pt x="870" y="850"/>
                  <a:pt x="921" y="861"/>
                </a:cubicBezTo>
                <a:cubicBezTo>
                  <a:pt x="922" y="951"/>
                  <a:pt x="922" y="951"/>
                  <a:pt x="922" y="951"/>
                </a:cubicBezTo>
                <a:cubicBezTo>
                  <a:pt x="878" y="952"/>
                  <a:pt x="878" y="952"/>
                  <a:pt x="878" y="952"/>
                </a:cubicBezTo>
                <a:cubicBezTo>
                  <a:pt x="866" y="952"/>
                  <a:pt x="858" y="961"/>
                  <a:pt x="858" y="973"/>
                </a:cubicBezTo>
                <a:cubicBezTo>
                  <a:pt x="858" y="984"/>
                  <a:pt x="867" y="993"/>
                  <a:pt x="878" y="992"/>
                </a:cubicBezTo>
                <a:cubicBezTo>
                  <a:pt x="960" y="991"/>
                  <a:pt x="960" y="991"/>
                  <a:pt x="960" y="991"/>
                </a:cubicBezTo>
                <a:cubicBezTo>
                  <a:pt x="994" y="990"/>
                  <a:pt x="994" y="990"/>
                  <a:pt x="994" y="990"/>
                </a:cubicBezTo>
                <a:cubicBezTo>
                  <a:pt x="1005" y="990"/>
                  <a:pt x="1014" y="980"/>
                  <a:pt x="1014" y="969"/>
                </a:cubicBezTo>
                <a:cubicBezTo>
                  <a:pt x="1014" y="958"/>
                  <a:pt x="1004" y="949"/>
                  <a:pt x="993" y="949"/>
                </a:cubicBezTo>
                <a:cubicBezTo>
                  <a:pt x="960" y="950"/>
                  <a:pt x="960" y="950"/>
                  <a:pt x="960" y="950"/>
                </a:cubicBezTo>
                <a:cubicBezTo>
                  <a:pt x="943" y="950"/>
                  <a:pt x="943" y="950"/>
                  <a:pt x="943" y="950"/>
                </a:cubicBezTo>
                <a:cubicBezTo>
                  <a:pt x="942" y="863"/>
                  <a:pt x="942" y="863"/>
                  <a:pt x="942" y="863"/>
                </a:cubicBezTo>
                <a:cubicBezTo>
                  <a:pt x="948" y="864"/>
                  <a:pt x="954" y="863"/>
                  <a:pt x="960" y="863"/>
                </a:cubicBezTo>
                <a:cubicBezTo>
                  <a:pt x="971" y="861"/>
                  <a:pt x="982" y="858"/>
                  <a:pt x="992" y="854"/>
                </a:cubicBezTo>
                <a:cubicBezTo>
                  <a:pt x="1043" y="844"/>
                  <a:pt x="1043" y="844"/>
                  <a:pt x="1043" y="844"/>
                </a:cubicBezTo>
                <a:cubicBezTo>
                  <a:pt x="1077" y="838"/>
                  <a:pt x="1077" y="838"/>
                  <a:pt x="1077" y="838"/>
                </a:cubicBezTo>
                <a:cubicBezTo>
                  <a:pt x="1096" y="907"/>
                  <a:pt x="1135" y="968"/>
                  <a:pt x="1188" y="1015"/>
                </a:cubicBezTo>
                <a:cubicBezTo>
                  <a:pt x="1200" y="1025"/>
                  <a:pt x="1213" y="1035"/>
                  <a:pt x="1227" y="1045"/>
                </a:cubicBezTo>
                <a:cubicBezTo>
                  <a:pt x="1281" y="1081"/>
                  <a:pt x="1346" y="1103"/>
                  <a:pt x="1416" y="1106"/>
                </a:cubicBezTo>
                <a:cubicBezTo>
                  <a:pt x="1618" y="1113"/>
                  <a:pt x="1788" y="955"/>
                  <a:pt x="1796" y="754"/>
                </a:cubicBezTo>
                <a:cubicBezTo>
                  <a:pt x="1796" y="751"/>
                  <a:pt x="1796" y="751"/>
                  <a:pt x="1796" y="751"/>
                </a:cubicBezTo>
                <a:cubicBezTo>
                  <a:pt x="1796" y="728"/>
                  <a:pt x="1796" y="728"/>
                  <a:pt x="1796" y="728"/>
                </a:cubicBezTo>
                <a:cubicBezTo>
                  <a:pt x="1793" y="640"/>
                  <a:pt x="1759" y="556"/>
                  <a:pt x="1698" y="491"/>
                </a:cubicBezTo>
                <a:close/>
                <a:moveTo>
                  <a:pt x="598" y="575"/>
                </a:moveTo>
                <a:cubicBezTo>
                  <a:pt x="633" y="625"/>
                  <a:pt x="653" y="686"/>
                  <a:pt x="650" y="751"/>
                </a:cubicBezTo>
                <a:cubicBezTo>
                  <a:pt x="648" y="809"/>
                  <a:pt x="629" y="862"/>
                  <a:pt x="598" y="906"/>
                </a:cubicBezTo>
                <a:cubicBezTo>
                  <a:pt x="544" y="981"/>
                  <a:pt x="454" y="1029"/>
                  <a:pt x="355" y="1026"/>
                </a:cubicBezTo>
                <a:cubicBezTo>
                  <a:pt x="279" y="1023"/>
                  <a:pt x="209" y="990"/>
                  <a:pt x="157" y="935"/>
                </a:cubicBezTo>
                <a:cubicBezTo>
                  <a:pt x="105" y="879"/>
                  <a:pt x="78" y="806"/>
                  <a:pt x="81" y="730"/>
                </a:cubicBezTo>
                <a:cubicBezTo>
                  <a:pt x="87" y="573"/>
                  <a:pt x="219" y="450"/>
                  <a:pt x="376" y="456"/>
                </a:cubicBezTo>
                <a:cubicBezTo>
                  <a:pt x="394" y="457"/>
                  <a:pt x="410" y="459"/>
                  <a:pt x="426" y="463"/>
                </a:cubicBezTo>
                <a:cubicBezTo>
                  <a:pt x="394" y="571"/>
                  <a:pt x="359" y="681"/>
                  <a:pt x="338" y="728"/>
                </a:cubicBezTo>
                <a:cubicBezTo>
                  <a:pt x="331" y="744"/>
                  <a:pt x="338" y="762"/>
                  <a:pt x="353" y="769"/>
                </a:cubicBezTo>
                <a:cubicBezTo>
                  <a:pt x="368" y="776"/>
                  <a:pt x="387" y="769"/>
                  <a:pt x="394" y="753"/>
                </a:cubicBezTo>
                <a:cubicBezTo>
                  <a:pt x="416" y="703"/>
                  <a:pt x="452" y="592"/>
                  <a:pt x="484" y="482"/>
                </a:cubicBezTo>
                <a:cubicBezTo>
                  <a:pt x="530" y="503"/>
                  <a:pt x="569" y="535"/>
                  <a:pt x="598" y="575"/>
                </a:cubicBezTo>
                <a:close/>
                <a:moveTo>
                  <a:pt x="1260" y="512"/>
                </a:moveTo>
                <a:cubicBezTo>
                  <a:pt x="1371" y="701"/>
                  <a:pt x="1371" y="701"/>
                  <a:pt x="1371" y="701"/>
                </a:cubicBezTo>
                <a:cubicBezTo>
                  <a:pt x="1227" y="684"/>
                  <a:pt x="1227" y="684"/>
                  <a:pt x="1227" y="684"/>
                </a:cubicBezTo>
                <a:cubicBezTo>
                  <a:pt x="1188" y="680"/>
                  <a:pt x="1188" y="680"/>
                  <a:pt x="1188" y="680"/>
                </a:cubicBezTo>
                <a:cubicBezTo>
                  <a:pt x="1152" y="676"/>
                  <a:pt x="1152" y="676"/>
                  <a:pt x="1152" y="676"/>
                </a:cubicBezTo>
                <a:cubicBezTo>
                  <a:pt x="1160" y="645"/>
                  <a:pt x="1172" y="616"/>
                  <a:pt x="1188" y="590"/>
                </a:cubicBezTo>
                <a:cubicBezTo>
                  <a:pt x="1199" y="572"/>
                  <a:pt x="1212" y="555"/>
                  <a:pt x="1227" y="540"/>
                </a:cubicBezTo>
                <a:cubicBezTo>
                  <a:pt x="1237" y="530"/>
                  <a:pt x="1248" y="520"/>
                  <a:pt x="1260" y="512"/>
                </a:cubicBezTo>
                <a:close/>
                <a:moveTo>
                  <a:pt x="960" y="617"/>
                </a:moveTo>
                <a:cubicBezTo>
                  <a:pt x="949" y="651"/>
                  <a:pt x="949" y="651"/>
                  <a:pt x="949" y="651"/>
                </a:cubicBezTo>
                <a:cubicBezTo>
                  <a:pt x="946" y="651"/>
                  <a:pt x="943" y="651"/>
                  <a:pt x="940" y="652"/>
                </a:cubicBezTo>
                <a:cubicBezTo>
                  <a:pt x="939" y="549"/>
                  <a:pt x="939" y="549"/>
                  <a:pt x="939" y="549"/>
                </a:cubicBezTo>
                <a:cubicBezTo>
                  <a:pt x="960" y="549"/>
                  <a:pt x="960" y="549"/>
                  <a:pt x="960" y="549"/>
                </a:cubicBezTo>
                <a:cubicBezTo>
                  <a:pt x="981" y="549"/>
                  <a:pt x="981" y="549"/>
                  <a:pt x="981" y="549"/>
                </a:cubicBezTo>
                <a:lnTo>
                  <a:pt x="960" y="617"/>
                </a:lnTo>
                <a:close/>
                <a:moveTo>
                  <a:pt x="986" y="508"/>
                </a:moveTo>
                <a:cubicBezTo>
                  <a:pt x="960" y="508"/>
                  <a:pt x="960" y="508"/>
                  <a:pt x="960" y="508"/>
                </a:cubicBezTo>
                <a:cubicBezTo>
                  <a:pt x="870" y="510"/>
                  <a:pt x="870" y="510"/>
                  <a:pt x="870" y="510"/>
                </a:cubicBezTo>
                <a:cubicBezTo>
                  <a:pt x="859" y="510"/>
                  <a:pt x="850" y="520"/>
                  <a:pt x="850" y="531"/>
                </a:cubicBezTo>
                <a:cubicBezTo>
                  <a:pt x="851" y="542"/>
                  <a:pt x="860" y="551"/>
                  <a:pt x="871" y="551"/>
                </a:cubicBezTo>
                <a:cubicBezTo>
                  <a:pt x="918" y="550"/>
                  <a:pt x="918" y="550"/>
                  <a:pt x="918" y="550"/>
                </a:cubicBezTo>
                <a:cubicBezTo>
                  <a:pt x="919" y="654"/>
                  <a:pt x="919" y="654"/>
                  <a:pt x="919" y="654"/>
                </a:cubicBezTo>
                <a:cubicBezTo>
                  <a:pt x="911" y="656"/>
                  <a:pt x="903" y="659"/>
                  <a:pt x="895" y="662"/>
                </a:cubicBezTo>
                <a:cubicBezTo>
                  <a:pt x="598" y="329"/>
                  <a:pt x="598" y="329"/>
                  <a:pt x="598" y="329"/>
                </a:cubicBezTo>
                <a:cubicBezTo>
                  <a:pt x="553" y="279"/>
                  <a:pt x="553" y="279"/>
                  <a:pt x="553" y="279"/>
                </a:cubicBezTo>
                <a:cubicBezTo>
                  <a:pt x="550" y="276"/>
                  <a:pt x="548" y="274"/>
                  <a:pt x="545" y="272"/>
                </a:cubicBezTo>
                <a:cubicBezTo>
                  <a:pt x="550" y="255"/>
                  <a:pt x="554" y="240"/>
                  <a:pt x="557" y="229"/>
                </a:cubicBezTo>
                <a:cubicBezTo>
                  <a:pt x="598" y="230"/>
                  <a:pt x="598" y="230"/>
                  <a:pt x="598" y="230"/>
                </a:cubicBezTo>
                <a:cubicBezTo>
                  <a:pt x="960" y="244"/>
                  <a:pt x="960" y="244"/>
                  <a:pt x="960" y="244"/>
                </a:cubicBezTo>
                <a:cubicBezTo>
                  <a:pt x="1043" y="247"/>
                  <a:pt x="1043" y="247"/>
                  <a:pt x="1043" y="247"/>
                </a:cubicBezTo>
                <a:cubicBezTo>
                  <a:pt x="1075" y="248"/>
                  <a:pt x="1075" y="248"/>
                  <a:pt x="1075" y="248"/>
                </a:cubicBezTo>
                <a:cubicBezTo>
                  <a:pt x="1043" y="351"/>
                  <a:pt x="1043" y="351"/>
                  <a:pt x="1043" y="351"/>
                </a:cubicBezTo>
                <a:cubicBezTo>
                  <a:pt x="993" y="509"/>
                  <a:pt x="993" y="509"/>
                  <a:pt x="993" y="509"/>
                </a:cubicBezTo>
                <a:cubicBezTo>
                  <a:pt x="991" y="508"/>
                  <a:pt x="989" y="508"/>
                  <a:pt x="986" y="508"/>
                </a:cubicBezTo>
                <a:close/>
                <a:moveTo>
                  <a:pt x="1023" y="681"/>
                </a:moveTo>
                <a:cubicBezTo>
                  <a:pt x="1043" y="683"/>
                  <a:pt x="1043" y="683"/>
                  <a:pt x="1043" y="683"/>
                </a:cubicBezTo>
                <a:cubicBezTo>
                  <a:pt x="1068" y="686"/>
                  <a:pt x="1068" y="686"/>
                  <a:pt x="1068" y="686"/>
                </a:cubicBezTo>
                <a:cubicBezTo>
                  <a:pt x="1066" y="699"/>
                  <a:pt x="1065" y="711"/>
                  <a:pt x="1064" y="724"/>
                </a:cubicBezTo>
                <a:cubicBezTo>
                  <a:pt x="1051" y="724"/>
                  <a:pt x="1051" y="724"/>
                  <a:pt x="1051" y="724"/>
                </a:cubicBezTo>
                <a:cubicBezTo>
                  <a:pt x="1049" y="718"/>
                  <a:pt x="1046" y="711"/>
                  <a:pt x="1043" y="706"/>
                </a:cubicBezTo>
                <a:cubicBezTo>
                  <a:pt x="1037" y="697"/>
                  <a:pt x="1031" y="688"/>
                  <a:pt x="1023" y="681"/>
                </a:cubicBezTo>
                <a:close/>
                <a:moveTo>
                  <a:pt x="1043" y="824"/>
                </a:moveTo>
                <a:cubicBezTo>
                  <a:pt x="1031" y="826"/>
                  <a:pt x="1031" y="826"/>
                  <a:pt x="1031" y="826"/>
                </a:cubicBezTo>
                <a:cubicBezTo>
                  <a:pt x="1036" y="821"/>
                  <a:pt x="1039" y="816"/>
                  <a:pt x="1043" y="810"/>
                </a:cubicBezTo>
                <a:cubicBezTo>
                  <a:pt x="1047" y="802"/>
                  <a:pt x="1051" y="794"/>
                  <a:pt x="1054" y="785"/>
                </a:cubicBezTo>
                <a:cubicBezTo>
                  <a:pt x="1067" y="785"/>
                  <a:pt x="1067" y="785"/>
                  <a:pt x="1067" y="785"/>
                </a:cubicBezTo>
                <a:cubicBezTo>
                  <a:pt x="1068" y="796"/>
                  <a:pt x="1070" y="807"/>
                  <a:pt x="1072" y="818"/>
                </a:cubicBezTo>
                <a:lnTo>
                  <a:pt x="1043" y="824"/>
                </a:lnTo>
                <a:close/>
                <a:moveTo>
                  <a:pt x="1071" y="666"/>
                </a:moveTo>
                <a:cubicBezTo>
                  <a:pt x="1043" y="663"/>
                  <a:pt x="1043" y="663"/>
                  <a:pt x="1043" y="663"/>
                </a:cubicBezTo>
                <a:cubicBezTo>
                  <a:pt x="1010" y="659"/>
                  <a:pt x="1010" y="659"/>
                  <a:pt x="1010" y="659"/>
                </a:cubicBezTo>
                <a:cubicBezTo>
                  <a:pt x="1043" y="556"/>
                  <a:pt x="1043" y="556"/>
                  <a:pt x="1043" y="556"/>
                </a:cubicBezTo>
                <a:cubicBezTo>
                  <a:pt x="1127" y="286"/>
                  <a:pt x="1127" y="286"/>
                  <a:pt x="1127" y="286"/>
                </a:cubicBezTo>
                <a:cubicBezTo>
                  <a:pt x="1188" y="389"/>
                  <a:pt x="1188" y="389"/>
                  <a:pt x="1188" y="389"/>
                </a:cubicBezTo>
                <a:cubicBezTo>
                  <a:pt x="1219" y="441"/>
                  <a:pt x="1219" y="441"/>
                  <a:pt x="1219" y="441"/>
                </a:cubicBezTo>
                <a:cubicBezTo>
                  <a:pt x="1208" y="449"/>
                  <a:pt x="1198" y="457"/>
                  <a:pt x="1188" y="465"/>
                </a:cubicBezTo>
                <a:cubicBezTo>
                  <a:pt x="1130" y="517"/>
                  <a:pt x="1088" y="587"/>
                  <a:pt x="1071" y="666"/>
                </a:cubicBezTo>
                <a:close/>
                <a:moveTo>
                  <a:pt x="1149" y="696"/>
                </a:moveTo>
                <a:cubicBezTo>
                  <a:pt x="1188" y="700"/>
                  <a:pt x="1188" y="700"/>
                  <a:pt x="1188" y="700"/>
                </a:cubicBezTo>
                <a:cubicBezTo>
                  <a:pt x="1227" y="705"/>
                  <a:pt x="1227" y="705"/>
                  <a:pt x="1227" y="705"/>
                </a:cubicBezTo>
                <a:cubicBezTo>
                  <a:pt x="1308" y="714"/>
                  <a:pt x="1308" y="714"/>
                  <a:pt x="1308" y="714"/>
                </a:cubicBezTo>
                <a:cubicBezTo>
                  <a:pt x="1227" y="717"/>
                  <a:pt x="1227" y="717"/>
                  <a:pt x="1227" y="717"/>
                </a:cubicBezTo>
                <a:cubicBezTo>
                  <a:pt x="1188" y="719"/>
                  <a:pt x="1188" y="719"/>
                  <a:pt x="1188" y="719"/>
                </a:cubicBezTo>
                <a:cubicBezTo>
                  <a:pt x="1146" y="720"/>
                  <a:pt x="1146" y="720"/>
                  <a:pt x="1146" y="720"/>
                </a:cubicBezTo>
                <a:cubicBezTo>
                  <a:pt x="1146" y="712"/>
                  <a:pt x="1147" y="704"/>
                  <a:pt x="1149" y="696"/>
                </a:cubicBezTo>
                <a:close/>
                <a:moveTo>
                  <a:pt x="1148" y="782"/>
                </a:moveTo>
                <a:cubicBezTo>
                  <a:pt x="1188" y="780"/>
                  <a:pt x="1188" y="780"/>
                  <a:pt x="1188" y="780"/>
                </a:cubicBezTo>
                <a:cubicBezTo>
                  <a:pt x="1227" y="778"/>
                  <a:pt x="1227" y="778"/>
                  <a:pt x="1227" y="778"/>
                </a:cubicBezTo>
                <a:cubicBezTo>
                  <a:pt x="1296" y="776"/>
                  <a:pt x="1296" y="776"/>
                  <a:pt x="1296" y="776"/>
                </a:cubicBezTo>
                <a:cubicBezTo>
                  <a:pt x="1227" y="789"/>
                  <a:pt x="1227" y="789"/>
                  <a:pt x="1227" y="789"/>
                </a:cubicBezTo>
                <a:cubicBezTo>
                  <a:pt x="1188" y="796"/>
                  <a:pt x="1188" y="796"/>
                  <a:pt x="1188" y="796"/>
                </a:cubicBezTo>
                <a:cubicBezTo>
                  <a:pt x="1152" y="803"/>
                  <a:pt x="1152" y="803"/>
                  <a:pt x="1152" y="803"/>
                </a:cubicBezTo>
                <a:cubicBezTo>
                  <a:pt x="1151" y="796"/>
                  <a:pt x="1149" y="789"/>
                  <a:pt x="1148" y="782"/>
                </a:cubicBezTo>
                <a:close/>
                <a:moveTo>
                  <a:pt x="1714" y="751"/>
                </a:moveTo>
                <a:cubicBezTo>
                  <a:pt x="1709" y="907"/>
                  <a:pt x="1576" y="1030"/>
                  <a:pt x="1419" y="1025"/>
                </a:cubicBezTo>
                <a:cubicBezTo>
                  <a:pt x="1346" y="1022"/>
                  <a:pt x="1278" y="992"/>
                  <a:pt x="1227" y="940"/>
                </a:cubicBezTo>
                <a:cubicBezTo>
                  <a:pt x="1225" y="938"/>
                  <a:pt x="1223" y="936"/>
                  <a:pt x="1221" y="934"/>
                </a:cubicBezTo>
                <a:cubicBezTo>
                  <a:pt x="1208" y="920"/>
                  <a:pt x="1198" y="906"/>
                  <a:pt x="1188" y="891"/>
                </a:cubicBezTo>
                <a:cubicBezTo>
                  <a:pt x="1175" y="869"/>
                  <a:pt x="1165" y="846"/>
                  <a:pt x="1157" y="823"/>
                </a:cubicBezTo>
                <a:cubicBezTo>
                  <a:pt x="1188" y="817"/>
                  <a:pt x="1188" y="817"/>
                  <a:pt x="1188" y="817"/>
                </a:cubicBezTo>
                <a:cubicBezTo>
                  <a:pt x="1227" y="809"/>
                  <a:pt x="1227" y="809"/>
                  <a:pt x="1227" y="809"/>
                </a:cubicBezTo>
                <a:cubicBezTo>
                  <a:pt x="1430" y="771"/>
                  <a:pt x="1430" y="771"/>
                  <a:pt x="1430" y="771"/>
                </a:cubicBezTo>
                <a:cubicBezTo>
                  <a:pt x="1430" y="770"/>
                  <a:pt x="1430" y="770"/>
                  <a:pt x="1430" y="770"/>
                </a:cubicBezTo>
                <a:cubicBezTo>
                  <a:pt x="1431" y="770"/>
                  <a:pt x="1431" y="770"/>
                  <a:pt x="1431" y="770"/>
                </a:cubicBezTo>
                <a:cubicBezTo>
                  <a:pt x="1442" y="770"/>
                  <a:pt x="1451" y="764"/>
                  <a:pt x="1457" y="754"/>
                </a:cubicBezTo>
                <a:cubicBezTo>
                  <a:pt x="1462" y="745"/>
                  <a:pt x="1462" y="734"/>
                  <a:pt x="1456" y="724"/>
                </a:cubicBezTo>
                <a:cubicBezTo>
                  <a:pt x="1313" y="481"/>
                  <a:pt x="1313" y="481"/>
                  <a:pt x="1313" y="481"/>
                </a:cubicBezTo>
                <a:cubicBezTo>
                  <a:pt x="1352" y="463"/>
                  <a:pt x="1395" y="453"/>
                  <a:pt x="1440" y="455"/>
                </a:cubicBezTo>
                <a:cubicBezTo>
                  <a:pt x="1516" y="458"/>
                  <a:pt x="1587" y="490"/>
                  <a:pt x="1639" y="546"/>
                </a:cubicBezTo>
                <a:cubicBezTo>
                  <a:pt x="1690" y="602"/>
                  <a:pt x="1717" y="674"/>
                  <a:pt x="1714" y="75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7" name="Group 2"/>
          <p:cNvGrpSpPr/>
          <p:nvPr/>
        </p:nvGrpSpPr>
        <p:grpSpPr>
          <a:xfrm>
            <a:off x="3049386" y="3184494"/>
            <a:ext cx="2707651" cy="2719393"/>
            <a:chOff x="3048988" y="3184492"/>
            <a:chExt cx="2708003" cy="2719393"/>
          </a:xfrm>
        </p:grpSpPr>
        <p:sp>
          <p:nvSpPr>
            <p:cNvPr id="8" name="Freeform 12"/>
            <p:cNvSpPr/>
            <p:nvPr/>
          </p:nvSpPr>
          <p:spPr bwMode="auto">
            <a:xfrm>
              <a:off x="4374514" y="3184492"/>
              <a:ext cx="1242947" cy="1238676"/>
            </a:xfrm>
            <a:custGeom>
              <a:avLst/>
              <a:gdLst>
                <a:gd name="T0" fmla="*/ 90 w 422"/>
                <a:gd name="T1" fmla="*/ 55 h 420"/>
                <a:gd name="T2" fmla="*/ 422 w 422"/>
                <a:gd name="T3" fmla="*/ 420 h 420"/>
                <a:gd name="T4" fmla="*/ 344 w 422"/>
                <a:gd name="T5" fmla="*/ 420 h 420"/>
                <a:gd name="T6" fmla="*/ 89 w 422"/>
                <a:gd name="T7" fmla="*/ 135 h 420"/>
                <a:gd name="T8" fmla="*/ 89 w 422"/>
                <a:gd name="T9" fmla="*/ 179 h 420"/>
                <a:gd name="T10" fmla="*/ 0 w 422"/>
                <a:gd name="T11" fmla="*/ 89 h 420"/>
                <a:gd name="T12" fmla="*/ 91 w 422"/>
                <a:gd name="T13" fmla="*/ 0 h 420"/>
                <a:gd name="T14" fmla="*/ 90 w 422"/>
                <a:gd name="T15" fmla="*/ 55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420">
                  <a:moveTo>
                    <a:pt x="90" y="55"/>
                  </a:moveTo>
                  <a:cubicBezTo>
                    <a:pt x="267" y="90"/>
                    <a:pt x="404" y="237"/>
                    <a:pt x="422" y="420"/>
                  </a:cubicBezTo>
                  <a:cubicBezTo>
                    <a:pt x="344" y="420"/>
                    <a:pt x="344" y="420"/>
                    <a:pt x="344" y="420"/>
                  </a:cubicBezTo>
                  <a:cubicBezTo>
                    <a:pt x="327" y="280"/>
                    <a:pt x="224" y="167"/>
                    <a:pt x="89" y="135"/>
                  </a:cubicBezTo>
                  <a:cubicBezTo>
                    <a:pt x="89" y="179"/>
                    <a:pt x="89" y="179"/>
                    <a:pt x="89" y="17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55"/>
                    <a:pt x="90" y="55"/>
                    <a:pt x="90" y="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13"/>
            <p:cNvSpPr/>
            <p:nvPr/>
          </p:nvSpPr>
          <p:spPr bwMode="auto">
            <a:xfrm>
              <a:off x="4542519" y="4544189"/>
              <a:ext cx="1214472" cy="1208778"/>
            </a:xfrm>
            <a:custGeom>
              <a:avLst/>
              <a:gdLst>
                <a:gd name="T0" fmla="*/ 232 w 412"/>
                <a:gd name="T1" fmla="*/ 90 h 410"/>
                <a:gd name="T2" fmla="*/ 277 w 412"/>
                <a:gd name="T3" fmla="*/ 90 h 410"/>
                <a:gd name="T4" fmla="*/ 0 w 412"/>
                <a:gd name="T5" fmla="*/ 332 h 410"/>
                <a:gd name="T6" fmla="*/ 0 w 412"/>
                <a:gd name="T7" fmla="*/ 410 h 410"/>
                <a:gd name="T8" fmla="*/ 357 w 412"/>
                <a:gd name="T9" fmla="*/ 90 h 410"/>
                <a:gd name="T10" fmla="*/ 412 w 412"/>
                <a:gd name="T11" fmla="*/ 90 h 410"/>
                <a:gd name="T12" fmla="*/ 322 w 412"/>
                <a:gd name="T13" fmla="*/ 0 h 410"/>
                <a:gd name="T14" fmla="*/ 232 w 412"/>
                <a:gd name="T15" fmla="*/ 9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410">
                  <a:moveTo>
                    <a:pt x="232" y="90"/>
                  </a:moveTo>
                  <a:cubicBezTo>
                    <a:pt x="277" y="90"/>
                    <a:pt x="277" y="90"/>
                    <a:pt x="277" y="90"/>
                  </a:cubicBezTo>
                  <a:cubicBezTo>
                    <a:pt x="242" y="217"/>
                    <a:pt x="134" y="314"/>
                    <a:pt x="0" y="332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176" y="391"/>
                    <a:pt x="319" y="260"/>
                    <a:pt x="357" y="90"/>
                  </a:cubicBezTo>
                  <a:cubicBezTo>
                    <a:pt x="412" y="90"/>
                    <a:pt x="412" y="90"/>
                    <a:pt x="412" y="9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232" y="90"/>
                    <a:pt x="232" y="90"/>
                    <a:pt x="232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14"/>
            <p:cNvSpPr/>
            <p:nvPr/>
          </p:nvSpPr>
          <p:spPr bwMode="auto">
            <a:xfrm>
              <a:off x="3199907" y="4689413"/>
              <a:ext cx="1215896" cy="1214472"/>
            </a:xfrm>
            <a:custGeom>
              <a:avLst/>
              <a:gdLst>
                <a:gd name="T0" fmla="*/ 323 w 413"/>
                <a:gd name="T1" fmla="*/ 412 h 412"/>
                <a:gd name="T2" fmla="*/ 324 w 413"/>
                <a:gd name="T3" fmla="*/ 355 h 412"/>
                <a:gd name="T4" fmla="*/ 0 w 413"/>
                <a:gd name="T5" fmla="*/ 0 h 412"/>
                <a:gd name="T6" fmla="*/ 78 w 413"/>
                <a:gd name="T7" fmla="*/ 0 h 412"/>
                <a:gd name="T8" fmla="*/ 324 w 413"/>
                <a:gd name="T9" fmla="*/ 276 h 412"/>
                <a:gd name="T10" fmla="*/ 324 w 413"/>
                <a:gd name="T11" fmla="*/ 233 h 412"/>
                <a:gd name="T12" fmla="*/ 413 w 413"/>
                <a:gd name="T13" fmla="*/ 323 h 412"/>
                <a:gd name="T14" fmla="*/ 323 w 413"/>
                <a:gd name="T15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12">
                  <a:moveTo>
                    <a:pt x="323" y="412"/>
                  </a:moveTo>
                  <a:cubicBezTo>
                    <a:pt x="324" y="355"/>
                    <a:pt x="324" y="355"/>
                    <a:pt x="324" y="355"/>
                  </a:cubicBezTo>
                  <a:cubicBezTo>
                    <a:pt x="152" y="319"/>
                    <a:pt x="20" y="176"/>
                    <a:pt x="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7" y="134"/>
                    <a:pt x="196" y="242"/>
                    <a:pt x="324" y="276"/>
                  </a:cubicBezTo>
                  <a:cubicBezTo>
                    <a:pt x="324" y="233"/>
                    <a:pt x="324" y="233"/>
                    <a:pt x="324" y="233"/>
                  </a:cubicBezTo>
                  <a:cubicBezTo>
                    <a:pt x="413" y="323"/>
                    <a:pt x="413" y="323"/>
                    <a:pt x="413" y="323"/>
                  </a:cubicBezTo>
                  <a:cubicBezTo>
                    <a:pt x="323" y="412"/>
                    <a:pt x="323" y="412"/>
                    <a:pt x="323" y="4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3048988" y="3332564"/>
              <a:ext cx="1220167" cy="1235828"/>
            </a:xfrm>
            <a:custGeom>
              <a:avLst/>
              <a:gdLst>
                <a:gd name="T0" fmla="*/ 0 w 414"/>
                <a:gd name="T1" fmla="*/ 329 h 419"/>
                <a:gd name="T2" fmla="*/ 56 w 414"/>
                <a:gd name="T3" fmla="*/ 329 h 419"/>
                <a:gd name="T4" fmla="*/ 414 w 414"/>
                <a:gd name="T5" fmla="*/ 0 h 419"/>
                <a:gd name="T6" fmla="*/ 414 w 414"/>
                <a:gd name="T7" fmla="*/ 78 h 419"/>
                <a:gd name="T8" fmla="*/ 135 w 414"/>
                <a:gd name="T9" fmla="*/ 329 h 419"/>
                <a:gd name="T10" fmla="*/ 179 w 414"/>
                <a:gd name="T11" fmla="*/ 329 h 419"/>
                <a:gd name="T12" fmla="*/ 89 w 414"/>
                <a:gd name="T13" fmla="*/ 419 h 419"/>
                <a:gd name="T14" fmla="*/ 0 w 414"/>
                <a:gd name="T15" fmla="*/ 32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4" h="419">
                  <a:moveTo>
                    <a:pt x="0" y="329"/>
                  </a:moveTo>
                  <a:cubicBezTo>
                    <a:pt x="56" y="329"/>
                    <a:pt x="56" y="329"/>
                    <a:pt x="56" y="329"/>
                  </a:cubicBezTo>
                  <a:cubicBezTo>
                    <a:pt x="91" y="155"/>
                    <a:pt x="235" y="20"/>
                    <a:pt x="414" y="0"/>
                  </a:cubicBezTo>
                  <a:cubicBezTo>
                    <a:pt x="414" y="78"/>
                    <a:pt x="414" y="78"/>
                    <a:pt x="414" y="78"/>
                  </a:cubicBezTo>
                  <a:cubicBezTo>
                    <a:pt x="278" y="97"/>
                    <a:pt x="168" y="198"/>
                    <a:pt x="135" y="329"/>
                  </a:cubicBezTo>
                  <a:cubicBezTo>
                    <a:pt x="179" y="329"/>
                    <a:pt x="179" y="329"/>
                    <a:pt x="179" y="329"/>
                  </a:cubicBezTo>
                  <a:cubicBezTo>
                    <a:pt x="89" y="419"/>
                    <a:pt x="89" y="419"/>
                    <a:pt x="89" y="419"/>
                  </a:cubicBezTo>
                  <a:lnTo>
                    <a:pt x="0" y="3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2" name="Group 3"/>
          <p:cNvGrpSpPr/>
          <p:nvPr/>
        </p:nvGrpSpPr>
        <p:grpSpPr>
          <a:xfrm>
            <a:off x="6221123" y="3190190"/>
            <a:ext cx="2704803" cy="2716545"/>
            <a:chOff x="6221137" y="3190188"/>
            <a:chExt cx="2705155" cy="2716545"/>
          </a:xfrm>
        </p:grpSpPr>
        <p:sp>
          <p:nvSpPr>
            <p:cNvPr id="13" name="Freeform 16"/>
            <p:cNvSpPr/>
            <p:nvPr/>
          </p:nvSpPr>
          <p:spPr bwMode="auto">
            <a:xfrm>
              <a:off x="7548087" y="3190188"/>
              <a:ext cx="1242947" cy="1235828"/>
            </a:xfrm>
            <a:custGeom>
              <a:avLst/>
              <a:gdLst>
                <a:gd name="T0" fmla="*/ 90 w 422"/>
                <a:gd name="T1" fmla="*/ 55 h 419"/>
                <a:gd name="T2" fmla="*/ 422 w 422"/>
                <a:gd name="T3" fmla="*/ 419 h 419"/>
                <a:gd name="T4" fmla="*/ 344 w 422"/>
                <a:gd name="T5" fmla="*/ 419 h 419"/>
                <a:gd name="T6" fmla="*/ 89 w 422"/>
                <a:gd name="T7" fmla="*/ 134 h 419"/>
                <a:gd name="T8" fmla="*/ 89 w 422"/>
                <a:gd name="T9" fmla="*/ 179 h 419"/>
                <a:gd name="T10" fmla="*/ 0 w 422"/>
                <a:gd name="T11" fmla="*/ 88 h 419"/>
                <a:gd name="T12" fmla="*/ 91 w 422"/>
                <a:gd name="T13" fmla="*/ 0 h 419"/>
                <a:gd name="T14" fmla="*/ 90 w 422"/>
                <a:gd name="T15" fmla="*/ 55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419">
                  <a:moveTo>
                    <a:pt x="90" y="55"/>
                  </a:moveTo>
                  <a:cubicBezTo>
                    <a:pt x="267" y="89"/>
                    <a:pt x="404" y="237"/>
                    <a:pt x="422" y="419"/>
                  </a:cubicBezTo>
                  <a:cubicBezTo>
                    <a:pt x="344" y="419"/>
                    <a:pt x="344" y="419"/>
                    <a:pt x="344" y="419"/>
                  </a:cubicBezTo>
                  <a:cubicBezTo>
                    <a:pt x="327" y="279"/>
                    <a:pt x="224" y="166"/>
                    <a:pt x="89" y="134"/>
                  </a:cubicBezTo>
                  <a:cubicBezTo>
                    <a:pt x="89" y="179"/>
                    <a:pt x="89" y="179"/>
                    <a:pt x="89" y="17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55"/>
                    <a:pt x="90" y="55"/>
                    <a:pt x="90" y="5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7714667" y="4549884"/>
              <a:ext cx="1211625" cy="1210201"/>
            </a:xfrm>
            <a:custGeom>
              <a:avLst/>
              <a:gdLst>
                <a:gd name="T0" fmla="*/ 232 w 411"/>
                <a:gd name="T1" fmla="*/ 89 h 410"/>
                <a:gd name="T2" fmla="*/ 277 w 411"/>
                <a:gd name="T3" fmla="*/ 89 h 410"/>
                <a:gd name="T4" fmla="*/ 0 w 411"/>
                <a:gd name="T5" fmla="*/ 332 h 410"/>
                <a:gd name="T6" fmla="*/ 0 w 411"/>
                <a:gd name="T7" fmla="*/ 410 h 410"/>
                <a:gd name="T8" fmla="*/ 357 w 411"/>
                <a:gd name="T9" fmla="*/ 89 h 410"/>
                <a:gd name="T10" fmla="*/ 411 w 411"/>
                <a:gd name="T11" fmla="*/ 89 h 410"/>
                <a:gd name="T12" fmla="*/ 322 w 411"/>
                <a:gd name="T13" fmla="*/ 0 h 410"/>
                <a:gd name="T14" fmla="*/ 232 w 411"/>
                <a:gd name="T15" fmla="*/ 8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410">
                  <a:moveTo>
                    <a:pt x="232" y="89"/>
                  </a:moveTo>
                  <a:cubicBezTo>
                    <a:pt x="277" y="89"/>
                    <a:pt x="277" y="89"/>
                    <a:pt x="277" y="89"/>
                  </a:cubicBezTo>
                  <a:cubicBezTo>
                    <a:pt x="242" y="216"/>
                    <a:pt x="133" y="313"/>
                    <a:pt x="0" y="332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176" y="390"/>
                    <a:pt x="319" y="259"/>
                    <a:pt x="357" y="89"/>
                  </a:cubicBezTo>
                  <a:cubicBezTo>
                    <a:pt x="411" y="89"/>
                    <a:pt x="411" y="89"/>
                    <a:pt x="411" y="8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232" y="89"/>
                    <a:pt x="232" y="89"/>
                    <a:pt x="232" y="8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369208" y="4692261"/>
              <a:ext cx="1218743" cy="1214472"/>
            </a:xfrm>
            <a:custGeom>
              <a:avLst/>
              <a:gdLst>
                <a:gd name="T0" fmla="*/ 324 w 414"/>
                <a:gd name="T1" fmla="*/ 412 h 412"/>
                <a:gd name="T2" fmla="*/ 324 w 414"/>
                <a:gd name="T3" fmla="*/ 355 h 412"/>
                <a:gd name="T4" fmla="*/ 0 w 414"/>
                <a:gd name="T5" fmla="*/ 0 h 412"/>
                <a:gd name="T6" fmla="*/ 78 w 414"/>
                <a:gd name="T7" fmla="*/ 0 h 412"/>
                <a:gd name="T8" fmla="*/ 325 w 414"/>
                <a:gd name="T9" fmla="*/ 276 h 412"/>
                <a:gd name="T10" fmla="*/ 325 w 414"/>
                <a:gd name="T11" fmla="*/ 233 h 412"/>
                <a:gd name="T12" fmla="*/ 414 w 414"/>
                <a:gd name="T13" fmla="*/ 323 h 412"/>
                <a:gd name="T14" fmla="*/ 324 w 414"/>
                <a:gd name="T15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4" h="412">
                  <a:moveTo>
                    <a:pt x="324" y="412"/>
                  </a:moveTo>
                  <a:cubicBezTo>
                    <a:pt x="324" y="355"/>
                    <a:pt x="324" y="355"/>
                    <a:pt x="324" y="355"/>
                  </a:cubicBezTo>
                  <a:cubicBezTo>
                    <a:pt x="153" y="319"/>
                    <a:pt x="21" y="177"/>
                    <a:pt x="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8" y="134"/>
                    <a:pt x="196" y="242"/>
                    <a:pt x="325" y="276"/>
                  </a:cubicBezTo>
                  <a:cubicBezTo>
                    <a:pt x="325" y="233"/>
                    <a:pt x="325" y="233"/>
                    <a:pt x="325" y="233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324" y="412"/>
                    <a:pt x="324" y="412"/>
                    <a:pt x="324" y="41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6221137" y="3338259"/>
              <a:ext cx="1220167" cy="1232981"/>
            </a:xfrm>
            <a:custGeom>
              <a:avLst/>
              <a:gdLst>
                <a:gd name="T0" fmla="*/ 0 w 414"/>
                <a:gd name="T1" fmla="*/ 328 h 418"/>
                <a:gd name="T2" fmla="*/ 56 w 414"/>
                <a:gd name="T3" fmla="*/ 328 h 418"/>
                <a:gd name="T4" fmla="*/ 414 w 414"/>
                <a:gd name="T5" fmla="*/ 0 h 418"/>
                <a:gd name="T6" fmla="*/ 414 w 414"/>
                <a:gd name="T7" fmla="*/ 78 h 418"/>
                <a:gd name="T8" fmla="*/ 135 w 414"/>
                <a:gd name="T9" fmla="*/ 328 h 418"/>
                <a:gd name="T10" fmla="*/ 179 w 414"/>
                <a:gd name="T11" fmla="*/ 328 h 418"/>
                <a:gd name="T12" fmla="*/ 89 w 414"/>
                <a:gd name="T13" fmla="*/ 418 h 418"/>
                <a:gd name="T14" fmla="*/ 0 w 414"/>
                <a:gd name="T15" fmla="*/ 32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4" h="418">
                  <a:moveTo>
                    <a:pt x="0" y="328"/>
                  </a:moveTo>
                  <a:cubicBezTo>
                    <a:pt x="56" y="328"/>
                    <a:pt x="56" y="328"/>
                    <a:pt x="56" y="328"/>
                  </a:cubicBezTo>
                  <a:cubicBezTo>
                    <a:pt x="90" y="154"/>
                    <a:pt x="235" y="20"/>
                    <a:pt x="414" y="0"/>
                  </a:cubicBezTo>
                  <a:cubicBezTo>
                    <a:pt x="414" y="78"/>
                    <a:pt x="414" y="78"/>
                    <a:pt x="414" y="78"/>
                  </a:cubicBezTo>
                  <a:cubicBezTo>
                    <a:pt x="278" y="97"/>
                    <a:pt x="168" y="197"/>
                    <a:pt x="135" y="328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89" y="418"/>
                    <a:pt x="89" y="418"/>
                    <a:pt x="89" y="418"/>
                  </a:cubicBezTo>
                  <a:lnTo>
                    <a:pt x="0" y="3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7" name="TextBox 21"/>
          <p:cNvSpPr txBox="1"/>
          <p:nvPr/>
        </p:nvSpPr>
        <p:spPr>
          <a:xfrm rot="18669778">
            <a:off x="3217673" y="3742839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24"/>
          <p:cNvSpPr txBox="1"/>
          <p:nvPr/>
        </p:nvSpPr>
        <p:spPr>
          <a:xfrm rot="2820483">
            <a:off x="4572708" y="3760598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xtBox 25"/>
          <p:cNvSpPr txBox="1"/>
          <p:nvPr/>
        </p:nvSpPr>
        <p:spPr>
          <a:xfrm rot="18669778">
            <a:off x="6404781" y="3744826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26"/>
          <p:cNvSpPr txBox="1"/>
          <p:nvPr/>
        </p:nvSpPr>
        <p:spPr>
          <a:xfrm rot="2892180">
            <a:off x="7740769" y="3753061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extBox 27"/>
          <p:cNvSpPr txBox="1"/>
          <p:nvPr/>
        </p:nvSpPr>
        <p:spPr>
          <a:xfrm rot="18876725">
            <a:off x="4565211" y="5090065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TextBox 28"/>
          <p:cNvSpPr txBox="1"/>
          <p:nvPr/>
        </p:nvSpPr>
        <p:spPr>
          <a:xfrm rot="2820483">
            <a:off x="3208690" y="5082956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TextBox 29"/>
          <p:cNvSpPr txBox="1"/>
          <p:nvPr/>
        </p:nvSpPr>
        <p:spPr>
          <a:xfrm rot="18669778">
            <a:off x="7717076" y="5100190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TextBox 30"/>
          <p:cNvSpPr txBox="1"/>
          <p:nvPr/>
        </p:nvSpPr>
        <p:spPr>
          <a:xfrm rot="2820483">
            <a:off x="6388314" y="5084963"/>
            <a:ext cx="1022603" cy="29265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Oval 31"/>
          <p:cNvSpPr>
            <a:spLocks noChangeArrowheads="1"/>
          </p:cNvSpPr>
          <p:nvPr/>
        </p:nvSpPr>
        <p:spPr bwMode="auto">
          <a:xfrm>
            <a:off x="492979" y="1997117"/>
            <a:ext cx="179977" cy="1800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6" name="Oval 32"/>
          <p:cNvSpPr>
            <a:spLocks noChangeArrowheads="1"/>
          </p:cNvSpPr>
          <p:nvPr/>
        </p:nvSpPr>
        <p:spPr bwMode="auto">
          <a:xfrm>
            <a:off x="492979" y="3002316"/>
            <a:ext cx="179977" cy="1800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7" name="Oval 33"/>
          <p:cNvSpPr>
            <a:spLocks noChangeArrowheads="1"/>
          </p:cNvSpPr>
          <p:nvPr/>
        </p:nvSpPr>
        <p:spPr bwMode="auto">
          <a:xfrm>
            <a:off x="492979" y="4087528"/>
            <a:ext cx="179977" cy="18000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8" name="Oval 34"/>
          <p:cNvSpPr>
            <a:spLocks noChangeArrowheads="1"/>
          </p:cNvSpPr>
          <p:nvPr/>
        </p:nvSpPr>
        <p:spPr bwMode="auto">
          <a:xfrm>
            <a:off x="492979" y="5201545"/>
            <a:ext cx="179977" cy="180000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9" name="TextBox 35"/>
          <p:cNvSpPr txBox="1"/>
          <p:nvPr/>
        </p:nvSpPr>
        <p:spPr>
          <a:xfrm>
            <a:off x="721204" y="185382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TextBox 36"/>
          <p:cNvSpPr txBox="1"/>
          <p:nvPr/>
        </p:nvSpPr>
        <p:spPr>
          <a:xfrm>
            <a:off x="721203" y="2108986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1" name="TextBox 37"/>
          <p:cNvSpPr txBox="1"/>
          <p:nvPr/>
        </p:nvSpPr>
        <p:spPr>
          <a:xfrm>
            <a:off x="721204" y="286440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8"/>
          <p:cNvSpPr txBox="1"/>
          <p:nvPr/>
        </p:nvSpPr>
        <p:spPr>
          <a:xfrm>
            <a:off x="721203" y="3119564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3" name="TextBox 39"/>
          <p:cNvSpPr txBox="1"/>
          <p:nvPr/>
        </p:nvSpPr>
        <p:spPr>
          <a:xfrm>
            <a:off x="721204" y="396530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40"/>
          <p:cNvSpPr txBox="1"/>
          <p:nvPr/>
        </p:nvSpPr>
        <p:spPr>
          <a:xfrm>
            <a:off x="721203" y="4220458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5" name="TextBox 41"/>
          <p:cNvSpPr txBox="1"/>
          <p:nvPr/>
        </p:nvSpPr>
        <p:spPr>
          <a:xfrm>
            <a:off x="721204" y="506924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42"/>
          <p:cNvSpPr txBox="1"/>
          <p:nvPr/>
        </p:nvSpPr>
        <p:spPr>
          <a:xfrm>
            <a:off x="721203" y="5324405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7" name="Oval 56"/>
          <p:cNvSpPr>
            <a:spLocks noChangeArrowheads="1"/>
          </p:cNvSpPr>
          <p:nvPr/>
        </p:nvSpPr>
        <p:spPr bwMode="auto">
          <a:xfrm>
            <a:off x="9149298" y="1987397"/>
            <a:ext cx="179977" cy="18000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8" name="Oval 57"/>
          <p:cNvSpPr>
            <a:spLocks noChangeArrowheads="1"/>
          </p:cNvSpPr>
          <p:nvPr/>
        </p:nvSpPr>
        <p:spPr bwMode="auto">
          <a:xfrm>
            <a:off x="9149298" y="2992596"/>
            <a:ext cx="179977" cy="180000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9" name="Oval 58"/>
          <p:cNvSpPr>
            <a:spLocks noChangeArrowheads="1"/>
          </p:cNvSpPr>
          <p:nvPr/>
        </p:nvSpPr>
        <p:spPr bwMode="auto">
          <a:xfrm>
            <a:off x="9149298" y="4077808"/>
            <a:ext cx="179977" cy="18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0" name="Oval 59"/>
          <p:cNvSpPr>
            <a:spLocks noChangeArrowheads="1"/>
          </p:cNvSpPr>
          <p:nvPr/>
        </p:nvSpPr>
        <p:spPr bwMode="auto">
          <a:xfrm>
            <a:off x="9149298" y="5191825"/>
            <a:ext cx="179977" cy="18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1" name="TextBox 60"/>
          <p:cNvSpPr txBox="1"/>
          <p:nvPr/>
        </p:nvSpPr>
        <p:spPr>
          <a:xfrm>
            <a:off x="9377523" y="184410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61"/>
          <p:cNvSpPr txBox="1"/>
          <p:nvPr/>
        </p:nvSpPr>
        <p:spPr>
          <a:xfrm>
            <a:off x="9377522" y="2099266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43" name="TextBox 62"/>
          <p:cNvSpPr txBox="1"/>
          <p:nvPr/>
        </p:nvSpPr>
        <p:spPr>
          <a:xfrm>
            <a:off x="9377523" y="285468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TextBox 63"/>
          <p:cNvSpPr txBox="1"/>
          <p:nvPr/>
        </p:nvSpPr>
        <p:spPr>
          <a:xfrm>
            <a:off x="9377522" y="3109844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45" name="TextBox 64"/>
          <p:cNvSpPr txBox="1"/>
          <p:nvPr/>
        </p:nvSpPr>
        <p:spPr>
          <a:xfrm>
            <a:off x="9377523" y="395558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TextBox 65"/>
          <p:cNvSpPr txBox="1"/>
          <p:nvPr/>
        </p:nvSpPr>
        <p:spPr>
          <a:xfrm>
            <a:off x="9377522" y="4210738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47" name="TextBox 66"/>
          <p:cNvSpPr txBox="1"/>
          <p:nvPr/>
        </p:nvSpPr>
        <p:spPr>
          <a:xfrm>
            <a:off x="9377523" y="505952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67"/>
          <p:cNvSpPr txBox="1"/>
          <p:nvPr/>
        </p:nvSpPr>
        <p:spPr>
          <a:xfrm>
            <a:off x="9377522" y="5314685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5"/>
          <p:cNvSpPr/>
          <p:nvPr>
            <p:custDataLst>
              <p:tags r:id="rId1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>
              <a:lumMod val="7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PA_组合 34"/>
          <p:cNvGrpSpPr/>
          <p:nvPr>
            <p:custDataLst>
              <p:tags r:id="rId2"/>
            </p:custDataLst>
          </p:nvPr>
        </p:nvGrpSpPr>
        <p:grpSpPr bwMode="auto">
          <a:xfrm flipH="1">
            <a:off x="152400" y="-866775"/>
            <a:ext cx="6176963" cy="4764088"/>
            <a:chOff x="5865597" y="-866335"/>
            <a:chExt cx="6177521" cy="4764436"/>
          </a:xfrm>
        </p:grpSpPr>
        <p:grpSp>
          <p:nvGrpSpPr>
            <p:cNvPr id="4" name="组合 14"/>
            <p:cNvGrpSpPr/>
            <p:nvPr/>
          </p:nvGrpSpPr>
          <p:grpSpPr bwMode="auto">
            <a:xfrm>
              <a:off x="5865597" y="-866335"/>
              <a:ext cx="6177521" cy="4764436"/>
              <a:chOff x="4744602" y="6709179"/>
              <a:chExt cx="6177521" cy="4764436"/>
            </a:xfrm>
          </p:grpSpPr>
          <p:sp>
            <p:nvSpPr>
              <p:cNvPr id="6" name="任意多边形 5"/>
              <p:cNvSpPr/>
              <p:nvPr/>
            </p:nvSpPr>
            <p:spPr>
              <a:xfrm rot="2292252" flipV="1">
                <a:off x="5052605" y="6709179"/>
                <a:ext cx="5869518" cy="4764436"/>
              </a:xfrm>
              <a:custGeom>
                <a:avLst/>
                <a:gdLst>
                  <a:gd name="connsiteX0" fmla="*/ 0 w 5870066"/>
                  <a:gd name="connsiteY0" fmla="*/ 832842 h 4764436"/>
                  <a:gd name="connsiteX1" fmla="*/ 4995412 w 5870066"/>
                  <a:gd name="connsiteY1" fmla="*/ 4764436 h 4764436"/>
                  <a:gd name="connsiteX2" fmla="*/ 5870066 w 5870066"/>
                  <a:gd name="connsiteY2" fmla="*/ 3653116 h 4764436"/>
                  <a:gd name="connsiteX3" fmla="*/ 1228485 w 5870066"/>
                  <a:gd name="connsiteY3" fmla="*/ 1 h 4764436"/>
                  <a:gd name="connsiteX4" fmla="*/ 655481 w 5870066"/>
                  <a:gd name="connsiteY4" fmla="*/ 0 h 4764436"/>
                  <a:gd name="connsiteX5" fmla="*/ 0 w 5870066"/>
                  <a:gd name="connsiteY5" fmla="*/ 832842 h 476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0066" h="4764436">
                    <a:moveTo>
                      <a:pt x="0" y="832842"/>
                    </a:moveTo>
                    <a:lnTo>
                      <a:pt x="4995412" y="4764436"/>
                    </a:lnTo>
                    <a:lnTo>
                      <a:pt x="5870066" y="3653116"/>
                    </a:lnTo>
                    <a:lnTo>
                      <a:pt x="1228485" y="1"/>
                    </a:lnTo>
                    <a:lnTo>
                      <a:pt x="655481" y="0"/>
                    </a:lnTo>
                    <a:lnTo>
                      <a:pt x="0" y="83284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rot="13092252" flipV="1">
                <a:off x="4744602" y="9485920"/>
                <a:ext cx="573140" cy="277832"/>
              </a:xfrm>
              <a:custGeom>
                <a:avLst/>
                <a:gdLst>
                  <a:gd name="connsiteX0" fmla="*/ 0 w 573004"/>
                  <a:gd name="connsiteY0" fmla="*/ 278478 h 278479"/>
                  <a:gd name="connsiteX1" fmla="*/ 573004 w 573004"/>
                  <a:gd name="connsiteY1" fmla="*/ 278479 h 278479"/>
                  <a:gd name="connsiteX2" fmla="*/ 219174 w 573004"/>
                  <a:gd name="connsiteY2" fmla="*/ 0 h 278479"/>
                  <a:gd name="connsiteX3" fmla="*/ 0 w 573004"/>
                  <a:gd name="connsiteY3" fmla="*/ 278478 h 27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3004" h="278479">
                    <a:moveTo>
                      <a:pt x="0" y="278478"/>
                    </a:moveTo>
                    <a:lnTo>
                      <a:pt x="573004" y="278479"/>
                    </a:lnTo>
                    <a:lnTo>
                      <a:pt x="219174" y="0"/>
                    </a:lnTo>
                    <a:lnTo>
                      <a:pt x="0" y="27847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16"/>
            <p:cNvSpPr txBox="1">
              <a:spLocks noChangeArrowheads="1"/>
            </p:cNvSpPr>
            <p:nvPr/>
          </p:nvSpPr>
          <p:spPr bwMode="auto">
            <a:xfrm>
              <a:off x="6842710" y="1068997"/>
              <a:ext cx="4768645" cy="1338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Don't aim for success.</a:t>
              </a:r>
              <a:endParaRPr lang="en-US" altLang="zh-CN" sz="1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If you want it; just do what you love and believe in, and it will come naturally. just do what you love and believe in.</a:t>
              </a:r>
              <a:endParaRPr lang="zh-CN" altLang="en-US" sz="1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PA_文本框 17"/>
          <p:cNvSpPr txBox="1"/>
          <p:nvPr>
            <p:custDataLst>
              <p:tags r:id="rId3"/>
            </p:custDataLst>
          </p:nvPr>
        </p:nvSpPr>
        <p:spPr>
          <a:xfrm>
            <a:off x="773113" y="2576513"/>
            <a:ext cx="23423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Content</a:t>
            </a:r>
            <a:endParaRPr lang="zh-CN" altLang="en-US" sz="4400" spc="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" name="PA_直接连接符 19"/>
          <p:cNvCxnSpPr/>
          <p:nvPr>
            <p:custDataLst>
              <p:tags r:id="rId4"/>
            </p:custDataLst>
          </p:nvPr>
        </p:nvCxnSpPr>
        <p:spPr>
          <a:xfrm>
            <a:off x="773113" y="3344863"/>
            <a:ext cx="4149725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PA_组合 35"/>
          <p:cNvGrpSpPr/>
          <p:nvPr>
            <p:custDataLst>
              <p:tags r:id="rId5"/>
            </p:custDataLst>
          </p:nvPr>
        </p:nvGrpSpPr>
        <p:grpSpPr bwMode="auto">
          <a:xfrm>
            <a:off x="1648103" y="3298825"/>
            <a:ext cx="3172758" cy="646331"/>
            <a:chOff x="7744659" y="3298909"/>
            <a:chExt cx="3171465" cy="646549"/>
          </a:xfrm>
        </p:grpSpPr>
        <p:sp>
          <p:nvSpPr>
            <p:cNvPr id="11" name="文本框 10"/>
            <p:cNvSpPr txBox="1"/>
            <p:nvPr/>
          </p:nvSpPr>
          <p:spPr>
            <a:xfrm>
              <a:off x="7744659" y="3422776"/>
              <a:ext cx="2235598" cy="4002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</a:t>
              </a:r>
              <a:endPara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167506" y="3298909"/>
              <a:ext cx="748618" cy="646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spc="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600" b="1" spc="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PA_组合 36"/>
          <p:cNvGrpSpPr/>
          <p:nvPr>
            <p:custDataLst>
              <p:tags r:id="rId6"/>
            </p:custDataLst>
          </p:nvPr>
        </p:nvGrpSpPr>
        <p:grpSpPr bwMode="auto">
          <a:xfrm>
            <a:off x="1648105" y="3759200"/>
            <a:ext cx="3172759" cy="646331"/>
            <a:chOff x="7743507" y="3759339"/>
            <a:chExt cx="3172634" cy="646549"/>
          </a:xfrm>
        </p:grpSpPr>
        <p:sp>
          <p:nvSpPr>
            <p:cNvPr id="14" name="文本框 13"/>
            <p:cNvSpPr txBox="1"/>
            <p:nvPr/>
          </p:nvSpPr>
          <p:spPr>
            <a:xfrm>
              <a:off x="7743507" y="3883206"/>
              <a:ext cx="2236422" cy="4002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</a:t>
              </a:r>
              <a:endPara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167247" y="3759339"/>
              <a:ext cx="748894" cy="646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spc="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600" b="1" spc="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PA_组合 37"/>
          <p:cNvGrpSpPr/>
          <p:nvPr>
            <p:custDataLst>
              <p:tags r:id="rId7"/>
            </p:custDataLst>
          </p:nvPr>
        </p:nvGrpSpPr>
        <p:grpSpPr bwMode="auto">
          <a:xfrm>
            <a:off x="1648103" y="4219575"/>
            <a:ext cx="3174345" cy="646331"/>
            <a:chOff x="7743335" y="4219769"/>
            <a:chExt cx="3174395" cy="646549"/>
          </a:xfrm>
        </p:grpSpPr>
        <p:sp>
          <p:nvSpPr>
            <p:cNvPr id="17" name="文本框 16"/>
            <p:cNvSpPr txBox="1"/>
            <p:nvPr/>
          </p:nvSpPr>
          <p:spPr>
            <a:xfrm>
              <a:off x="7743335" y="4343636"/>
              <a:ext cx="2236545" cy="4002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</a:t>
              </a:r>
              <a:endPara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168795" y="4219769"/>
              <a:ext cx="748935" cy="646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spc="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3600" b="1" spc="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PA_组合 38"/>
          <p:cNvGrpSpPr/>
          <p:nvPr>
            <p:custDataLst>
              <p:tags r:id="rId8"/>
            </p:custDataLst>
          </p:nvPr>
        </p:nvGrpSpPr>
        <p:grpSpPr bwMode="auto">
          <a:xfrm>
            <a:off x="1619251" y="4679951"/>
            <a:ext cx="3201612" cy="646331"/>
            <a:chOff x="7715640" y="4680199"/>
            <a:chExt cx="3200487" cy="646549"/>
          </a:xfrm>
        </p:grpSpPr>
        <p:sp>
          <p:nvSpPr>
            <p:cNvPr id="20" name="文本框 19"/>
            <p:cNvSpPr txBox="1"/>
            <p:nvPr/>
          </p:nvSpPr>
          <p:spPr>
            <a:xfrm>
              <a:off x="7715640" y="4804066"/>
              <a:ext cx="2264567" cy="3985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</a:t>
              </a:r>
              <a:endPara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167467" y="4680199"/>
              <a:ext cx="748660" cy="646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spc="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3600" b="1" spc="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PA_组合 39"/>
          <p:cNvGrpSpPr/>
          <p:nvPr>
            <p:custDataLst>
              <p:tags r:id="rId9"/>
            </p:custDataLst>
          </p:nvPr>
        </p:nvGrpSpPr>
        <p:grpSpPr bwMode="auto">
          <a:xfrm>
            <a:off x="1648102" y="5140326"/>
            <a:ext cx="3172757" cy="646331"/>
            <a:chOff x="7743833" y="5140629"/>
            <a:chExt cx="3172302" cy="646549"/>
          </a:xfrm>
        </p:grpSpPr>
        <p:sp>
          <p:nvSpPr>
            <p:cNvPr id="23" name="文本框 22"/>
            <p:cNvSpPr txBox="1"/>
            <p:nvPr/>
          </p:nvSpPr>
          <p:spPr>
            <a:xfrm>
              <a:off x="7743833" y="5264496"/>
              <a:ext cx="2236189" cy="4002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</a:t>
              </a:r>
              <a:endPara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167320" y="5140629"/>
              <a:ext cx="748815" cy="646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spc="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zh-CN" altLang="en-US" sz="3600" b="1" spc="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161" y="790575"/>
            <a:ext cx="6858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5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50"/>
                            </p:stCondLst>
                            <p:childTnLst>
                              <p:par>
                                <p:cTn id="4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789908" y="2811999"/>
            <a:ext cx="4852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800" b="1" spc="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单击添加过渡页</a:t>
            </a:r>
            <a:endParaRPr lang="zh-CN" altLang="en-US" sz="4800" b="1" spc="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4589824" y="377274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589822" y="420666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89824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6590958" y="377709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590960" y="421161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6890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38644" y="1350042"/>
            <a:ext cx="1755139" cy="1245076"/>
            <a:chOff x="1997643" y="1012531"/>
            <a:chExt cx="1316354" cy="9338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643" y="1012531"/>
              <a:ext cx="1277415" cy="933807"/>
            </a:xfrm>
            <a:prstGeom prst="rect">
              <a:avLst/>
            </a:prstGeom>
          </p:spPr>
        </p:pic>
        <p:sp>
          <p:nvSpPr>
            <p:cNvPr id="12" name="文本框 9"/>
            <p:cNvSpPr txBox="1"/>
            <p:nvPr/>
          </p:nvSpPr>
          <p:spPr>
            <a:xfrm>
              <a:off x="2382606" y="1046193"/>
              <a:ext cx="931391" cy="538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en-US" altLang="zh-CN" sz="466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466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090700" y="2824137"/>
            <a:ext cx="6242824" cy="3259761"/>
            <a:chOff x="2830788" y="3349604"/>
            <a:chExt cx="6243637" cy="3259761"/>
          </a:xfrm>
        </p:grpSpPr>
        <p:sp>
          <p:nvSpPr>
            <p:cNvPr id="7" name="Freeform 7"/>
            <p:cNvSpPr/>
            <p:nvPr/>
          </p:nvSpPr>
          <p:spPr bwMode="auto">
            <a:xfrm>
              <a:off x="2867657" y="3624217"/>
              <a:ext cx="6173712" cy="2985148"/>
            </a:xfrm>
            <a:custGeom>
              <a:avLst/>
              <a:gdLst>
                <a:gd name="T0" fmla="*/ 3030 w 3032"/>
                <a:gd name="T1" fmla="*/ 502 h 1465"/>
                <a:gd name="T2" fmla="*/ 3031 w 3032"/>
                <a:gd name="T3" fmla="*/ 502 h 1465"/>
                <a:gd name="T4" fmla="*/ 3031 w 3032"/>
                <a:gd name="T5" fmla="*/ 366 h 1465"/>
                <a:gd name="T6" fmla="*/ 2860 w 3032"/>
                <a:gd name="T7" fmla="*/ 366 h 1465"/>
                <a:gd name="T8" fmla="*/ 2860 w 3032"/>
                <a:gd name="T9" fmla="*/ 388 h 1465"/>
                <a:gd name="T10" fmla="*/ 2119 w 3032"/>
                <a:gd name="T11" fmla="*/ 33 h 1465"/>
                <a:gd name="T12" fmla="*/ 1866 w 3032"/>
                <a:gd name="T13" fmla="*/ 33 h 1465"/>
                <a:gd name="T14" fmla="*/ 170 w 3032"/>
                <a:gd name="T15" fmla="*/ 844 h 1465"/>
                <a:gd name="T16" fmla="*/ 170 w 3032"/>
                <a:gd name="T17" fmla="*/ 824 h 1465"/>
                <a:gd name="T18" fmla="*/ 0 w 3032"/>
                <a:gd name="T19" fmla="*/ 824 h 1465"/>
                <a:gd name="T20" fmla="*/ 0 w 3032"/>
                <a:gd name="T21" fmla="*/ 961 h 1465"/>
                <a:gd name="T22" fmla="*/ 52 w 3032"/>
                <a:gd name="T23" fmla="*/ 1021 h 1465"/>
                <a:gd name="T24" fmla="*/ 911 w 3032"/>
                <a:gd name="T25" fmla="*/ 1432 h 1465"/>
                <a:gd name="T26" fmla="*/ 1164 w 3032"/>
                <a:gd name="T27" fmla="*/ 1432 h 1465"/>
                <a:gd name="T28" fmla="*/ 2978 w 3032"/>
                <a:gd name="T29" fmla="*/ 565 h 1465"/>
                <a:gd name="T30" fmla="*/ 3030 w 3032"/>
                <a:gd name="T31" fmla="*/ 502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32" h="1465">
                  <a:moveTo>
                    <a:pt x="3030" y="502"/>
                  </a:moveTo>
                  <a:cubicBezTo>
                    <a:pt x="3031" y="502"/>
                    <a:pt x="3031" y="502"/>
                    <a:pt x="3031" y="502"/>
                  </a:cubicBezTo>
                  <a:cubicBezTo>
                    <a:pt x="3031" y="366"/>
                    <a:pt x="3031" y="366"/>
                    <a:pt x="3031" y="366"/>
                  </a:cubicBezTo>
                  <a:cubicBezTo>
                    <a:pt x="2860" y="366"/>
                    <a:pt x="2860" y="366"/>
                    <a:pt x="2860" y="366"/>
                  </a:cubicBezTo>
                  <a:cubicBezTo>
                    <a:pt x="2860" y="388"/>
                    <a:pt x="2860" y="388"/>
                    <a:pt x="2860" y="388"/>
                  </a:cubicBezTo>
                  <a:cubicBezTo>
                    <a:pt x="2119" y="33"/>
                    <a:pt x="2119" y="33"/>
                    <a:pt x="2119" y="33"/>
                  </a:cubicBezTo>
                  <a:cubicBezTo>
                    <a:pt x="2049" y="0"/>
                    <a:pt x="1936" y="0"/>
                    <a:pt x="1866" y="33"/>
                  </a:cubicBezTo>
                  <a:cubicBezTo>
                    <a:pt x="170" y="844"/>
                    <a:pt x="170" y="844"/>
                    <a:pt x="170" y="844"/>
                  </a:cubicBezTo>
                  <a:cubicBezTo>
                    <a:pt x="170" y="824"/>
                    <a:pt x="170" y="824"/>
                    <a:pt x="170" y="824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0" y="961"/>
                    <a:pt x="0" y="961"/>
                    <a:pt x="0" y="961"/>
                  </a:cubicBezTo>
                  <a:cubicBezTo>
                    <a:pt x="0" y="983"/>
                    <a:pt x="17" y="1005"/>
                    <a:pt x="52" y="1021"/>
                  </a:cubicBezTo>
                  <a:cubicBezTo>
                    <a:pt x="911" y="1432"/>
                    <a:pt x="911" y="1432"/>
                    <a:pt x="911" y="1432"/>
                  </a:cubicBezTo>
                  <a:cubicBezTo>
                    <a:pt x="981" y="1465"/>
                    <a:pt x="1095" y="1465"/>
                    <a:pt x="1164" y="1432"/>
                  </a:cubicBezTo>
                  <a:cubicBezTo>
                    <a:pt x="2978" y="565"/>
                    <a:pt x="2978" y="565"/>
                    <a:pt x="2978" y="565"/>
                  </a:cubicBezTo>
                  <a:cubicBezTo>
                    <a:pt x="3014" y="548"/>
                    <a:pt x="3032" y="525"/>
                    <a:pt x="3030" y="502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5510810" y="4615876"/>
              <a:ext cx="3180936" cy="1795157"/>
            </a:xfrm>
            <a:custGeom>
              <a:avLst/>
              <a:gdLst>
                <a:gd name="T0" fmla="*/ 2502 w 2502"/>
                <a:gd name="T1" fmla="*/ 0 h 1412"/>
                <a:gd name="T2" fmla="*/ 2431 w 2502"/>
                <a:gd name="T3" fmla="*/ 34 h 1412"/>
                <a:gd name="T4" fmla="*/ 0 w 2502"/>
                <a:gd name="T5" fmla="*/ 1196 h 1412"/>
                <a:gd name="T6" fmla="*/ 0 w 2502"/>
                <a:gd name="T7" fmla="*/ 1412 h 1412"/>
                <a:gd name="T8" fmla="*/ 2502 w 2502"/>
                <a:gd name="T9" fmla="*/ 215 h 1412"/>
                <a:gd name="T10" fmla="*/ 2502 w 2502"/>
                <a:gd name="T11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1412">
                  <a:moveTo>
                    <a:pt x="2502" y="0"/>
                  </a:moveTo>
                  <a:lnTo>
                    <a:pt x="2431" y="34"/>
                  </a:lnTo>
                  <a:lnTo>
                    <a:pt x="0" y="1196"/>
                  </a:lnTo>
                  <a:lnTo>
                    <a:pt x="0" y="1412"/>
                  </a:lnTo>
                  <a:lnTo>
                    <a:pt x="2502" y="215"/>
                  </a:lnTo>
                  <a:lnTo>
                    <a:pt x="2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2830788" y="3349604"/>
              <a:ext cx="6243637" cy="2986420"/>
            </a:xfrm>
            <a:custGeom>
              <a:avLst/>
              <a:gdLst>
                <a:gd name="T0" fmla="*/ 2137 w 3066"/>
                <a:gd name="T1" fmla="*/ 34 h 1466"/>
                <a:gd name="T2" fmla="*/ 1884 w 3066"/>
                <a:gd name="T3" fmla="*/ 34 h 1466"/>
                <a:gd name="T4" fmla="*/ 70 w 3066"/>
                <a:gd name="T5" fmla="*/ 901 h 1466"/>
                <a:gd name="T6" fmla="*/ 70 w 3066"/>
                <a:gd name="T7" fmla="*/ 1022 h 1466"/>
                <a:gd name="T8" fmla="*/ 929 w 3066"/>
                <a:gd name="T9" fmla="*/ 1432 h 1466"/>
                <a:gd name="T10" fmla="*/ 1182 w 3066"/>
                <a:gd name="T11" fmla="*/ 1432 h 1466"/>
                <a:gd name="T12" fmla="*/ 2996 w 3066"/>
                <a:gd name="T13" fmla="*/ 565 h 1466"/>
                <a:gd name="T14" fmla="*/ 2996 w 3066"/>
                <a:gd name="T15" fmla="*/ 444 h 1466"/>
                <a:gd name="T16" fmla="*/ 2137 w 3066"/>
                <a:gd name="T17" fmla="*/ 34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6" h="1466">
                  <a:moveTo>
                    <a:pt x="2137" y="34"/>
                  </a:moveTo>
                  <a:cubicBezTo>
                    <a:pt x="2067" y="0"/>
                    <a:pt x="1954" y="0"/>
                    <a:pt x="1884" y="34"/>
                  </a:cubicBezTo>
                  <a:cubicBezTo>
                    <a:pt x="70" y="901"/>
                    <a:pt x="70" y="901"/>
                    <a:pt x="70" y="901"/>
                  </a:cubicBezTo>
                  <a:cubicBezTo>
                    <a:pt x="0" y="934"/>
                    <a:pt x="0" y="988"/>
                    <a:pt x="70" y="1022"/>
                  </a:cubicBezTo>
                  <a:cubicBezTo>
                    <a:pt x="929" y="1432"/>
                    <a:pt x="929" y="1432"/>
                    <a:pt x="929" y="1432"/>
                  </a:cubicBezTo>
                  <a:cubicBezTo>
                    <a:pt x="999" y="1466"/>
                    <a:pt x="1113" y="1466"/>
                    <a:pt x="1182" y="1432"/>
                  </a:cubicBezTo>
                  <a:cubicBezTo>
                    <a:pt x="2996" y="565"/>
                    <a:pt x="2996" y="565"/>
                    <a:pt x="2996" y="565"/>
                  </a:cubicBezTo>
                  <a:cubicBezTo>
                    <a:pt x="3066" y="532"/>
                    <a:pt x="3066" y="478"/>
                    <a:pt x="2996" y="444"/>
                  </a:cubicBezTo>
                  <a:cubicBezTo>
                    <a:pt x="2137" y="34"/>
                    <a:pt x="2137" y="34"/>
                    <a:pt x="2137" y="3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3246521" y="3530137"/>
              <a:ext cx="5450310" cy="2606283"/>
            </a:xfrm>
            <a:custGeom>
              <a:avLst/>
              <a:gdLst>
                <a:gd name="T0" fmla="*/ 0 w 4287"/>
                <a:gd name="T1" fmla="*/ 1199 h 2050"/>
                <a:gd name="T2" fmla="*/ 1781 w 4287"/>
                <a:gd name="T3" fmla="*/ 2050 h 2050"/>
                <a:gd name="T4" fmla="*/ 4287 w 4287"/>
                <a:gd name="T5" fmla="*/ 853 h 2050"/>
                <a:gd name="T6" fmla="*/ 2505 w 4287"/>
                <a:gd name="T7" fmla="*/ 0 h 2050"/>
                <a:gd name="T8" fmla="*/ 0 w 4287"/>
                <a:gd name="T9" fmla="*/ 1199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9"/>
                  </a:moveTo>
                  <a:lnTo>
                    <a:pt x="1781" y="2050"/>
                  </a:lnTo>
                  <a:lnTo>
                    <a:pt x="4287" y="853"/>
                  </a:lnTo>
                  <a:lnTo>
                    <a:pt x="2505" y="0"/>
                  </a:lnTo>
                  <a:lnTo>
                    <a:pt x="0" y="11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3461381" y="5761370"/>
              <a:ext cx="794599" cy="465317"/>
            </a:xfrm>
            <a:custGeom>
              <a:avLst/>
              <a:gdLst>
                <a:gd name="T0" fmla="*/ 0 w 390"/>
                <a:gd name="T1" fmla="*/ 21 h 228"/>
                <a:gd name="T2" fmla="*/ 40 w 390"/>
                <a:gd name="T3" fmla="*/ 69 h 228"/>
                <a:gd name="T4" fmla="*/ 350 w 390"/>
                <a:gd name="T5" fmla="*/ 218 h 228"/>
                <a:gd name="T6" fmla="*/ 390 w 390"/>
                <a:gd name="T7" fmla="*/ 207 h 228"/>
                <a:gd name="T8" fmla="*/ 350 w 390"/>
                <a:gd name="T9" fmla="*/ 159 h 228"/>
                <a:gd name="T10" fmla="*/ 40 w 390"/>
                <a:gd name="T11" fmla="*/ 10 h 228"/>
                <a:gd name="T12" fmla="*/ 0 w 390"/>
                <a:gd name="T13" fmla="*/ 2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228">
                  <a:moveTo>
                    <a:pt x="0" y="21"/>
                  </a:moveTo>
                  <a:cubicBezTo>
                    <a:pt x="0" y="37"/>
                    <a:pt x="18" y="59"/>
                    <a:pt x="40" y="69"/>
                  </a:cubicBezTo>
                  <a:cubicBezTo>
                    <a:pt x="350" y="218"/>
                    <a:pt x="350" y="218"/>
                    <a:pt x="350" y="218"/>
                  </a:cubicBezTo>
                  <a:cubicBezTo>
                    <a:pt x="372" y="228"/>
                    <a:pt x="390" y="223"/>
                    <a:pt x="390" y="207"/>
                  </a:cubicBezTo>
                  <a:cubicBezTo>
                    <a:pt x="390" y="191"/>
                    <a:pt x="372" y="169"/>
                    <a:pt x="350" y="15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18" y="0"/>
                    <a:pt x="0" y="5"/>
                    <a:pt x="0" y="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4" name="Group 10"/>
          <p:cNvGrpSpPr/>
          <p:nvPr/>
        </p:nvGrpSpPr>
        <p:grpSpPr>
          <a:xfrm>
            <a:off x="3458760" y="2529715"/>
            <a:ext cx="5449602" cy="2650780"/>
            <a:chOff x="-257822" y="2402002"/>
            <a:chExt cx="5450311" cy="2650780"/>
          </a:xfrm>
        </p:grpSpPr>
        <p:sp>
          <p:nvSpPr>
            <p:cNvPr id="15" name="Freeform 13"/>
            <p:cNvSpPr/>
            <p:nvPr/>
          </p:nvSpPr>
          <p:spPr bwMode="auto">
            <a:xfrm>
              <a:off x="4024110" y="3237284"/>
              <a:ext cx="518714" cy="249186"/>
            </a:xfrm>
            <a:custGeom>
              <a:avLst/>
              <a:gdLst>
                <a:gd name="T0" fmla="*/ 105 w 255"/>
                <a:gd name="T1" fmla="*/ 12 h 122"/>
                <a:gd name="T2" fmla="*/ 22 w 255"/>
                <a:gd name="T3" fmla="*/ 11 h 122"/>
                <a:gd name="T4" fmla="*/ 24 w 255"/>
                <a:gd name="T5" fmla="*/ 51 h 122"/>
                <a:gd name="T6" fmla="*/ 149 w 255"/>
                <a:gd name="T7" fmla="*/ 110 h 122"/>
                <a:gd name="T8" fmla="*/ 232 w 255"/>
                <a:gd name="T9" fmla="*/ 111 h 122"/>
                <a:gd name="T10" fmla="*/ 230 w 255"/>
                <a:gd name="T11" fmla="*/ 72 h 122"/>
                <a:gd name="T12" fmla="*/ 105 w 255"/>
                <a:gd name="T13" fmla="*/ 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22">
                  <a:moveTo>
                    <a:pt x="105" y="12"/>
                  </a:moveTo>
                  <a:cubicBezTo>
                    <a:pt x="82" y="1"/>
                    <a:pt x="45" y="0"/>
                    <a:pt x="22" y="11"/>
                  </a:cubicBezTo>
                  <a:cubicBezTo>
                    <a:pt x="0" y="22"/>
                    <a:pt x="1" y="39"/>
                    <a:pt x="24" y="5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73" y="122"/>
                    <a:pt x="210" y="122"/>
                    <a:pt x="232" y="111"/>
                  </a:cubicBezTo>
                  <a:cubicBezTo>
                    <a:pt x="255" y="101"/>
                    <a:pt x="254" y="83"/>
                    <a:pt x="230" y="72"/>
                  </a:cubicBezTo>
                  <a:cubicBezTo>
                    <a:pt x="105" y="12"/>
                    <a:pt x="105" y="12"/>
                    <a:pt x="105" y="12"/>
                  </a:cubicBezTo>
                </a:path>
              </a:pathLst>
            </a:custGeom>
            <a:solidFill>
              <a:srgbClr val="313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-257822" y="2935972"/>
              <a:ext cx="4569259" cy="1685820"/>
            </a:xfrm>
            <a:custGeom>
              <a:avLst/>
              <a:gdLst>
                <a:gd name="T0" fmla="*/ 2505 w 3594"/>
                <a:gd name="T1" fmla="*/ 0 h 1326"/>
                <a:gd name="T2" fmla="*/ 0 w 3594"/>
                <a:gd name="T3" fmla="*/ 1199 h 1326"/>
                <a:gd name="T4" fmla="*/ 267 w 3594"/>
                <a:gd name="T5" fmla="*/ 1326 h 1326"/>
                <a:gd name="T6" fmla="*/ 3594 w 3594"/>
                <a:gd name="T7" fmla="*/ 521 h 1326"/>
                <a:gd name="T8" fmla="*/ 2505 w 3594"/>
                <a:gd name="T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4" h="1326">
                  <a:moveTo>
                    <a:pt x="2505" y="0"/>
                  </a:moveTo>
                  <a:lnTo>
                    <a:pt x="0" y="1199"/>
                  </a:lnTo>
                  <a:lnTo>
                    <a:pt x="267" y="1326"/>
                  </a:lnTo>
                  <a:lnTo>
                    <a:pt x="3594" y="521"/>
                  </a:lnTo>
                  <a:lnTo>
                    <a:pt x="25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024110" y="3243640"/>
              <a:ext cx="518714" cy="236473"/>
            </a:xfrm>
            <a:custGeom>
              <a:avLst/>
              <a:gdLst>
                <a:gd name="T0" fmla="*/ 62 w 255"/>
                <a:gd name="T1" fmla="*/ 0 h 116"/>
                <a:gd name="T2" fmla="*/ 22 w 255"/>
                <a:gd name="T3" fmla="*/ 8 h 116"/>
                <a:gd name="T4" fmla="*/ 24 w 255"/>
                <a:gd name="T5" fmla="*/ 48 h 116"/>
                <a:gd name="T6" fmla="*/ 149 w 255"/>
                <a:gd name="T7" fmla="*/ 107 h 116"/>
                <a:gd name="T8" fmla="*/ 193 w 255"/>
                <a:gd name="T9" fmla="*/ 116 h 116"/>
                <a:gd name="T10" fmla="*/ 232 w 255"/>
                <a:gd name="T11" fmla="*/ 108 h 116"/>
                <a:gd name="T12" fmla="*/ 230 w 255"/>
                <a:gd name="T13" fmla="*/ 69 h 116"/>
                <a:gd name="T14" fmla="*/ 105 w 255"/>
                <a:gd name="T15" fmla="*/ 9 h 116"/>
                <a:gd name="T16" fmla="*/ 62 w 255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16">
                  <a:moveTo>
                    <a:pt x="62" y="0"/>
                  </a:moveTo>
                  <a:cubicBezTo>
                    <a:pt x="47" y="0"/>
                    <a:pt x="33" y="3"/>
                    <a:pt x="22" y="8"/>
                  </a:cubicBezTo>
                  <a:cubicBezTo>
                    <a:pt x="0" y="19"/>
                    <a:pt x="1" y="36"/>
                    <a:pt x="24" y="4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62" y="113"/>
                    <a:pt x="177" y="116"/>
                    <a:pt x="193" y="116"/>
                  </a:cubicBezTo>
                  <a:cubicBezTo>
                    <a:pt x="207" y="116"/>
                    <a:pt x="222" y="114"/>
                    <a:pt x="232" y="108"/>
                  </a:cubicBezTo>
                  <a:cubicBezTo>
                    <a:pt x="255" y="98"/>
                    <a:pt x="254" y="80"/>
                    <a:pt x="230" y="6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93" y="3"/>
                    <a:pt x="77" y="0"/>
                    <a:pt x="62" y="0"/>
                  </a:cubicBezTo>
                </a:path>
              </a:pathLst>
            </a:custGeom>
            <a:solidFill>
              <a:srgbClr val="464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-257822" y="2447770"/>
              <a:ext cx="5450310" cy="2605012"/>
            </a:xfrm>
            <a:custGeom>
              <a:avLst/>
              <a:gdLst>
                <a:gd name="T0" fmla="*/ 0 w 4287"/>
                <a:gd name="T1" fmla="*/ 1197 h 2049"/>
                <a:gd name="T2" fmla="*/ 1781 w 4287"/>
                <a:gd name="T3" fmla="*/ 2049 h 2049"/>
                <a:gd name="T4" fmla="*/ 4287 w 4287"/>
                <a:gd name="T5" fmla="*/ 851 h 2049"/>
                <a:gd name="T6" fmla="*/ 2505 w 4287"/>
                <a:gd name="T7" fmla="*/ 0 h 2049"/>
                <a:gd name="T8" fmla="*/ 0 w 4287"/>
                <a:gd name="T9" fmla="*/ 1197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49">
                  <a:moveTo>
                    <a:pt x="0" y="1197"/>
                  </a:moveTo>
                  <a:lnTo>
                    <a:pt x="1781" y="2049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-257822" y="3926360"/>
              <a:ext cx="64840" cy="43226"/>
            </a:xfrm>
            <a:prstGeom prst="rect">
              <a:avLst/>
            </a:prstGeom>
            <a:solidFill>
              <a:srgbClr val="41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2006467" y="3483927"/>
              <a:ext cx="3186022" cy="1568855"/>
            </a:xfrm>
            <a:custGeom>
              <a:avLst/>
              <a:gdLst>
                <a:gd name="T0" fmla="*/ 0 w 2506"/>
                <a:gd name="T1" fmla="*/ 1199 h 1234"/>
                <a:gd name="T2" fmla="*/ 0 w 2506"/>
                <a:gd name="T3" fmla="*/ 1234 h 1234"/>
                <a:gd name="T4" fmla="*/ 2506 w 2506"/>
                <a:gd name="T5" fmla="*/ 36 h 1234"/>
                <a:gd name="T6" fmla="*/ 2506 w 2506"/>
                <a:gd name="T7" fmla="*/ 0 h 1234"/>
                <a:gd name="T8" fmla="*/ 0 w 2506"/>
                <a:gd name="T9" fmla="*/ 1199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34">
                  <a:moveTo>
                    <a:pt x="0" y="1199"/>
                  </a:moveTo>
                  <a:lnTo>
                    <a:pt x="0" y="1234"/>
                  </a:lnTo>
                  <a:lnTo>
                    <a:pt x="2506" y="36"/>
                  </a:lnTo>
                  <a:lnTo>
                    <a:pt x="2506" y="0"/>
                  </a:lnTo>
                  <a:lnTo>
                    <a:pt x="0" y="119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-257822" y="2402002"/>
              <a:ext cx="5450310" cy="2606283"/>
            </a:xfrm>
            <a:custGeom>
              <a:avLst/>
              <a:gdLst>
                <a:gd name="T0" fmla="*/ 0 w 4287"/>
                <a:gd name="T1" fmla="*/ 1197 h 2050"/>
                <a:gd name="T2" fmla="*/ 1781 w 4287"/>
                <a:gd name="T3" fmla="*/ 2050 h 2050"/>
                <a:gd name="T4" fmla="*/ 4287 w 4287"/>
                <a:gd name="T5" fmla="*/ 851 h 2050"/>
                <a:gd name="T6" fmla="*/ 2505 w 4287"/>
                <a:gd name="T7" fmla="*/ 0 h 2050"/>
                <a:gd name="T8" fmla="*/ 0 w 4287"/>
                <a:gd name="T9" fmla="*/ 1197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7" h="2050">
                  <a:moveTo>
                    <a:pt x="0" y="1197"/>
                  </a:moveTo>
                  <a:lnTo>
                    <a:pt x="1781" y="2050"/>
                  </a:lnTo>
                  <a:lnTo>
                    <a:pt x="4287" y="851"/>
                  </a:lnTo>
                  <a:lnTo>
                    <a:pt x="2505" y="0"/>
                  </a:lnTo>
                  <a:lnTo>
                    <a:pt x="0" y="119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-257822" y="3594535"/>
              <a:ext cx="2958449" cy="1413750"/>
            </a:xfrm>
            <a:custGeom>
              <a:avLst/>
              <a:gdLst>
                <a:gd name="T0" fmla="*/ 544 w 2327"/>
                <a:gd name="T1" fmla="*/ 0 h 1112"/>
                <a:gd name="T2" fmla="*/ 0 w 2327"/>
                <a:gd name="T3" fmla="*/ 259 h 1112"/>
                <a:gd name="T4" fmla="*/ 1781 w 2327"/>
                <a:gd name="T5" fmla="*/ 1112 h 1112"/>
                <a:gd name="T6" fmla="*/ 2327 w 2327"/>
                <a:gd name="T7" fmla="*/ 851 h 1112"/>
                <a:gd name="T8" fmla="*/ 544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4" y="0"/>
                  </a:moveTo>
                  <a:lnTo>
                    <a:pt x="0" y="259"/>
                  </a:lnTo>
                  <a:lnTo>
                    <a:pt x="1781" y="1112"/>
                  </a:lnTo>
                  <a:lnTo>
                    <a:pt x="2327" y="851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433797" y="3262711"/>
              <a:ext cx="2958449" cy="1413750"/>
            </a:xfrm>
            <a:custGeom>
              <a:avLst/>
              <a:gdLst>
                <a:gd name="T0" fmla="*/ 545 w 2327"/>
                <a:gd name="T1" fmla="*/ 0 h 1112"/>
                <a:gd name="T2" fmla="*/ 0 w 2327"/>
                <a:gd name="T3" fmla="*/ 261 h 1112"/>
                <a:gd name="T4" fmla="*/ 1783 w 2327"/>
                <a:gd name="T5" fmla="*/ 1112 h 1112"/>
                <a:gd name="T6" fmla="*/ 2327 w 2327"/>
                <a:gd name="T7" fmla="*/ 852 h 1112"/>
                <a:gd name="T8" fmla="*/ 545 w 2327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7" h="1112">
                  <a:moveTo>
                    <a:pt x="545" y="0"/>
                  </a:moveTo>
                  <a:lnTo>
                    <a:pt x="0" y="261"/>
                  </a:lnTo>
                  <a:lnTo>
                    <a:pt x="1783" y="1112"/>
                  </a:lnTo>
                  <a:lnTo>
                    <a:pt x="2327" y="852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4" name="Group 20"/>
          <p:cNvGrpSpPr/>
          <p:nvPr/>
        </p:nvGrpSpPr>
        <p:grpSpPr>
          <a:xfrm>
            <a:off x="4916183" y="4009079"/>
            <a:ext cx="1324582" cy="989753"/>
            <a:chOff x="3246521" y="3898830"/>
            <a:chExt cx="1324754" cy="989753"/>
          </a:xfrm>
        </p:grpSpPr>
        <p:sp>
          <p:nvSpPr>
            <p:cNvPr id="25" name="Freeform 55"/>
            <p:cNvSpPr/>
            <p:nvPr/>
          </p:nvSpPr>
          <p:spPr bwMode="auto">
            <a:xfrm>
              <a:off x="3246521" y="4254175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Freeform 55"/>
            <p:cNvSpPr/>
            <p:nvPr/>
          </p:nvSpPr>
          <p:spPr bwMode="auto">
            <a:xfrm>
              <a:off x="3246521" y="3898830"/>
              <a:ext cx="1324754" cy="634408"/>
            </a:xfrm>
            <a:custGeom>
              <a:avLst/>
              <a:gdLst>
                <a:gd name="T0" fmla="*/ 1042 w 1042"/>
                <a:gd name="T1" fmla="*/ 239 h 499"/>
                <a:gd name="T2" fmla="*/ 544 w 1042"/>
                <a:gd name="T3" fmla="*/ 0 h 499"/>
                <a:gd name="T4" fmla="*/ 0 w 1042"/>
                <a:gd name="T5" fmla="*/ 260 h 499"/>
                <a:gd name="T6" fmla="*/ 498 w 1042"/>
                <a:gd name="T7" fmla="*/ 499 h 499"/>
                <a:gd name="T8" fmla="*/ 1042 w 1042"/>
                <a:gd name="T9" fmla="*/ 23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499">
                  <a:moveTo>
                    <a:pt x="1042" y="239"/>
                  </a:moveTo>
                  <a:lnTo>
                    <a:pt x="544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2" y="2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Freeform 56"/>
            <p:cNvSpPr/>
            <p:nvPr/>
          </p:nvSpPr>
          <p:spPr bwMode="auto">
            <a:xfrm>
              <a:off x="4121215" y="4210313"/>
              <a:ext cx="61025" cy="35598"/>
            </a:xfrm>
            <a:custGeom>
              <a:avLst/>
              <a:gdLst>
                <a:gd name="T0" fmla="*/ 25 w 30"/>
                <a:gd name="T1" fmla="*/ 14 h 17"/>
                <a:gd name="T2" fmla="*/ 7 w 30"/>
                <a:gd name="T3" fmla="*/ 14 h 17"/>
                <a:gd name="T4" fmla="*/ 5 w 30"/>
                <a:gd name="T5" fmla="*/ 3 h 17"/>
                <a:gd name="T6" fmla="*/ 23 w 30"/>
                <a:gd name="T7" fmla="*/ 3 h 17"/>
                <a:gd name="T8" fmla="*/ 25 w 30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5" y="14"/>
                  </a:moveTo>
                  <a:cubicBezTo>
                    <a:pt x="21" y="17"/>
                    <a:pt x="13" y="17"/>
                    <a:pt x="7" y="14"/>
                  </a:cubicBezTo>
                  <a:cubicBezTo>
                    <a:pt x="1" y="11"/>
                    <a:pt x="0" y="6"/>
                    <a:pt x="5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9" y="5"/>
                    <a:pt x="30" y="10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57"/>
            <p:cNvSpPr/>
            <p:nvPr/>
          </p:nvSpPr>
          <p:spPr bwMode="auto">
            <a:xfrm>
              <a:off x="3856773" y="4090806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0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58"/>
            <p:cNvSpPr/>
            <p:nvPr/>
          </p:nvSpPr>
          <p:spPr bwMode="auto">
            <a:xfrm>
              <a:off x="3944497" y="4212856"/>
              <a:ext cx="58482" cy="36870"/>
            </a:xfrm>
            <a:custGeom>
              <a:avLst/>
              <a:gdLst>
                <a:gd name="T0" fmla="*/ 25 w 29"/>
                <a:gd name="T1" fmla="*/ 14 h 18"/>
                <a:gd name="T2" fmla="*/ 7 w 29"/>
                <a:gd name="T3" fmla="*/ 15 h 18"/>
                <a:gd name="T4" fmla="*/ 4 w 29"/>
                <a:gd name="T5" fmla="*/ 3 h 18"/>
                <a:gd name="T6" fmla="*/ 22 w 29"/>
                <a:gd name="T7" fmla="*/ 3 h 18"/>
                <a:gd name="T8" fmla="*/ 25 w 29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5" y="14"/>
                  </a:moveTo>
                  <a:cubicBezTo>
                    <a:pt x="20" y="17"/>
                    <a:pt x="12" y="18"/>
                    <a:pt x="7" y="15"/>
                  </a:cubicBezTo>
                  <a:cubicBezTo>
                    <a:pt x="1" y="12"/>
                    <a:pt x="0" y="7"/>
                    <a:pt x="4" y="3"/>
                  </a:cubicBezTo>
                  <a:cubicBezTo>
                    <a:pt x="9" y="0"/>
                    <a:pt x="17" y="0"/>
                    <a:pt x="22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59"/>
            <p:cNvSpPr>
              <a:spLocks noEditPoints="1"/>
            </p:cNvSpPr>
            <p:nvPr/>
          </p:nvSpPr>
          <p:spPr bwMode="auto">
            <a:xfrm>
              <a:off x="3649542" y="4039952"/>
              <a:ext cx="525071" cy="335638"/>
            </a:xfrm>
            <a:custGeom>
              <a:avLst/>
              <a:gdLst>
                <a:gd name="T0" fmla="*/ 238 w 258"/>
                <a:gd name="T1" fmla="*/ 103 h 165"/>
                <a:gd name="T2" fmla="*/ 198 w 258"/>
                <a:gd name="T3" fmla="*/ 111 h 165"/>
                <a:gd name="T4" fmla="*/ 228 w 258"/>
                <a:gd name="T5" fmla="*/ 93 h 165"/>
                <a:gd name="T6" fmla="*/ 221 w 258"/>
                <a:gd name="T7" fmla="*/ 86 h 165"/>
                <a:gd name="T8" fmla="*/ 241 w 258"/>
                <a:gd name="T9" fmla="*/ 81 h 165"/>
                <a:gd name="T10" fmla="*/ 211 w 258"/>
                <a:gd name="T11" fmla="*/ 28 h 165"/>
                <a:gd name="T12" fmla="*/ 62 w 258"/>
                <a:gd name="T13" fmla="*/ 137 h 165"/>
                <a:gd name="T14" fmla="*/ 255 w 258"/>
                <a:gd name="T15" fmla="*/ 103 h 165"/>
                <a:gd name="T16" fmla="*/ 214 w 258"/>
                <a:gd name="T17" fmla="*/ 84 h 165"/>
                <a:gd name="T18" fmla="*/ 214 w 258"/>
                <a:gd name="T19" fmla="*/ 43 h 165"/>
                <a:gd name="T20" fmla="*/ 201 w 258"/>
                <a:gd name="T21" fmla="*/ 35 h 165"/>
                <a:gd name="T22" fmla="*/ 183 w 258"/>
                <a:gd name="T23" fmla="*/ 72 h 165"/>
                <a:gd name="T24" fmla="*/ 146 w 258"/>
                <a:gd name="T25" fmla="*/ 53 h 165"/>
                <a:gd name="T26" fmla="*/ 201 w 258"/>
                <a:gd name="T27" fmla="*/ 35 h 165"/>
                <a:gd name="T28" fmla="*/ 101 w 258"/>
                <a:gd name="T29" fmla="*/ 25 h 165"/>
                <a:gd name="T30" fmla="*/ 106 w 258"/>
                <a:gd name="T31" fmla="*/ 20 h 165"/>
                <a:gd name="T32" fmla="*/ 132 w 258"/>
                <a:gd name="T33" fmla="*/ 27 h 165"/>
                <a:gd name="T34" fmla="*/ 182 w 258"/>
                <a:gd name="T35" fmla="*/ 27 h 165"/>
                <a:gd name="T36" fmla="*/ 140 w 258"/>
                <a:gd name="T37" fmla="*/ 49 h 165"/>
                <a:gd name="T38" fmla="*/ 123 w 258"/>
                <a:gd name="T39" fmla="*/ 45 h 165"/>
                <a:gd name="T40" fmla="*/ 112 w 258"/>
                <a:gd name="T41" fmla="*/ 67 h 165"/>
                <a:gd name="T42" fmla="*/ 106 w 258"/>
                <a:gd name="T43" fmla="*/ 43 h 165"/>
                <a:gd name="T44" fmla="*/ 100 w 258"/>
                <a:gd name="T45" fmla="*/ 39 h 165"/>
                <a:gd name="T46" fmla="*/ 57 w 258"/>
                <a:gd name="T47" fmla="*/ 37 h 165"/>
                <a:gd name="T48" fmla="*/ 33 w 258"/>
                <a:gd name="T49" fmla="*/ 70 h 165"/>
                <a:gd name="T50" fmla="*/ 76 w 258"/>
                <a:gd name="T51" fmla="*/ 54 h 165"/>
                <a:gd name="T52" fmla="*/ 33 w 258"/>
                <a:gd name="T53" fmla="*/ 70 h 165"/>
                <a:gd name="T54" fmla="*/ 51 w 258"/>
                <a:gd name="T55" fmla="*/ 80 h 165"/>
                <a:gd name="T56" fmla="*/ 32 w 258"/>
                <a:gd name="T57" fmla="*/ 76 h 165"/>
                <a:gd name="T58" fmla="*/ 67 w 258"/>
                <a:gd name="T59" fmla="*/ 127 h 165"/>
                <a:gd name="T60" fmla="*/ 74 w 258"/>
                <a:gd name="T61" fmla="*/ 100 h 165"/>
                <a:gd name="T62" fmla="*/ 60 w 258"/>
                <a:gd name="T63" fmla="*/ 122 h 165"/>
                <a:gd name="T64" fmla="*/ 59 w 258"/>
                <a:gd name="T65" fmla="*/ 82 h 165"/>
                <a:gd name="T66" fmla="*/ 70 w 258"/>
                <a:gd name="T67" fmla="*/ 84 h 165"/>
                <a:gd name="T68" fmla="*/ 62 w 258"/>
                <a:gd name="T69" fmla="*/ 78 h 165"/>
                <a:gd name="T70" fmla="*/ 107 w 258"/>
                <a:gd name="T71" fmla="*/ 70 h 165"/>
                <a:gd name="T72" fmla="*/ 98 w 258"/>
                <a:gd name="T73" fmla="*/ 83 h 165"/>
                <a:gd name="T74" fmla="*/ 114 w 258"/>
                <a:gd name="T75" fmla="*/ 74 h 165"/>
                <a:gd name="T76" fmla="*/ 144 w 258"/>
                <a:gd name="T77" fmla="*/ 86 h 165"/>
                <a:gd name="T78" fmla="*/ 119 w 258"/>
                <a:gd name="T79" fmla="*/ 70 h 165"/>
                <a:gd name="T80" fmla="*/ 158 w 258"/>
                <a:gd name="T81" fmla="*/ 67 h 165"/>
                <a:gd name="T82" fmla="*/ 169 w 258"/>
                <a:gd name="T83" fmla="*/ 84 h 165"/>
                <a:gd name="T84" fmla="*/ 175 w 258"/>
                <a:gd name="T85" fmla="*/ 88 h 165"/>
                <a:gd name="T86" fmla="*/ 211 w 258"/>
                <a:gd name="T87" fmla="*/ 88 h 165"/>
                <a:gd name="T88" fmla="*/ 177 w 258"/>
                <a:gd name="T89" fmla="*/ 100 h 165"/>
                <a:gd name="T90" fmla="*/ 171 w 258"/>
                <a:gd name="T91" fmla="*/ 104 h 165"/>
                <a:gd name="T92" fmla="*/ 157 w 258"/>
                <a:gd name="T93" fmla="*/ 128 h 165"/>
                <a:gd name="T94" fmla="*/ 152 w 258"/>
                <a:gd name="T95" fmla="*/ 105 h 165"/>
                <a:gd name="T96" fmla="*/ 146 w 258"/>
                <a:gd name="T97" fmla="*/ 101 h 165"/>
                <a:gd name="T98" fmla="*/ 114 w 258"/>
                <a:gd name="T99" fmla="*/ 100 h 165"/>
                <a:gd name="T100" fmla="*/ 101 w 258"/>
                <a:gd name="T101" fmla="*/ 100 h 165"/>
                <a:gd name="T102" fmla="*/ 108 w 258"/>
                <a:gd name="T103" fmla="*/ 103 h 165"/>
                <a:gd name="T104" fmla="*/ 78 w 258"/>
                <a:gd name="T105" fmla="*/ 133 h 165"/>
                <a:gd name="T106" fmla="*/ 92 w 258"/>
                <a:gd name="T107" fmla="*/ 138 h 165"/>
                <a:gd name="T108" fmla="*/ 132 w 258"/>
                <a:gd name="T109" fmla="*/ 117 h 165"/>
                <a:gd name="T110" fmla="*/ 92 w 258"/>
                <a:gd name="T111" fmla="*/ 138 h 165"/>
                <a:gd name="T112" fmla="*/ 155 w 258"/>
                <a:gd name="T113" fmla="*/ 134 h 165"/>
                <a:gd name="T114" fmla="*/ 112 w 258"/>
                <a:gd name="T115" fmla="*/ 144 h 165"/>
                <a:gd name="T116" fmla="*/ 162 w 258"/>
                <a:gd name="T117" fmla="*/ 132 h 165"/>
                <a:gd name="T118" fmla="*/ 217 w 258"/>
                <a:gd name="T119" fmla="*/ 12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8" h="165">
                  <a:moveTo>
                    <a:pt x="255" y="103"/>
                  </a:moveTo>
                  <a:cubicBezTo>
                    <a:pt x="250" y="105"/>
                    <a:pt x="244" y="105"/>
                    <a:pt x="238" y="103"/>
                  </a:cubicBezTo>
                  <a:cubicBezTo>
                    <a:pt x="235" y="110"/>
                    <a:pt x="230" y="118"/>
                    <a:pt x="222" y="124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206" y="105"/>
                    <a:pt x="213" y="98"/>
                    <a:pt x="218" y="91"/>
                  </a:cubicBezTo>
                  <a:cubicBezTo>
                    <a:pt x="221" y="92"/>
                    <a:pt x="225" y="93"/>
                    <a:pt x="228" y="93"/>
                  </a:cubicBezTo>
                  <a:cubicBezTo>
                    <a:pt x="227" y="92"/>
                    <a:pt x="228" y="90"/>
                    <a:pt x="228" y="88"/>
                  </a:cubicBezTo>
                  <a:cubicBezTo>
                    <a:pt x="226" y="88"/>
                    <a:pt x="224" y="87"/>
                    <a:pt x="221" y="86"/>
                  </a:cubicBezTo>
                  <a:cubicBezTo>
                    <a:pt x="227" y="76"/>
                    <a:pt x="230" y="66"/>
                    <a:pt x="229" y="57"/>
                  </a:cubicBezTo>
                  <a:cubicBezTo>
                    <a:pt x="236" y="65"/>
                    <a:pt x="239" y="73"/>
                    <a:pt x="241" y="81"/>
                  </a:cubicBezTo>
                  <a:cubicBezTo>
                    <a:pt x="246" y="80"/>
                    <a:pt x="253" y="81"/>
                    <a:pt x="258" y="83"/>
                  </a:cubicBezTo>
                  <a:cubicBezTo>
                    <a:pt x="255" y="63"/>
                    <a:pt x="239" y="42"/>
                    <a:pt x="211" y="28"/>
                  </a:cubicBezTo>
                  <a:cubicBezTo>
                    <a:pt x="159" y="0"/>
                    <a:pt x="82" y="2"/>
                    <a:pt x="41" y="32"/>
                  </a:cubicBezTo>
                  <a:cubicBezTo>
                    <a:pt x="0" y="63"/>
                    <a:pt x="9" y="110"/>
                    <a:pt x="62" y="137"/>
                  </a:cubicBezTo>
                  <a:cubicBezTo>
                    <a:pt x="115" y="165"/>
                    <a:pt x="191" y="163"/>
                    <a:pt x="232" y="133"/>
                  </a:cubicBezTo>
                  <a:cubicBezTo>
                    <a:pt x="244" y="124"/>
                    <a:pt x="252" y="114"/>
                    <a:pt x="255" y="103"/>
                  </a:cubicBezTo>
                  <a:close/>
                  <a:moveTo>
                    <a:pt x="217" y="46"/>
                  </a:moveTo>
                  <a:cubicBezTo>
                    <a:pt x="224" y="56"/>
                    <a:pt x="222" y="70"/>
                    <a:pt x="214" y="84"/>
                  </a:cubicBezTo>
                  <a:cubicBezTo>
                    <a:pt x="206" y="81"/>
                    <a:pt x="198" y="78"/>
                    <a:pt x="190" y="75"/>
                  </a:cubicBezTo>
                  <a:cubicBezTo>
                    <a:pt x="202" y="63"/>
                    <a:pt x="211" y="52"/>
                    <a:pt x="214" y="43"/>
                  </a:cubicBezTo>
                  <a:cubicBezTo>
                    <a:pt x="215" y="44"/>
                    <a:pt x="216" y="45"/>
                    <a:pt x="217" y="46"/>
                  </a:cubicBezTo>
                  <a:close/>
                  <a:moveTo>
                    <a:pt x="201" y="35"/>
                  </a:moveTo>
                  <a:cubicBezTo>
                    <a:pt x="203" y="36"/>
                    <a:pt x="204" y="37"/>
                    <a:pt x="206" y="38"/>
                  </a:cubicBezTo>
                  <a:cubicBezTo>
                    <a:pt x="206" y="45"/>
                    <a:pt x="199" y="57"/>
                    <a:pt x="183" y="72"/>
                  </a:cubicBezTo>
                  <a:cubicBezTo>
                    <a:pt x="176" y="69"/>
                    <a:pt x="170" y="66"/>
                    <a:pt x="164" y="63"/>
                  </a:cubicBezTo>
                  <a:cubicBezTo>
                    <a:pt x="157" y="60"/>
                    <a:pt x="151" y="56"/>
                    <a:pt x="146" y="53"/>
                  </a:cubicBezTo>
                  <a:cubicBezTo>
                    <a:pt x="167" y="40"/>
                    <a:pt x="185" y="34"/>
                    <a:pt x="196" y="33"/>
                  </a:cubicBezTo>
                  <a:cubicBezTo>
                    <a:pt x="198" y="33"/>
                    <a:pt x="199" y="34"/>
                    <a:pt x="201" y="35"/>
                  </a:cubicBezTo>
                  <a:close/>
                  <a:moveTo>
                    <a:pt x="98" y="21"/>
                  </a:moveTo>
                  <a:cubicBezTo>
                    <a:pt x="99" y="23"/>
                    <a:pt x="100" y="24"/>
                    <a:pt x="101" y="25"/>
                  </a:cubicBezTo>
                  <a:cubicBezTo>
                    <a:pt x="103" y="24"/>
                    <a:pt x="106" y="23"/>
                    <a:pt x="108" y="23"/>
                  </a:cubicBezTo>
                  <a:cubicBezTo>
                    <a:pt x="107" y="22"/>
                    <a:pt x="107" y="21"/>
                    <a:pt x="106" y="20"/>
                  </a:cubicBezTo>
                  <a:cubicBezTo>
                    <a:pt x="124" y="17"/>
                    <a:pt x="143" y="18"/>
                    <a:pt x="162" y="22"/>
                  </a:cubicBezTo>
                  <a:cubicBezTo>
                    <a:pt x="152" y="22"/>
                    <a:pt x="142" y="24"/>
                    <a:pt x="132" y="27"/>
                  </a:cubicBezTo>
                  <a:cubicBezTo>
                    <a:pt x="133" y="28"/>
                    <a:pt x="135" y="30"/>
                    <a:pt x="135" y="31"/>
                  </a:cubicBezTo>
                  <a:cubicBezTo>
                    <a:pt x="152" y="27"/>
                    <a:pt x="168" y="25"/>
                    <a:pt x="182" y="27"/>
                  </a:cubicBezTo>
                  <a:cubicBezTo>
                    <a:pt x="184" y="28"/>
                    <a:pt x="185" y="28"/>
                    <a:pt x="187" y="29"/>
                  </a:cubicBezTo>
                  <a:cubicBezTo>
                    <a:pt x="173" y="32"/>
                    <a:pt x="157" y="39"/>
                    <a:pt x="140" y="49"/>
                  </a:cubicBezTo>
                  <a:cubicBezTo>
                    <a:pt x="136" y="47"/>
                    <a:pt x="133" y="45"/>
                    <a:pt x="130" y="42"/>
                  </a:cubicBezTo>
                  <a:cubicBezTo>
                    <a:pt x="128" y="44"/>
                    <a:pt x="126" y="44"/>
                    <a:pt x="123" y="45"/>
                  </a:cubicBezTo>
                  <a:cubicBezTo>
                    <a:pt x="127" y="47"/>
                    <a:pt x="130" y="50"/>
                    <a:pt x="134" y="52"/>
                  </a:cubicBezTo>
                  <a:cubicBezTo>
                    <a:pt x="127" y="57"/>
                    <a:pt x="119" y="62"/>
                    <a:pt x="112" y="67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93" y="50"/>
                    <a:pt x="99" y="46"/>
                    <a:pt x="106" y="43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3" y="41"/>
                    <a:pt x="101" y="40"/>
                    <a:pt x="100" y="39"/>
                  </a:cubicBezTo>
                  <a:cubicBezTo>
                    <a:pt x="93" y="42"/>
                    <a:pt x="87" y="46"/>
                    <a:pt x="81" y="5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68" y="30"/>
                    <a:pt x="82" y="24"/>
                    <a:pt x="98" y="21"/>
                  </a:cubicBezTo>
                  <a:close/>
                  <a:moveTo>
                    <a:pt x="33" y="70"/>
                  </a:moveTo>
                  <a:cubicBezTo>
                    <a:pt x="34" y="60"/>
                    <a:pt x="41" y="50"/>
                    <a:pt x="52" y="41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7" y="61"/>
                    <a:pt x="60" y="68"/>
                    <a:pt x="54" y="76"/>
                  </a:cubicBezTo>
                  <a:cubicBezTo>
                    <a:pt x="47" y="73"/>
                    <a:pt x="39" y="72"/>
                    <a:pt x="33" y="70"/>
                  </a:cubicBezTo>
                  <a:close/>
                  <a:moveTo>
                    <a:pt x="32" y="76"/>
                  </a:moveTo>
                  <a:cubicBezTo>
                    <a:pt x="38" y="77"/>
                    <a:pt x="45" y="78"/>
                    <a:pt x="51" y="80"/>
                  </a:cubicBezTo>
                  <a:cubicBezTo>
                    <a:pt x="46" y="90"/>
                    <a:pt x="43" y="99"/>
                    <a:pt x="44" y="108"/>
                  </a:cubicBezTo>
                  <a:cubicBezTo>
                    <a:pt x="36" y="98"/>
                    <a:pt x="31" y="87"/>
                    <a:pt x="32" y="76"/>
                  </a:cubicBezTo>
                  <a:close/>
                  <a:moveTo>
                    <a:pt x="72" y="130"/>
                  </a:moveTo>
                  <a:cubicBezTo>
                    <a:pt x="71" y="129"/>
                    <a:pt x="69" y="128"/>
                    <a:pt x="67" y="127"/>
                  </a:cubicBezTo>
                  <a:cubicBezTo>
                    <a:pt x="67" y="122"/>
                    <a:pt x="72" y="114"/>
                    <a:pt x="81" y="103"/>
                  </a:cubicBezTo>
                  <a:cubicBezTo>
                    <a:pt x="79" y="102"/>
                    <a:pt x="76" y="102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67" y="109"/>
                    <a:pt x="62" y="116"/>
                    <a:pt x="60" y="122"/>
                  </a:cubicBezTo>
                  <a:cubicBezTo>
                    <a:pt x="58" y="121"/>
                    <a:pt x="57" y="120"/>
                    <a:pt x="56" y="120"/>
                  </a:cubicBezTo>
                  <a:cubicBezTo>
                    <a:pt x="50" y="109"/>
                    <a:pt x="51" y="96"/>
                    <a:pt x="59" y="82"/>
                  </a:cubicBezTo>
                  <a:cubicBezTo>
                    <a:pt x="62" y="83"/>
                    <a:pt x="65" y="85"/>
                    <a:pt x="68" y="86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1" y="83"/>
                    <a:pt x="72" y="82"/>
                    <a:pt x="73" y="82"/>
                  </a:cubicBezTo>
                  <a:cubicBezTo>
                    <a:pt x="70" y="80"/>
                    <a:pt x="66" y="79"/>
                    <a:pt x="62" y="78"/>
                  </a:cubicBezTo>
                  <a:cubicBezTo>
                    <a:pt x="67" y="71"/>
                    <a:pt x="74" y="64"/>
                    <a:pt x="82" y="57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3" y="74"/>
                    <a:pt x="98" y="78"/>
                    <a:pt x="94" y="81"/>
                  </a:cubicBezTo>
                  <a:cubicBezTo>
                    <a:pt x="95" y="82"/>
                    <a:pt x="96" y="82"/>
                    <a:pt x="98" y="83"/>
                  </a:cubicBezTo>
                  <a:cubicBezTo>
                    <a:pt x="99" y="83"/>
                    <a:pt x="100" y="84"/>
                    <a:pt x="100" y="85"/>
                  </a:cubicBezTo>
                  <a:cubicBezTo>
                    <a:pt x="104" y="81"/>
                    <a:pt x="109" y="77"/>
                    <a:pt x="114" y="74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2" y="87"/>
                    <a:pt x="143" y="87"/>
                    <a:pt x="144" y="86"/>
                  </a:cubicBezTo>
                  <a:cubicBezTo>
                    <a:pt x="145" y="85"/>
                    <a:pt x="146" y="85"/>
                    <a:pt x="146" y="84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6" y="65"/>
                    <a:pt x="133" y="60"/>
                    <a:pt x="140" y="56"/>
                  </a:cubicBezTo>
                  <a:cubicBezTo>
                    <a:pt x="146" y="60"/>
                    <a:pt x="152" y="63"/>
                    <a:pt x="158" y="67"/>
                  </a:cubicBezTo>
                  <a:cubicBezTo>
                    <a:pt x="165" y="70"/>
                    <a:pt x="172" y="73"/>
                    <a:pt x="178" y="76"/>
                  </a:cubicBezTo>
                  <a:cubicBezTo>
                    <a:pt x="175" y="79"/>
                    <a:pt x="172" y="81"/>
                    <a:pt x="169" y="84"/>
                  </a:cubicBezTo>
                  <a:cubicBezTo>
                    <a:pt x="170" y="84"/>
                    <a:pt x="171" y="85"/>
                    <a:pt x="171" y="85"/>
                  </a:cubicBezTo>
                  <a:cubicBezTo>
                    <a:pt x="173" y="86"/>
                    <a:pt x="174" y="87"/>
                    <a:pt x="175" y="88"/>
                  </a:cubicBezTo>
                  <a:cubicBezTo>
                    <a:pt x="179" y="85"/>
                    <a:pt x="182" y="82"/>
                    <a:pt x="185" y="79"/>
                  </a:cubicBezTo>
                  <a:cubicBezTo>
                    <a:pt x="194" y="83"/>
                    <a:pt x="202" y="86"/>
                    <a:pt x="211" y="88"/>
                  </a:cubicBezTo>
                  <a:cubicBezTo>
                    <a:pt x="206" y="95"/>
                    <a:pt x="199" y="102"/>
                    <a:pt x="191" y="108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6" y="101"/>
                    <a:pt x="176" y="101"/>
                    <a:pt x="175" y="102"/>
                  </a:cubicBezTo>
                  <a:cubicBezTo>
                    <a:pt x="174" y="103"/>
                    <a:pt x="172" y="103"/>
                    <a:pt x="171" y="104"/>
                  </a:cubicBezTo>
                  <a:cubicBezTo>
                    <a:pt x="186" y="112"/>
                    <a:pt x="186" y="112"/>
                    <a:pt x="186" y="112"/>
                  </a:cubicBezTo>
                  <a:cubicBezTo>
                    <a:pt x="177" y="118"/>
                    <a:pt x="167" y="123"/>
                    <a:pt x="157" y="128"/>
                  </a:cubicBezTo>
                  <a:cubicBezTo>
                    <a:pt x="151" y="123"/>
                    <a:pt x="145" y="118"/>
                    <a:pt x="138" y="114"/>
                  </a:cubicBezTo>
                  <a:cubicBezTo>
                    <a:pt x="143" y="111"/>
                    <a:pt x="148" y="108"/>
                    <a:pt x="152" y="105"/>
                  </a:cubicBezTo>
                  <a:cubicBezTo>
                    <a:pt x="151" y="104"/>
                    <a:pt x="149" y="103"/>
                    <a:pt x="148" y="103"/>
                  </a:cubicBezTo>
                  <a:cubicBezTo>
                    <a:pt x="147" y="102"/>
                    <a:pt x="146" y="102"/>
                    <a:pt x="146" y="101"/>
                  </a:cubicBezTo>
                  <a:cubicBezTo>
                    <a:pt x="141" y="105"/>
                    <a:pt x="136" y="107"/>
                    <a:pt x="132" y="110"/>
                  </a:cubicBezTo>
                  <a:cubicBezTo>
                    <a:pt x="126" y="107"/>
                    <a:pt x="120" y="103"/>
                    <a:pt x="114" y="100"/>
                  </a:cubicBezTo>
                  <a:cubicBezTo>
                    <a:pt x="111" y="98"/>
                    <a:pt x="108" y="97"/>
                    <a:pt x="105" y="95"/>
                  </a:cubicBezTo>
                  <a:cubicBezTo>
                    <a:pt x="104" y="97"/>
                    <a:pt x="103" y="98"/>
                    <a:pt x="101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3" y="101"/>
                    <a:pt x="106" y="102"/>
                    <a:pt x="108" y="103"/>
                  </a:cubicBezTo>
                  <a:cubicBezTo>
                    <a:pt x="115" y="107"/>
                    <a:pt x="121" y="110"/>
                    <a:pt x="126" y="113"/>
                  </a:cubicBezTo>
                  <a:cubicBezTo>
                    <a:pt x="105" y="125"/>
                    <a:pt x="88" y="131"/>
                    <a:pt x="78" y="133"/>
                  </a:cubicBezTo>
                  <a:cubicBezTo>
                    <a:pt x="76" y="132"/>
                    <a:pt x="74" y="131"/>
                    <a:pt x="72" y="130"/>
                  </a:cubicBezTo>
                  <a:close/>
                  <a:moveTo>
                    <a:pt x="92" y="138"/>
                  </a:moveTo>
                  <a:cubicBezTo>
                    <a:pt x="90" y="138"/>
                    <a:pt x="88" y="137"/>
                    <a:pt x="87" y="136"/>
                  </a:cubicBezTo>
                  <a:cubicBezTo>
                    <a:pt x="100" y="134"/>
                    <a:pt x="116" y="126"/>
                    <a:pt x="132" y="117"/>
                  </a:cubicBezTo>
                  <a:cubicBezTo>
                    <a:pt x="139" y="122"/>
                    <a:pt x="145" y="126"/>
                    <a:pt x="150" y="130"/>
                  </a:cubicBezTo>
                  <a:cubicBezTo>
                    <a:pt x="130" y="137"/>
                    <a:pt x="109" y="140"/>
                    <a:pt x="92" y="138"/>
                  </a:cubicBezTo>
                  <a:close/>
                  <a:moveTo>
                    <a:pt x="112" y="144"/>
                  </a:moveTo>
                  <a:cubicBezTo>
                    <a:pt x="126" y="143"/>
                    <a:pt x="140" y="140"/>
                    <a:pt x="155" y="134"/>
                  </a:cubicBezTo>
                  <a:cubicBezTo>
                    <a:pt x="159" y="138"/>
                    <a:pt x="163" y="142"/>
                    <a:pt x="165" y="146"/>
                  </a:cubicBezTo>
                  <a:cubicBezTo>
                    <a:pt x="148" y="148"/>
                    <a:pt x="129" y="147"/>
                    <a:pt x="112" y="144"/>
                  </a:cubicBezTo>
                  <a:close/>
                  <a:moveTo>
                    <a:pt x="173" y="144"/>
                  </a:moveTo>
                  <a:cubicBezTo>
                    <a:pt x="170" y="140"/>
                    <a:pt x="166" y="136"/>
                    <a:pt x="162" y="132"/>
                  </a:cubicBezTo>
                  <a:cubicBezTo>
                    <a:pt x="172" y="127"/>
                    <a:pt x="183" y="122"/>
                    <a:pt x="193" y="115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05" y="136"/>
                    <a:pt x="190" y="141"/>
                    <a:pt x="173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60"/>
            <p:cNvSpPr/>
            <p:nvPr/>
          </p:nvSpPr>
          <p:spPr bwMode="auto">
            <a:xfrm>
              <a:off x="3793205" y="4209042"/>
              <a:ext cx="59754" cy="34327"/>
            </a:xfrm>
            <a:custGeom>
              <a:avLst/>
              <a:gdLst>
                <a:gd name="T0" fmla="*/ 25 w 29"/>
                <a:gd name="T1" fmla="*/ 14 h 17"/>
                <a:gd name="T2" fmla="*/ 7 w 29"/>
                <a:gd name="T3" fmla="*/ 14 h 17"/>
                <a:gd name="T4" fmla="*/ 4 w 29"/>
                <a:gd name="T5" fmla="*/ 3 h 17"/>
                <a:gd name="T6" fmla="*/ 23 w 29"/>
                <a:gd name="T7" fmla="*/ 3 h 17"/>
                <a:gd name="T8" fmla="*/ 25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5" y="14"/>
                  </a:moveTo>
                  <a:cubicBezTo>
                    <a:pt x="21" y="17"/>
                    <a:pt x="12" y="17"/>
                    <a:pt x="7" y="14"/>
                  </a:cubicBezTo>
                  <a:cubicBezTo>
                    <a:pt x="1" y="11"/>
                    <a:pt x="0" y="6"/>
                    <a:pt x="4" y="3"/>
                  </a:cubicBezTo>
                  <a:cubicBezTo>
                    <a:pt x="9" y="0"/>
                    <a:pt x="17" y="0"/>
                    <a:pt x="23" y="3"/>
                  </a:cubicBezTo>
                  <a:cubicBezTo>
                    <a:pt x="28" y="6"/>
                    <a:pt x="29" y="11"/>
                    <a:pt x="2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2" name="Group 28"/>
          <p:cNvGrpSpPr/>
          <p:nvPr/>
        </p:nvGrpSpPr>
        <p:grpSpPr>
          <a:xfrm>
            <a:off x="6606233" y="2903494"/>
            <a:ext cx="341950" cy="197060"/>
            <a:chOff x="6394403" y="3369946"/>
            <a:chExt cx="341995" cy="197060"/>
          </a:xfrm>
        </p:grpSpPr>
        <p:sp>
          <p:nvSpPr>
            <p:cNvPr id="33" name="Freeform 77"/>
            <p:cNvSpPr/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78"/>
            <p:cNvSpPr/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Freeform 79"/>
            <p:cNvSpPr/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6" name="Group 32"/>
          <p:cNvGrpSpPr/>
          <p:nvPr/>
        </p:nvGrpSpPr>
        <p:grpSpPr>
          <a:xfrm>
            <a:off x="4150289" y="2884424"/>
            <a:ext cx="1327124" cy="1255604"/>
            <a:chOff x="3938140" y="3350876"/>
            <a:chExt cx="1327297" cy="1255604"/>
          </a:xfrm>
        </p:grpSpPr>
        <p:sp>
          <p:nvSpPr>
            <p:cNvPr id="37" name="Freeform 82"/>
            <p:cNvSpPr/>
            <p:nvPr/>
          </p:nvSpPr>
          <p:spPr bwMode="auto">
            <a:xfrm>
              <a:off x="3938140" y="3972072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82"/>
            <p:cNvSpPr/>
            <p:nvPr/>
          </p:nvSpPr>
          <p:spPr bwMode="auto">
            <a:xfrm>
              <a:off x="3938140" y="3350876"/>
              <a:ext cx="1327297" cy="634408"/>
            </a:xfrm>
            <a:custGeom>
              <a:avLst/>
              <a:gdLst>
                <a:gd name="T0" fmla="*/ 1044 w 1044"/>
                <a:gd name="T1" fmla="*/ 237 h 499"/>
                <a:gd name="T2" fmla="*/ 545 w 1044"/>
                <a:gd name="T3" fmla="*/ 0 h 499"/>
                <a:gd name="T4" fmla="*/ 0 w 1044"/>
                <a:gd name="T5" fmla="*/ 260 h 499"/>
                <a:gd name="T6" fmla="*/ 498 w 1044"/>
                <a:gd name="T7" fmla="*/ 499 h 499"/>
                <a:gd name="T8" fmla="*/ 1044 w 1044"/>
                <a:gd name="T9" fmla="*/ 23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499">
                  <a:moveTo>
                    <a:pt x="1044" y="237"/>
                  </a:moveTo>
                  <a:lnTo>
                    <a:pt x="545" y="0"/>
                  </a:lnTo>
                  <a:lnTo>
                    <a:pt x="0" y="260"/>
                  </a:lnTo>
                  <a:lnTo>
                    <a:pt x="498" y="499"/>
                  </a:lnTo>
                  <a:lnTo>
                    <a:pt x="1044" y="2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83"/>
            <p:cNvSpPr>
              <a:spLocks noEditPoints="1"/>
            </p:cNvSpPr>
            <p:nvPr/>
          </p:nvSpPr>
          <p:spPr bwMode="auto">
            <a:xfrm>
              <a:off x="4475925" y="3491996"/>
              <a:ext cx="456418" cy="241558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1 w 224"/>
                <a:gd name="T5" fmla="*/ 5 h 119"/>
                <a:gd name="T6" fmla="*/ 59 w 224"/>
                <a:gd name="T7" fmla="*/ 10 h 119"/>
                <a:gd name="T8" fmla="*/ 207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4 w 224"/>
                <a:gd name="T21" fmla="*/ 105 h 119"/>
                <a:gd name="T22" fmla="*/ 200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1" y="5"/>
                  </a:cubicBezTo>
                  <a:cubicBezTo>
                    <a:pt x="23" y="0"/>
                    <a:pt x="44" y="2"/>
                    <a:pt x="59" y="10"/>
                  </a:cubicBezTo>
                  <a:cubicBezTo>
                    <a:pt x="207" y="90"/>
                    <a:pt x="207" y="90"/>
                    <a:pt x="207" y="90"/>
                  </a:cubicBezTo>
                  <a:cubicBezTo>
                    <a:pt x="222" y="98"/>
                    <a:pt x="224" y="109"/>
                    <a:pt x="212" y="114"/>
                  </a:cubicBezTo>
                  <a:cubicBezTo>
                    <a:pt x="200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82" y="109"/>
                    <a:pt x="194" y="111"/>
                    <a:pt x="200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0" name="Freeform 84"/>
            <p:cNvSpPr/>
            <p:nvPr/>
          </p:nvSpPr>
          <p:spPr bwMode="auto">
            <a:xfrm>
              <a:off x="4739095" y="3631845"/>
              <a:ext cx="133493" cy="71196"/>
            </a:xfrm>
            <a:custGeom>
              <a:avLst/>
              <a:gdLst>
                <a:gd name="T0" fmla="*/ 63 w 66"/>
                <a:gd name="T1" fmla="*/ 34 h 35"/>
                <a:gd name="T2" fmla="*/ 52 w 66"/>
                <a:gd name="T3" fmla="*/ 33 h 35"/>
                <a:gd name="T4" fmla="*/ 4 w 66"/>
                <a:gd name="T5" fmla="*/ 8 h 35"/>
                <a:gd name="T6" fmla="*/ 3 w 66"/>
                <a:gd name="T7" fmla="*/ 2 h 35"/>
                <a:gd name="T8" fmla="*/ 15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2" y="33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6"/>
                    <a:pt x="0" y="3"/>
                    <a:pt x="3" y="2"/>
                  </a:cubicBezTo>
                  <a:cubicBezTo>
                    <a:pt x="6" y="0"/>
                    <a:pt x="11" y="1"/>
                    <a:pt x="15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6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85"/>
            <p:cNvSpPr/>
            <p:nvPr/>
          </p:nvSpPr>
          <p:spPr bwMode="auto">
            <a:xfrm>
              <a:off x="4543306" y="3526323"/>
              <a:ext cx="30513" cy="16528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0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86"/>
            <p:cNvSpPr>
              <a:spLocks noEditPoints="1"/>
            </p:cNvSpPr>
            <p:nvPr/>
          </p:nvSpPr>
          <p:spPr bwMode="auto">
            <a:xfrm>
              <a:off x="4381844" y="3533951"/>
              <a:ext cx="456418" cy="242830"/>
            </a:xfrm>
            <a:custGeom>
              <a:avLst/>
              <a:gdLst>
                <a:gd name="T0" fmla="*/ 165 w 224"/>
                <a:gd name="T1" fmla="*/ 110 h 119"/>
                <a:gd name="T2" fmla="*/ 16 w 224"/>
                <a:gd name="T3" fmla="*/ 29 h 119"/>
                <a:gd name="T4" fmla="*/ 12 w 224"/>
                <a:gd name="T5" fmla="*/ 5 h 119"/>
                <a:gd name="T6" fmla="*/ 59 w 224"/>
                <a:gd name="T7" fmla="*/ 10 h 119"/>
                <a:gd name="T8" fmla="*/ 208 w 224"/>
                <a:gd name="T9" fmla="*/ 90 h 119"/>
                <a:gd name="T10" fmla="*/ 212 w 224"/>
                <a:gd name="T11" fmla="*/ 114 h 119"/>
                <a:gd name="T12" fmla="*/ 165 w 224"/>
                <a:gd name="T13" fmla="*/ 110 h 119"/>
                <a:gd name="T14" fmla="*/ 49 w 224"/>
                <a:gd name="T15" fmla="*/ 14 h 119"/>
                <a:gd name="T16" fmla="*/ 23 w 224"/>
                <a:gd name="T17" fmla="*/ 12 h 119"/>
                <a:gd name="T18" fmla="*/ 26 w 224"/>
                <a:gd name="T19" fmla="*/ 25 h 119"/>
                <a:gd name="T20" fmla="*/ 175 w 224"/>
                <a:gd name="T21" fmla="*/ 105 h 119"/>
                <a:gd name="T22" fmla="*/ 201 w 224"/>
                <a:gd name="T23" fmla="*/ 108 h 119"/>
                <a:gd name="T24" fmla="*/ 198 w 224"/>
                <a:gd name="T25" fmla="*/ 94 h 119"/>
                <a:gd name="T26" fmla="*/ 49 w 224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119">
                  <a:moveTo>
                    <a:pt x="165" y="110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3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4" y="108"/>
                    <a:pt x="212" y="114"/>
                  </a:cubicBezTo>
                  <a:cubicBezTo>
                    <a:pt x="201" y="119"/>
                    <a:pt x="179" y="117"/>
                    <a:pt x="165" y="110"/>
                  </a:cubicBezTo>
                  <a:close/>
                  <a:moveTo>
                    <a:pt x="49" y="14"/>
                  </a:moveTo>
                  <a:cubicBezTo>
                    <a:pt x="41" y="10"/>
                    <a:pt x="30" y="9"/>
                    <a:pt x="23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4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87"/>
            <p:cNvSpPr/>
            <p:nvPr/>
          </p:nvSpPr>
          <p:spPr bwMode="auto">
            <a:xfrm>
              <a:off x="4647557" y="3675072"/>
              <a:ext cx="132221" cy="71196"/>
            </a:xfrm>
            <a:custGeom>
              <a:avLst/>
              <a:gdLst>
                <a:gd name="T0" fmla="*/ 62 w 65"/>
                <a:gd name="T1" fmla="*/ 34 h 35"/>
                <a:gd name="T2" fmla="*/ 51 w 65"/>
                <a:gd name="T3" fmla="*/ 33 h 35"/>
                <a:gd name="T4" fmla="*/ 4 w 65"/>
                <a:gd name="T5" fmla="*/ 7 h 35"/>
                <a:gd name="T6" fmla="*/ 2 w 65"/>
                <a:gd name="T7" fmla="*/ 2 h 35"/>
                <a:gd name="T8" fmla="*/ 14 w 65"/>
                <a:gd name="T9" fmla="*/ 3 h 35"/>
                <a:gd name="T10" fmla="*/ 61 w 65"/>
                <a:gd name="T11" fmla="*/ 28 h 35"/>
                <a:gd name="T12" fmla="*/ 62 w 65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5">
                  <a:moveTo>
                    <a:pt x="62" y="34"/>
                  </a:moveTo>
                  <a:cubicBezTo>
                    <a:pt x="60" y="35"/>
                    <a:pt x="54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5" y="0"/>
                    <a:pt x="11" y="1"/>
                    <a:pt x="14" y="3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5" y="30"/>
                    <a:pt x="65" y="33"/>
                    <a:pt x="6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88"/>
            <p:cNvSpPr/>
            <p:nvPr/>
          </p:nvSpPr>
          <p:spPr bwMode="auto">
            <a:xfrm>
              <a:off x="4449226" y="3569549"/>
              <a:ext cx="30513" cy="15256"/>
            </a:xfrm>
            <a:custGeom>
              <a:avLst/>
              <a:gdLst>
                <a:gd name="T0" fmla="*/ 13 w 15"/>
                <a:gd name="T1" fmla="*/ 7 h 8"/>
                <a:gd name="T2" fmla="*/ 3 w 15"/>
                <a:gd name="T3" fmla="*/ 6 h 8"/>
                <a:gd name="T4" fmla="*/ 2 w 15"/>
                <a:gd name="T5" fmla="*/ 1 h 8"/>
                <a:gd name="T6" fmla="*/ 12 w 15"/>
                <a:gd name="T7" fmla="*/ 2 h 8"/>
                <a:gd name="T8" fmla="*/ 13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3" y="7"/>
                  </a:moveTo>
                  <a:cubicBezTo>
                    <a:pt x="11" y="8"/>
                    <a:pt x="6" y="8"/>
                    <a:pt x="3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5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89"/>
            <p:cNvSpPr>
              <a:spLocks noEditPoints="1"/>
            </p:cNvSpPr>
            <p:nvPr/>
          </p:nvSpPr>
          <p:spPr bwMode="auto">
            <a:xfrm>
              <a:off x="4289035" y="3577177"/>
              <a:ext cx="457689" cy="242830"/>
            </a:xfrm>
            <a:custGeom>
              <a:avLst/>
              <a:gdLst>
                <a:gd name="T0" fmla="*/ 165 w 225"/>
                <a:gd name="T1" fmla="*/ 110 h 119"/>
                <a:gd name="T2" fmla="*/ 17 w 225"/>
                <a:gd name="T3" fmla="*/ 29 h 119"/>
                <a:gd name="T4" fmla="*/ 12 w 225"/>
                <a:gd name="T5" fmla="*/ 5 h 119"/>
                <a:gd name="T6" fmla="*/ 59 w 225"/>
                <a:gd name="T7" fmla="*/ 10 h 119"/>
                <a:gd name="T8" fmla="*/ 208 w 225"/>
                <a:gd name="T9" fmla="*/ 90 h 119"/>
                <a:gd name="T10" fmla="*/ 213 w 225"/>
                <a:gd name="T11" fmla="*/ 114 h 119"/>
                <a:gd name="T12" fmla="*/ 165 w 225"/>
                <a:gd name="T13" fmla="*/ 110 h 119"/>
                <a:gd name="T14" fmla="*/ 50 w 225"/>
                <a:gd name="T15" fmla="*/ 14 h 119"/>
                <a:gd name="T16" fmla="*/ 24 w 225"/>
                <a:gd name="T17" fmla="*/ 12 h 119"/>
                <a:gd name="T18" fmla="*/ 26 w 225"/>
                <a:gd name="T19" fmla="*/ 25 h 119"/>
                <a:gd name="T20" fmla="*/ 175 w 225"/>
                <a:gd name="T21" fmla="*/ 105 h 119"/>
                <a:gd name="T22" fmla="*/ 201 w 225"/>
                <a:gd name="T23" fmla="*/ 108 h 119"/>
                <a:gd name="T24" fmla="*/ 198 w 225"/>
                <a:gd name="T25" fmla="*/ 94 h 119"/>
                <a:gd name="T26" fmla="*/ 50 w 225"/>
                <a:gd name="T27" fmla="*/ 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5" h="119">
                  <a:moveTo>
                    <a:pt x="165" y="110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2" y="21"/>
                    <a:pt x="0" y="11"/>
                    <a:pt x="12" y="5"/>
                  </a:cubicBezTo>
                  <a:cubicBezTo>
                    <a:pt x="24" y="0"/>
                    <a:pt x="45" y="2"/>
                    <a:pt x="59" y="1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22" y="98"/>
                    <a:pt x="225" y="108"/>
                    <a:pt x="213" y="114"/>
                  </a:cubicBezTo>
                  <a:cubicBezTo>
                    <a:pt x="201" y="119"/>
                    <a:pt x="180" y="117"/>
                    <a:pt x="165" y="110"/>
                  </a:cubicBezTo>
                  <a:close/>
                  <a:moveTo>
                    <a:pt x="50" y="14"/>
                  </a:moveTo>
                  <a:cubicBezTo>
                    <a:pt x="42" y="10"/>
                    <a:pt x="30" y="9"/>
                    <a:pt x="24" y="12"/>
                  </a:cubicBezTo>
                  <a:cubicBezTo>
                    <a:pt x="17" y="15"/>
                    <a:pt x="18" y="20"/>
                    <a:pt x="26" y="2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3" y="109"/>
                    <a:pt x="195" y="110"/>
                    <a:pt x="201" y="108"/>
                  </a:cubicBezTo>
                  <a:cubicBezTo>
                    <a:pt x="207" y="105"/>
                    <a:pt x="206" y="99"/>
                    <a:pt x="198" y="94"/>
                  </a:cubicBezTo>
                  <a:lnTo>
                    <a:pt x="5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90"/>
            <p:cNvSpPr/>
            <p:nvPr/>
          </p:nvSpPr>
          <p:spPr bwMode="auto">
            <a:xfrm>
              <a:off x="4553477" y="3718298"/>
              <a:ext cx="134764" cy="71196"/>
            </a:xfrm>
            <a:custGeom>
              <a:avLst/>
              <a:gdLst>
                <a:gd name="T0" fmla="*/ 63 w 66"/>
                <a:gd name="T1" fmla="*/ 34 h 35"/>
                <a:gd name="T2" fmla="*/ 51 w 66"/>
                <a:gd name="T3" fmla="*/ 33 h 35"/>
                <a:gd name="T4" fmla="*/ 4 w 66"/>
                <a:gd name="T5" fmla="*/ 7 h 35"/>
                <a:gd name="T6" fmla="*/ 3 w 66"/>
                <a:gd name="T7" fmla="*/ 2 h 35"/>
                <a:gd name="T8" fmla="*/ 14 w 66"/>
                <a:gd name="T9" fmla="*/ 3 h 35"/>
                <a:gd name="T10" fmla="*/ 62 w 66"/>
                <a:gd name="T11" fmla="*/ 28 h 35"/>
                <a:gd name="T12" fmla="*/ 63 w 66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35">
                  <a:moveTo>
                    <a:pt x="63" y="34"/>
                  </a:moveTo>
                  <a:cubicBezTo>
                    <a:pt x="60" y="35"/>
                    <a:pt x="55" y="35"/>
                    <a:pt x="51" y="3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3"/>
                    <a:pt x="3" y="2"/>
                  </a:cubicBezTo>
                  <a:cubicBezTo>
                    <a:pt x="6" y="0"/>
                    <a:pt x="11" y="1"/>
                    <a:pt x="14" y="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5" y="30"/>
                    <a:pt x="66" y="33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91"/>
            <p:cNvSpPr/>
            <p:nvPr/>
          </p:nvSpPr>
          <p:spPr bwMode="auto">
            <a:xfrm>
              <a:off x="4355145" y="3611504"/>
              <a:ext cx="33055" cy="16528"/>
            </a:xfrm>
            <a:custGeom>
              <a:avLst/>
              <a:gdLst>
                <a:gd name="T0" fmla="*/ 13 w 16"/>
                <a:gd name="T1" fmla="*/ 7 h 8"/>
                <a:gd name="T2" fmla="*/ 4 w 16"/>
                <a:gd name="T3" fmla="*/ 6 h 8"/>
                <a:gd name="T4" fmla="*/ 3 w 16"/>
                <a:gd name="T5" fmla="*/ 1 h 8"/>
                <a:gd name="T6" fmla="*/ 12 w 16"/>
                <a:gd name="T7" fmla="*/ 2 h 8"/>
                <a:gd name="T8" fmla="*/ 13 w 1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3" y="7"/>
                  </a:moveTo>
                  <a:cubicBezTo>
                    <a:pt x="11" y="8"/>
                    <a:pt x="7" y="8"/>
                    <a:pt x="4" y="6"/>
                  </a:cubicBezTo>
                  <a:cubicBezTo>
                    <a:pt x="1" y="4"/>
                    <a:pt x="0" y="2"/>
                    <a:pt x="3" y="1"/>
                  </a:cubicBez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8" name="Group 44"/>
          <p:cNvGrpSpPr/>
          <p:nvPr/>
        </p:nvGrpSpPr>
        <p:grpSpPr>
          <a:xfrm>
            <a:off x="6440977" y="2277988"/>
            <a:ext cx="2467384" cy="1178549"/>
            <a:chOff x="6229126" y="2744438"/>
            <a:chExt cx="2467705" cy="1178549"/>
          </a:xfrm>
        </p:grpSpPr>
        <p:sp>
          <p:nvSpPr>
            <p:cNvPr id="49" name="Freeform 50"/>
            <p:cNvSpPr/>
            <p:nvPr/>
          </p:nvSpPr>
          <p:spPr bwMode="auto">
            <a:xfrm>
              <a:off x="6229126" y="2744438"/>
              <a:ext cx="2467705" cy="1178549"/>
            </a:xfrm>
            <a:custGeom>
              <a:avLst/>
              <a:gdLst>
                <a:gd name="T0" fmla="*/ 0 w 1941"/>
                <a:gd name="T1" fmla="*/ 75 h 927"/>
                <a:gd name="T2" fmla="*/ 1781 w 1941"/>
                <a:gd name="T3" fmla="*/ 927 h 927"/>
                <a:gd name="T4" fmla="*/ 1941 w 1941"/>
                <a:gd name="T5" fmla="*/ 851 h 927"/>
                <a:gd name="T6" fmla="*/ 159 w 1941"/>
                <a:gd name="T7" fmla="*/ 0 h 927"/>
                <a:gd name="T8" fmla="*/ 0 w 1941"/>
                <a:gd name="T9" fmla="*/ 75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1" h="927">
                  <a:moveTo>
                    <a:pt x="0" y="75"/>
                  </a:moveTo>
                  <a:lnTo>
                    <a:pt x="1781" y="927"/>
                  </a:lnTo>
                  <a:lnTo>
                    <a:pt x="1941" y="851"/>
                  </a:lnTo>
                  <a:lnTo>
                    <a:pt x="159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50" name="Group 46"/>
            <p:cNvGrpSpPr/>
            <p:nvPr/>
          </p:nvGrpSpPr>
          <p:grpSpPr>
            <a:xfrm>
              <a:off x="7927338" y="3540717"/>
              <a:ext cx="641086" cy="326330"/>
              <a:chOff x="7927338" y="3540717"/>
              <a:chExt cx="641086" cy="326330"/>
            </a:xfrm>
          </p:grpSpPr>
          <p:sp>
            <p:nvSpPr>
              <p:cNvPr id="51" name="Freeform 51"/>
              <p:cNvSpPr/>
              <p:nvPr/>
            </p:nvSpPr>
            <p:spPr bwMode="auto">
              <a:xfrm>
                <a:off x="8204816" y="3691600"/>
                <a:ext cx="363608" cy="175447"/>
              </a:xfrm>
              <a:custGeom>
                <a:avLst/>
                <a:gdLst>
                  <a:gd name="T0" fmla="*/ 59 w 286"/>
                  <a:gd name="T1" fmla="*/ 0 h 138"/>
                  <a:gd name="T2" fmla="*/ 0 w 286"/>
                  <a:gd name="T3" fmla="*/ 29 h 138"/>
                  <a:gd name="T4" fmla="*/ 226 w 286"/>
                  <a:gd name="T5" fmla="*/ 138 h 138"/>
                  <a:gd name="T6" fmla="*/ 286 w 286"/>
                  <a:gd name="T7" fmla="*/ 109 h 138"/>
                  <a:gd name="T8" fmla="*/ 59 w 28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38">
                    <a:moveTo>
                      <a:pt x="59" y="0"/>
                    </a:moveTo>
                    <a:lnTo>
                      <a:pt x="0" y="29"/>
                    </a:lnTo>
                    <a:lnTo>
                      <a:pt x="226" y="138"/>
                    </a:lnTo>
                    <a:lnTo>
                      <a:pt x="286" y="10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2" name="TextBox 48"/>
              <p:cNvSpPr txBox="1"/>
              <p:nvPr/>
            </p:nvSpPr>
            <p:spPr>
              <a:xfrm rot="1811218">
                <a:off x="7927338" y="3540717"/>
                <a:ext cx="364249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700" b="1" dirty="0">
                    <a:solidFill>
                      <a:schemeClr val="bg1"/>
                    </a:solidFill>
                  </a:rPr>
                  <a:t>80%</a:t>
                </a:r>
                <a:endParaRPr lang="id-ID" sz="7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3" name="Group 49"/>
          <p:cNvGrpSpPr/>
          <p:nvPr/>
        </p:nvGrpSpPr>
        <p:grpSpPr>
          <a:xfrm>
            <a:off x="5406226" y="2380968"/>
            <a:ext cx="1350006" cy="1186177"/>
            <a:chOff x="5194241" y="2847418"/>
            <a:chExt cx="1350182" cy="1186177"/>
          </a:xfrm>
        </p:grpSpPr>
        <p:sp>
          <p:nvSpPr>
            <p:cNvPr id="54" name="Freeform 61"/>
            <p:cNvSpPr/>
            <p:nvPr/>
          </p:nvSpPr>
          <p:spPr bwMode="auto">
            <a:xfrm>
              <a:off x="5194241" y="3385203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5" name="Freeform 61"/>
            <p:cNvSpPr/>
            <p:nvPr/>
          </p:nvSpPr>
          <p:spPr bwMode="auto">
            <a:xfrm>
              <a:off x="5194241" y="2847418"/>
              <a:ext cx="1350182" cy="648392"/>
            </a:xfrm>
            <a:custGeom>
              <a:avLst/>
              <a:gdLst>
                <a:gd name="T0" fmla="*/ 345 w 663"/>
                <a:gd name="T1" fmla="*/ 9 h 318"/>
                <a:gd name="T2" fmla="*/ 282 w 663"/>
                <a:gd name="T3" fmla="*/ 9 h 318"/>
                <a:gd name="T4" fmla="*/ 17 w 663"/>
                <a:gd name="T5" fmla="*/ 135 h 318"/>
                <a:gd name="T6" fmla="*/ 17 w 663"/>
                <a:gd name="T7" fmla="*/ 165 h 318"/>
                <a:gd name="T8" fmla="*/ 318 w 663"/>
                <a:gd name="T9" fmla="*/ 309 h 318"/>
                <a:gd name="T10" fmla="*/ 381 w 663"/>
                <a:gd name="T11" fmla="*/ 309 h 318"/>
                <a:gd name="T12" fmla="*/ 646 w 663"/>
                <a:gd name="T13" fmla="*/ 183 h 318"/>
                <a:gd name="T14" fmla="*/ 646 w 663"/>
                <a:gd name="T15" fmla="*/ 153 h 318"/>
                <a:gd name="T16" fmla="*/ 345 w 663"/>
                <a:gd name="T17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8">
                  <a:moveTo>
                    <a:pt x="345" y="9"/>
                  </a:moveTo>
                  <a:cubicBezTo>
                    <a:pt x="328" y="0"/>
                    <a:pt x="299" y="0"/>
                    <a:pt x="282" y="9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4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5" y="318"/>
                    <a:pt x="364" y="318"/>
                    <a:pt x="381" y="309"/>
                  </a:cubicBezTo>
                  <a:cubicBezTo>
                    <a:pt x="646" y="183"/>
                    <a:pt x="646" y="183"/>
                    <a:pt x="646" y="183"/>
                  </a:cubicBezTo>
                  <a:cubicBezTo>
                    <a:pt x="663" y="174"/>
                    <a:pt x="663" y="161"/>
                    <a:pt x="646" y="153"/>
                  </a:cubicBezTo>
                  <a:lnTo>
                    <a:pt x="345" y="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6" name="Freeform 62"/>
            <p:cNvSpPr/>
            <p:nvPr/>
          </p:nvSpPr>
          <p:spPr bwMode="auto">
            <a:xfrm>
              <a:off x="5813393" y="3153815"/>
              <a:ext cx="69925" cy="44498"/>
            </a:xfrm>
            <a:custGeom>
              <a:avLst/>
              <a:gdLst>
                <a:gd name="T0" fmla="*/ 18 w 34"/>
                <a:gd name="T1" fmla="*/ 9 h 22"/>
                <a:gd name="T2" fmla="*/ 7 w 34"/>
                <a:gd name="T3" fmla="*/ 0 h 22"/>
                <a:gd name="T4" fmla="*/ 2 w 34"/>
                <a:gd name="T5" fmla="*/ 5 h 22"/>
                <a:gd name="T6" fmla="*/ 1 w 34"/>
                <a:gd name="T7" fmla="*/ 12 h 22"/>
                <a:gd name="T8" fmla="*/ 17 w 34"/>
                <a:gd name="T9" fmla="*/ 20 h 22"/>
                <a:gd name="T10" fmla="*/ 26 w 34"/>
                <a:gd name="T11" fmla="*/ 19 h 22"/>
                <a:gd name="T12" fmla="*/ 34 w 34"/>
                <a:gd name="T13" fmla="*/ 14 h 22"/>
                <a:gd name="T14" fmla="*/ 18 w 34"/>
                <a:gd name="T1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2" y="5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2"/>
                    <a:pt x="17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3"/>
                    <a:pt x="23" y="11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7" name="Freeform 63"/>
            <p:cNvSpPr/>
            <p:nvPr/>
          </p:nvSpPr>
          <p:spPr bwMode="auto">
            <a:xfrm>
              <a:off x="5664643" y="3181785"/>
              <a:ext cx="174176" cy="130950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4 h 64"/>
                <a:gd name="T4" fmla="*/ 55 w 85"/>
                <a:gd name="T5" fmla="*/ 13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60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4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5" y="64"/>
                    <a:pt x="17" y="60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8" name="Freeform 64"/>
            <p:cNvSpPr/>
            <p:nvPr/>
          </p:nvSpPr>
          <p:spPr bwMode="auto">
            <a:xfrm>
              <a:off x="5815935" y="3043207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1 h 23"/>
                <a:gd name="T6" fmla="*/ 1 w 19"/>
                <a:gd name="T7" fmla="*/ 17 h 23"/>
                <a:gd name="T8" fmla="*/ 5 w 19"/>
                <a:gd name="T9" fmla="*/ 21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2"/>
                    <a:pt x="13" y="0"/>
                    <a:pt x="9" y="1"/>
                  </a:cubicBezTo>
                  <a:cubicBezTo>
                    <a:pt x="5" y="2"/>
                    <a:pt x="1" y="7"/>
                    <a:pt x="1" y="11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0" y="19"/>
                    <a:pt x="0" y="23"/>
                    <a:pt x="5" y="21"/>
                  </a:cubicBezTo>
                  <a:cubicBezTo>
                    <a:pt x="10" y="19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9" name="Freeform 65"/>
            <p:cNvSpPr/>
            <p:nvPr/>
          </p:nvSpPr>
          <p:spPr bwMode="auto">
            <a:xfrm>
              <a:off x="5978669" y="3147458"/>
              <a:ext cx="63568" cy="30513"/>
            </a:xfrm>
            <a:custGeom>
              <a:avLst/>
              <a:gdLst>
                <a:gd name="T0" fmla="*/ 22 w 31"/>
                <a:gd name="T1" fmla="*/ 0 h 15"/>
                <a:gd name="T2" fmla="*/ 30 w 31"/>
                <a:gd name="T3" fmla="*/ 6 h 15"/>
                <a:gd name="T4" fmla="*/ 16 w 31"/>
                <a:gd name="T5" fmla="*/ 13 h 15"/>
                <a:gd name="T6" fmla="*/ 7 w 31"/>
                <a:gd name="T7" fmla="*/ 14 h 15"/>
                <a:gd name="T8" fmla="*/ 1 w 31"/>
                <a:gd name="T9" fmla="*/ 12 h 15"/>
                <a:gd name="T10" fmla="*/ 22 w 31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5">
                  <a:moveTo>
                    <a:pt x="22" y="0"/>
                  </a:moveTo>
                  <a:cubicBezTo>
                    <a:pt x="27" y="0"/>
                    <a:pt x="31" y="3"/>
                    <a:pt x="30" y="6"/>
                  </a:cubicBezTo>
                  <a:cubicBezTo>
                    <a:pt x="29" y="8"/>
                    <a:pt x="22" y="12"/>
                    <a:pt x="16" y="13"/>
                  </a:cubicBezTo>
                  <a:cubicBezTo>
                    <a:pt x="11" y="14"/>
                    <a:pt x="8" y="13"/>
                    <a:pt x="7" y="14"/>
                  </a:cubicBezTo>
                  <a:cubicBezTo>
                    <a:pt x="5" y="15"/>
                    <a:pt x="0" y="15"/>
                    <a:pt x="1" y="12"/>
                  </a:cubicBezTo>
                  <a:cubicBezTo>
                    <a:pt x="3" y="8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0" name="Freeform 66"/>
            <p:cNvSpPr>
              <a:spLocks noEditPoints="1"/>
            </p:cNvSpPr>
            <p:nvPr/>
          </p:nvSpPr>
          <p:spPr bwMode="auto">
            <a:xfrm>
              <a:off x="5772709" y="3006337"/>
              <a:ext cx="310211" cy="208503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6 h 102"/>
                <a:gd name="T8" fmla="*/ 150 w 152"/>
                <a:gd name="T9" fmla="*/ 58 h 102"/>
                <a:gd name="T10" fmla="*/ 34 w 152"/>
                <a:gd name="T11" fmla="*/ 83 h 102"/>
                <a:gd name="T12" fmla="*/ 55 w 152"/>
                <a:gd name="T13" fmla="*/ 7 h 102"/>
                <a:gd name="T14" fmla="*/ 38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4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23" y="79"/>
                    <a:pt x="67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9"/>
                    <a:pt x="11" y="64"/>
                    <a:pt x="38" y="79"/>
                  </a:cubicBezTo>
                  <a:cubicBezTo>
                    <a:pt x="66" y="95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1" name="Freeform 67"/>
            <p:cNvSpPr/>
            <p:nvPr/>
          </p:nvSpPr>
          <p:spPr bwMode="auto">
            <a:xfrm>
              <a:off x="5836277" y="2978368"/>
              <a:ext cx="288599" cy="169091"/>
            </a:xfrm>
            <a:custGeom>
              <a:avLst/>
              <a:gdLst>
                <a:gd name="T0" fmla="*/ 30 w 142"/>
                <a:gd name="T1" fmla="*/ 29 h 83"/>
                <a:gd name="T2" fmla="*/ 44 w 142"/>
                <a:gd name="T3" fmla="*/ 46 h 83"/>
                <a:gd name="T4" fmla="*/ 40 w 142"/>
                <a:gd name="T5" fmla="*/ 34 h 83"/>
                <a:gd name="T6" fmla="*/ 74 w 142"/>
                <a:gd name="T7" fmla="*/ 63 h 83"/>
                <a:gd name="T8" fmla="*/ 63 w 142"/>
                <a:gd name="T9" fmla="*/ 47 h 83"/>
                <a:gd name="T10" fmla="*/ 109 w 142"/>
                <a:gd name="T11" fmla="*/ 83 h 83"/>
                <a:gd name="T12" fmla="*/ 127 w 142"/>
                <a:gd name="T13" fmla="*/ 36 h 83"/>
                <a:gd name="T14" fmla="*/ 45 w 142"/>
                <a:gd name="T15" fmla="*/ 4 h 83"/>
                <a:gd name="T16" fmla="*/ 0 w 142"/>
                <a:gd name="T17" fmla="*/ 21 h 83"/>
                <a:gd name="T18" fmla="*/ 30 w 142"/>
                <a:gd name="T19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0" y="29"/>
                  </a:moveTo>
                  <a:cubicBezTo>
                    <a:pt x="30" y="29"/>
                    <a:pt x="30" y="38"/>
                    <a:pt x="44" y="46"/>
                  </a:cubicBezTo>
                  <a:cubicBezTo>
                    <a:pt x="44" y="46"/>
                    <a:pt x="38" y="40"/>
                    <a:pt x="40" y="34"/>
                  </a:cubicBezTo>
                  <a:cubicBezTo>
                    <a:pt x="40" y="34"/>
                    <a:pt x="50" y="51"/>
                    <a:pt x="74" y="63"/>
                  </a:cubicBezTo>
                  <a:cubicBezTo>
                    <a:pt x="74" y="63"/>
                    <a:pt x="65" y="57"/>
                    <a:pt x="63" y="47"/>
                  </a:cubicBezTo>
                  <a:cubicBezTo>
                    <a:pt x="63" y="47"/>
                    <a:pt x="78" y="67"/>
                    <a:pt x="109" y="83"/>
                  </a:cubicBezTo>
                  <a:cubicBezTo>
                    <a:pt x="109" y="83"/>
                    <a:pt x="142" y="60"/>
                    <a:pt x="127" y="36"/>
                  </a:cubicBezTo>
                  <a:cubicBezTo>
                    <a:pt x="111" y="10"/>
                    <a:pt x="70" y="0"/>
                    <a:pt x="45" y="4"/>
                  </a:cubicBezTo>
                  <a:cubicBezTo>
                    <a:pt x="19" y="7"/>
                    <a:pt x="16" y="26"/>
                    <a:pt x="0" y="21"/>
                  </a:cubicBezTo>
                  <a:cubicBezTo>
                    <a:pt x="0" y="21"/>
                    <a:pt x="12" y="30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62" name="Group 58"/>
          <p:cNvGrpSpPr/>
          <p:nvPr/>
        </p:nvGrpSpPr>
        <p:grpSpPr>
          <a:xfrm>
            <a:off x="6894157" y="3049065"/>
            <a:ext cx="1350006" cy="992930"/>
            <a:chOff x="6560951" y="3491996"/>
            <a:chExt cx="1350182" cy="992930"/>
          </a:xfrm>
        </p:grpSpPr>
        <p:sp>
          <p:nvSpPr>
            <p:cNvPr id="63" name="Freeform 69"/>
            <p:cNvSpPr/>
            <p:nvPr/>
          </p:nvSpPr>
          <p:spPr bwMode="auto">
            <a:xfrm>
              <a:off x="6560951" y="383907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4" name="Freeform 69"/>
            <p:cNvSpPr/>
            <p:nvPr/>
          </p:nvSpPr>
          <p:spPr bwMode="auto">
            <a:xfrm>
              <a:off x="6560951" y="3491996"/>
              <a:ext cx="1350182" cy="645850"/>
            </a:xfrm>
            <a:custGeom>
              <a:avLst/>
              <a:gdLst>
                <a:gd name="T0" fmla="*/ 345 w 663"/>
                <a:gd name="T1" fmla="*/ 8 h 317"/>
                <a:gd name="T2" fmla="*/ 282 w 663"/>
                <a:gd name="T3" fmla="*/ 8 h 317"/>
                <a:gd name="T4" fmla="*/ 17 w 663"/>
                <a:gd name="T5" fmla="*/ 135 h 317"/>
                <a:gd name="T6" fmla="*/ 17 w 663"/>
                <a:gd name="T7" fmla="*/ 165 h 317"/>
                <a:gd name="T8" fmla="*/ 318 w 663"/>
                <a:gd name="T9" fmla="*/ 309 h 317"/>
                <a:gd name="T10" fmla="*/ 381 w 663"/>
                <a:gd name="T11" fmla="*/ 309 h 317"/>
                <a:gd name="T12" fmla="*/ 646 w 663"/>
                <a:gd name="T13" fmla="*/ 182 h 317"/>
                <a:gd name="T14" fmla="*/ 646 w 663"/>
                <a:gd name="T15" fmla="*/ 152 h 317"/>
                <a:gd name="T16" fmla="*/ 345 w 663"/>
                <a:gd name="T17" fmla="*/ 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317">
                  <a:moveTo>
                    <a:pt x="345" y="8"/>
                  </a:moveTo>
                  <a:cubicBezTo>
                    <a:pt x="328" y="0"/>
                    <a:pt x="299" y="0"/>
                    <a:pt x="282" y="8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0" y="143"/>
                    <a:pt x="0" y="157"/>
                    <a:pt x="17" y="165"/>
                  </a:cubicBezTo>
                  <a:cubicBezTo>
                    <a:pt x="318" y="309"/>
                    <a:pt x="318" y="309"/>
                    <a:pt x="318" y="309"/>
                  </a:cubicBezTo>
                  <a:cubicBezTo>
                    <a:pt x="336" y="317"/>
                    <a:pt x="364" y="317"/>
                    <a:pt x="381" y="309"/>
                  </a:cubicBezTo>
                  <a:cubicBezTo>
                    <a:pt x="646" y="182"/>
                    <a:pt x="646" y="182"/>
                    <a:pt x="646" y="182"/>
                  </a:cubicBezTo>
                  <a:cubicBezTo>
                    <a:pt x="663" y="174"/>
                    <a:pt x="663" y="160"/>
                    <a:pt x="646" y="152"/>
                  </a:cubicBezTo>
                  <a:lnTo>
                    <a:pt x="345" y="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5" name="Freeform 70"/>
            <p:cNvSpPr/>
            <p:nvPr/>
          </p:nvSpPr>
          <p:spPr bwMode="auto">
            <a:xfrm>
              <a:off x="7180102" y="3795851"/>
              <a:ext cx="69925" cy="45769"/>
            </a:xfrm>
            <a:custGeom>
              <a:avLst/>
              <a:gdLst>
                <a:gd name="T0" fmla="*/ 18 w 34"/>
                <a:gd name="T1" fmla="*/ 9 h 23"/>
                <a:gd name="T2" fmla="*/ 7 w 34"/>
                <a:gd name="T3" fmla="*/ 0 h 23"/>
                <a:gd name="T4" fmla="*/ 3 w 34"/>
                <a:gd name="T5" fmla="*/ 6 h 23"/>
                <a:gd name="T6" fmla="*/ 1 w 34"/>
                <a:gd name="T7" fmla="*/ 12 h 23"/>
                <a:gd name="T8" fmla="*/ 17 w 34"/>
                <a:gd name="T9" fmla="*/ 21 h 23"/>
                <a:gd name="T10" fmla="*/ 26 w 34"/>
                <a:gd name="T11" fmla="*/ 19 h 23"/>
                <a:gd name="T12" fmla="*/ 34 w 34"/>
                <a:gd name="T13" fmla="*/ 14 h 23"/>
                <a:gd name="T14" fmla="*/ 18 w 34"/>
                <a:gd name="T1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3">
                  <a:moveTo>
                    <a:pt x="18" y="9"/>
                  </a:moveTo>
                  <a:cubicBezTo>
                    <a:pt x="13" y="6"/>
                    <a:pt x="9" y="3"/>
                    <a:pt x="7" y="0"/>
                  </a:cubicBezTo>
                  <a:cubicBezTo>
                    <a:pt x="5" y="1"/>
                    <a:pt x="3" y="3"/>
                    <a:pt x="3" y="6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9"/>
                    <a:pt x="7" y="23"/>
                    <a:pt x="17" y="2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1" y="18"/>
                    <a:pt x="33" y="16"/>
                    <a:pt x="34" y="14"/>
                  </a:cubicBezTo>
                  <a:cubicBezTo>
                    <a:pt x="29" y="14"/>
                    <a:pt x="23" y="12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6" name="Freeform 71"/>
            <p:cNvSpPr/>
            <p:nvPr/>
          </p:nvSpPr>
          <p:spPr bwMode="auto">
            <a:xfrm>
              <a:off x="7031353" y="3826363"/>
              <a:ext cx="172905" cy="129678"/>
            </a:xfrm>
            <a:custGeom>
              <a:avLst/>
              <a:gdLst>
                <a:gd name="T0" fmla="*/ 9 w 85"/>
                <a:gd name="T1" fmla="*/ 55 h 64"/>
                <a:gd name="T2" fmla="*/ 35 w 85"/>
                <a:gd name="T3" fmla="*/ 23 h 64"/>
                <a:gd name="T4" fmla="*/ 56 w 85"/>
                <a:gd name="T5" fmla="*/ 12 h 64"/>
                <a:gd name="T6" fmla="*/ 71 w 85"/>
                <a:gd name="T7" fmla="*/ 21 h 64"/>
                <a:gd name="T8" fmla="*/ 58 w 85"/>
                <a:gd name="T9" fmla="*/ 37 h 64"/>
                <a:gd name="T10" fmla="*/ 17 w 85"/>
                <a:gd name="T11" fmla="*/ 59 h 64"/>
                <a:gd name="T12" fmla="*/ 9 w 85"/>
                <a:gd name="T1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9" y="55"/>
                  </a:moveTo>
                  <a:cubicBezTo>
                    <a:pt x="0" y="50"/>
                    <a:pt x="12" y="36"/>
                    <a:pt x="35" y="2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78" y="0"/>
                    <a:pt x="85" y="4"/>
                    <a:pt x="71" y="21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44" y="54"/>
                    <a:pt x="26" y="64"/>
                    <a:pt x="17" y="59"/>
                  </a:cubicBezTo>
                  <a:lnTo>
                    <a:pt x="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7" name="Freeform 72"/>
            <p:cNvSpPr/>
            <p:nvPr/>
          </p:nvSpPr>
          <p:spPr bwMode="auto">
            <a:xfrm>
              <a:off x="7182644" y="3685242"/>
              <a:ext cx="38141" cy="47041"/>
            </a:xfrm>
            <a:custGeom>
              <a:avLst/>
              <a:gdLst>
                <a:gd name="T0" fmla="*/ 19 w 19"/>
                <a:gd name="T1" fmla="*/ 5 h 23"/>
                <a:gd name="T2" fmla="*/ 9 w 19"/>
                <a:gd name="T3" fmla="*/ 1 h 23"/>
                <a:gd name="T4" fmla="*/ 1 w 19"/>
                <a:gd name="T5" fmla="*/ 12 h 23"/>
                <a:gd name="T6" fmla="*/ 1 w 19"/>
                <a:gd name="T7" fmla="*/ 18 h 23"/>
                <a:gd name="T8" fmla="*/ 5 w 19"/>
                <a:gd name="T9" fmla="*/ 22 h 23"/>
                <a:gd name="T10" fmla="*/ 19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19" y="5"/>
                  </a:moveTo>
                  <a:cubicBezTo>
                    <a:pt x="18" y="3"/>
                    <a:pt x="13" y="0"/>
                    <a:pt x="9" y="1"/>
                  </a:cubicBezTo>
                  <a:cubicBezTo>
                    <a:pt x="5" y="2"/>
                    <a:pt x="1" y="8"/>
                    <a:pt x="1" y="12"/>
                  </a:cubicBezTo>
                  <a:cubicBezTo>
                    <a:pt x="1" y="15"/>
                    <a:pt x="2" y="17"/>
                    <a:pt x="1" y="18"/>
                  </a:cubicBezTo>
                  <a:cubicBezTo>
                    <a:pt x="0" y="19"/>
                    <a:pt x="0" y="23"/>
                    <a:pt x="5" y="22"/>
                  </a:cubicBezTo>
                  <a:cubicBezTo>
                    <a:pt x="10" y="20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8" name="Freeform 73"/>
            <p:cNvSpPr/>
            <p:nvPr/>
          </p:nvSpPr>
          <p:spPr bwMode="auto">
            <a:xfrm>
              <a:off x="7345378" y="3789494"/>
              <a:ext cx="62297" cy="31784"/>
            </a:xfrm>
            <a:custGeom>
              <a:avLst/>
              <a:gdLst>
                <a:gd name="T0" fmla="*/ 23 w 31"/>
                <a:gd name="T1" fmla="*/ 0 h 16"/>
                <a:gd name="T2" fmla="*/ 30 w 31"/>
                <a:gd name="T3" fmla="*/ 7 h 16"/>
                <a:gd name="T4" fmla="*/ 16 w 31"/>
                <a:gd name="T5" fmla="*/ 13 h 16"/>
                <a:gd name="T6" fmla="*/ 7 w 31"/>
                <a:gd name="T7" fmla="*/ 15 h 16"/>
                <a:gd name="T8" fmla="*/ 1 w 31"/>
                <a:gd name="T9" fmla="*/ 13 h 16"/>
                <a:gd name="T10" fmla="*/ 23 w 3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6">
                  <a:moveTo>
                    <a:pt x="23" y="0"/>
                  </a:moveTo>
                  <a:cubicBezTo>
                    <a:pt x="27" y="1"/>
                    <a:pt x="31" y="3"/>
                    <a:pt x="30" y="7"/>
                  </a:cubicBezTo>
                  <a:cubicBezTo>
                    <a:pt x="29" y="9"/>
                    <a:pt x="22" y="13"/>
                    <a:pt x="16" y="13"/>
                  </a:cubicBezTo>
                  <a:cubicBezTo>
                    <a:pt x="11" y="14"/>
                    <a:pt x="9" y="14"/>
                    <a:pt x="7" y="15"/>
                  </a:cubicBezTo>
                  <a:cubicBezTo>
                    <a:pt x="5" y="15"/>
                    <a:pt x="0" y="16"/>
                    <a:pt x="1" y="13"/>
                  </a:cubicBezTo>
                  <a:cubicBezTo>
                    <a:pt x="3" y="9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9" name="Freeform 74"/>
            <p:cNvSpPr>
              <a:spLocks noEditPoints="1"/>
            </p:cNvSpPr>
            <p:nvPr/>
          </p:nvSpPr>
          <p:spPr bwMode="auto">
            <a:xfrm>
              <a:off x="7139418" y="3650916"/>
              <a:ext cx="308940" cy="207232"/>
            </a:xfrm>
            <a:custGeom>
              <a:avLst/>
              <a:gdLst>
                <a:gd name="T0" fmla="*/ 34 w 152"/>
                <a:gd name="T1" fmla="*/ 83 h 102"/>
                <a:gd name="T2" fmla="*/ 51 w 152"/>
                <a:gd name="T3" fmla="*/ 2 h 102"/>
                <a:gd name="T4" fmla="*/ 54 w 152"/>
                <a:gd name="T5" fmla="*/ 0 h 102"/>
                <a:gd name="T6" fmla="*/ 152 w 152"/>
                <a:gd name="T7" fmla="*/ 55 h 102"/>
                <a:gd name="T8" fmla="*/ 150 w 152"/>
                <a:gd name="T9" fmla="*/ 57 h 102"/>
                <a:gd name="T10" fmla="*/ 34 w 152"/>
                <a:gd name="T11" fmla="*/ 83 h 102"/>
                <a:gd name="T12" fmla="*/ 55 w 152"/>
                <a:gd name="T13" fmla="*/ 7 h 102"/>
                <a:gd name="T14" fmla="*/ 39 w 152"/>
                <a:gd name="T15" fmla="*/ 79 h 102"/>
                <a:gd name="T16" fmla="*/ 141 w 152"/>
                <a:gd name="T17" fmla="*/ 56 h 102"/>
                <a:gd name="T18" fmla="*/ 55 w 152"/>
                <a:gd name="T19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2">
                  <a:moveTo>
                    <a:pt x="34" y="83"/>
                  </a:moveTo>
                  <a:cubicBezTo>
                    <a:pt x="0" y="64"/>
                    <a:pt x="24" y="23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23" y="79"/>
                    <a:pt x="68" y="102"/>
                    <a:pt x="34" y="83"/>
                  </a:cubicBezTo>
                  <a:close/>
                  <a:moveTo>
                    <a:pt x="55" y="7"/>
                  </a:moveTo>
                  <a:cubicBezTo>
                    <a:pt x="30" y="28"/>
                    <a:pt x="11" y="64"/>
                    <a:pt x="39" y="79"/>
                  </a:cubicBezTo>
                  <a:cubicBezTo>
                    <a:pt x="66" y="94"/>
                    <a:pt x="115" y="76"/>
                    <a:pt x="141" y="56"/>
                  </a:cubicBezTo>
                  <a:lnTo>
                    <a:pt x="5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0" name="Freeform 75"/>
            <p:cNvSpPr/>
            <p:nvPr/>
          </p:nvSpPr>
          <p:spPr bwMode="auto">
            <a:xfrm>
              <a:off x="7202986" y="3621675"/>
              <a:ext cx="288599" cy="169091"/>
            </a:xfrm>
            <a:custGeom>
              <a:avLst/>
              <a:gdLst>
                <a:gd name="T0" fmla="*/ 31 w 142"/>
                <a:gd name="T1" fmla="*/ 28 h 83"/>
                <a:gd name="T2" fmla="*/ 44 w 142"/>
                <a:gd name="T3" fmla="*/ 46 h 83"/>
                <a:gd name="T4" fmla="*/ 41 w 142"/>
                <a:gd name="T5" fmla="*/ 34 h 83"/>
                <a:gd name="T6" fmla="*/ 75 w 142"/>
                <a:gd name="T7" fmla="*/ 63 h 83"/>
                <a:gd name="T8" fmla="*/ 63 w 142"/>
                <a:gd name="T9" fmla="*/ 47 h 83"/>
                <a:gd name="T10" fmla="*/ 110 w 142"/>
                <a:gd name="T11" fmla="*/ 83 h 83"/>
                <a:gd name="T12" fmla="*/ 127 w 142"/>
                <a:gd name="T13" fmla="*/ 35 h 83"/>
                <a:gd name="T14" fmla="*/ 45 w 142"/>
                <a:gd name="T15" fmla="*/ 3 h 83"/>
                <a:gd name="T16" fmla="*/ 0 w 142"/>
                <a:gd name="T17" fmla="*/ 20 h 83"/>
                <a:gd name="T18" fmla="*/ 31 w 142"/>
                <a:gd name="T19" fmla="*/ 2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83">
                  <a:moveTo>
                    <a:pt x="31" y="28"/>
                  </a:moveTo>
                  <a:cubicBezTo>
                    <a:pt x="31" y="28"/>
                    <a:pt x="30" y="38"/>
                    <a:pt x="44" y="46"/>
                  </a:cubicBezTo>
                  <a:cubicBezTo>
                    <a:pt x="44" y="46"/>
                    <a:pt x="38" y="40"/>
                    <a:pt x="41" y="34"/>
                  </a:cubicBezTo>
                  <a:cubicBezTo>
                    <a:pt x="41" y="34"/>
                    <a:pt x="50" y="50"/>
                    <a:pt x="75" y="63"/>
                  </a:cubicBezTo>
                  <a:cubicBezTo>
                    <a:pt x="75" y="63"/>
                    <a:pt x="65" y="57"/>
                    <a:pt x="63" y="47"/>
                  </a:cubicBezTo>
                  <a:cubicBezTo>
                    <a:pt x="63" y="47"/>
                    <a:pt x="78" y="66"/>
                    <a:pt x="110" y="83"/>
                  </a:cubicBezTo>
                  <a:cubicBezTo>
                    <a:pt x="110" y="83"/>
                    <a:pt x="142" y="59"/>
                    <a:pt x="127" y="35"/>
                  </a:cubicBezTo>
                  <a:cubicBezTo>
                    <a:pt x="111" y="9"/>
                    <a:pt x="70" y="0"/>
                    <a:pt x="45" y="3"/>
                  </a:cubicBezTo>
                  <a:cubicBezTo>
                    <a:pt x="19" y="7"/>
                    <a:pt x="16" y="26"/>
                    <a:pt x="0" y="20"/>
                  </a:cubicBezTo>
                  <a:cubicBezTo>
                    <a:pt x="0" y="20"/>
                    <a:pt x="12" y="30"/>
                    <a:pt x="31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1" name="Group 67"/>
          <p:cNvGrpSpPr/>
          <p:nvPr/>
        </p:nvGrpSpPr>
        <p:grpSpPr>
          <a:xfrm>
            <a:off x="6606233" y="3354011"/>
            <a:ext cx="341950" cy="197060"/>
            <a:chOff x="6394403" y="3369946"/>
            <a:chExt cx="341995" cy="197060"/>
          </a:xfrm>
          <a:solidFill>
            <a:schemeClr val="tx1">
              <a:alpha val="20000"/>
            </a:schemeClr>
          </a:solidFill>
        </p:grpSpPr>
        <p:sp>
          <p:nvSpPr>
            <p:cNvPr id="72" name="Freeform 77"/>
            <p:cNvSpPr/>
            <p:nvPr/>
          </p:nvSpPr>
          <p:spPr bwMode="auto">
            <a:xfrm>
              <a:off x="6394403" y="3369946"/>
              <a:ext cx="81367" cy="55940"/>
            </a:xfrm>
            <a:custGeom>
              <a:avLst/>
              <a:gdLst>
                <a:gd name="T0" fmla="*/ 35 w 40"/>
                <a:gd name="T1" fmla="*/ 21 h 28"/>
                <a:gd name="T2" fmla="*/ 11 w 40"/>
                <a:gd name="T3" fmla="*/ 24 h 28"/>
                <a:gd name="T4" fmla="*/ 6 w 40"/>
                <a:gd name="T5" fmla="*/ 6 h 28"/>
                <a:gd name="T6" fmla="*/ 30 w 40"/>
                <a:gd name="T7" fmla="*/ 4 h 28"/>
                <a:gd name="T8" fmla="*/ 35 w 40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1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6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3" name="Freeform 78"/>
            <p:cNvSpPr/>
            <p:nvPr/>
          </p:nvSpPr>
          <p:spPr bwMode="auto">
            <a:xfrm>
              <a:off x="6522810" y="3434785"/>
              <a:ext cx="81367" cy="58482"/>
            </a:xfrm>
            <a:custGeom>
              <a:avLst/>
              <a:gdLst>
                <a:gd name="T0" fmla="*/ 35 w 40"/>
                <a:gd name="T1" fmla="*/ 22 h 29"/>
                <a:gd name="T2" fmla="*/ 11 w 40"/>
                <a:gd name="T3" fmla="*/ 25 h 29"/>
                <a:gd name="T4" fmla="*/ 5 w 40"/>
                <a:gd name="T5" fmla="*/ 7 h 29"/>
                <a:gd name="T6" fmla="*/ 30 w 40"/>
                <a:gd name="T7" fmla="*/ 4 h 29"/>
                <a:gd name="T8" fmla="*/ 35 w 4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5" y="22"/>
                  </a:moveTo>
                  <a:cubicBezTo>
                    <a:pt x="29" y="27"/>
                    <a:pt x="19" y="29"/>
                    <a:pt x="11" y="25"/>
                  </a:cubicBezTo>
                  <a:cubicBezTo>
                    <a:pt x="2" y="20"/>
                    <a:pt x="0" y="13"/>
                    <a:pt x="5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4" name="Freeform 79"/>
            <p:cNvSpPr/>
            <p:nvPr/>
          </p:nvSpPr>
          <p:spPr bwMode="auto">
            <a:xfrm>
              <a:off x="6655031" y="3509795"/>
              <a:ext cx="81367" cy="57211"/>
            </a:xfrm>
            <a:custGeom>
              <a:avLst/>
              <a:gdLst>
                <a:gd name="T0" fmla="*/ 35 w 40"/>
                <a:gd name="T1" fmla="*/ 22 h 28"/>
                <a:gd name="T2" fmla="*/ 11 w 40"/>
                <a:gd name="T3" fmla="*/ 24 h 28"/>
                <a:gd name="T4" fmla="*/ 6 w 40"/>
                <a:gd name="T5" fmla="*/ 7 h 28"/>
                <a:gd name="T6" fmla="*/ 30 w 40"/>
                <a:gd name="T7" fmla="*/ 4 h 28"/>
                <a:gd name="T8" fmla="*/ 35 w 40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5" y="22"/>
                  </a:moveTo>
                  <a:cubicBezTo>
                    <a:pt x="30" y="27"/>
                    <a:pt x="19" y="28"/>
                    <a:pt x="11" y="24"/>
                  </a:cubicBezTo>
                  <a:cubicBezTo>
                    <a:pt x="3" y="20"/>
                    <a:pt x="0" y="12"/>
                    <a:pt x="6" y="7"/>
                  </a:cubicBezTo>
                  <a:cubicBezTo>
                    <a:pt x="11" y="1"/>
                    <a:pt x="22" y="0"/>
                    <a:pt x="30" y="4"/>
                  </a:cubicBezTo>
                  <a:cubicBezTo>
                    <a:pt x="38" y="8"/>
                    <a:pt x="40" y="16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5" name="Group 71"/>
          <p:cNvGrpSpPr/>
          <p:nvPr/>
        </p:nvGrpSpPr>
        <p:grpSpPr>
          <a:xfrm>
            <a:off x="5463431" y="3138695"/>
            <a:ext cx="1566108" cy="748830"/>
            <a:chOff x="5251453" y="3605147"/>
            <a:chExt cx="1566312" cy="748830"/>
          </a:xfrm>
        </p:grpSpPr>
        <p:sp>
          <p:nvSpPr>
            <p:cNvPr id="76" name="Freeform 92"/>
            <p:cNvSpPr/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7" name="Freeform 93"/>
            <p:cNvSpPr/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8" name="Group 74"/>
          <p:cNvGrpSpPr/>
          <p:nvPr/>
        </p:nvGrpSpPr>
        <p:grpSpPr>
          <a:xfrm>
            <a:off x="5463431" y="3642927"/>
            <a:ext cx="1566108" cy="748830"/>
            <a:chOff x="5251453" y="3605147"/>
            <a:chExt cx="1566312" cy="748830"/>
          </a:xfrm>
          <a:solidFill>
            <a:schemeClr val="tx1">
              <a:alpha val="10000"/>
            </a:schemeClr>
          </a:solidFill>
        </p:grpSpPr>
        <p:sp>
          <p:nvSpPr>
            <p:cNvPr id="79" name="Freeform 92"/>
            <p:cNvSpPr/>
            <p:nvPr/>
          </p:nvSpPr>
          <p:spPr bwMode="auto">
            <a:xfrm>
              <a:off x="5251453" y="3605147"/>
              <a:ext cx="1566312" cy="748830"/>
            </a:xfrm>
            <a:custGeom>
              <a:avLst/>
              <a:gdLst>
                <a:gd name="T0" fmla="*/ 742 w 769"/>
                <a:gd name="T1" fmla="*/ 354 h 367"/>
                <a:gd name="T2" fmla="*/ 741 w 769"/>
                <a:gd name="T3" fmla="*/ 306 h 367"/>
                <a:gd name="T4" fmla="*/ 129 w 769"/>
                <a:gd name="T5" fmla="*/ 14 h 367"/>
                <a:gd name="T6" fmla="*/ 28 w 769"/>
                <a:gd name="T7" fmla="*/ 13 h 367"/>
                <a:gd name="T8" fmla="*/ 29 w 769"/>
                <a:gd name="T9" fmla="*/ 61 h 367"/>
                <a:gd name="T10" fmla="*/ 641 w 769"/>
                <a:gd name="T11" fmla="*/ 354 h 367"/>
                <a:gd name="T12" fmla="*/ 742 w 769"/>
                <a:gd name="T13" fmla="*/ 35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367">
                  <a:moveTo>
                    <a:pt x="742" y="354"/>
                  </a:moveTo>
                  <a:cubicBezTo>
                    <a:pt x="769" y="341"/>
                    <a:pt x="769" y="320"/>
                    <a:pt x="741" y="306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00" y="0"/>
                    <a:pt x="55" y="0"/>
                    <a:pt x="28" y="13"/>
                  </a:cubicBezTo>
                  <a:cubicBezTo>
                    <a:pt x="0" y="26"/>
                    <a:pt x="1" y="48"/>
                    <a:pt x="29" y="61"/>
                  </a:cubicBezTo>
                  <a:cubicBezTo>
                    <a:pt x="641" y="354"/>
                    <a:pt x="641" y="354"/>
                    <a:pt x="641" y="354"/>
                  </a:cubicBezTo>
                  <a:cubicBezTo>
                    <a:pt x="669" y="367"/>
                    <a:pt x="715" y="367"/>
                    <a:pt x="742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0" name="Freeform 93"/>
            <p:cNvSpPr/>
            <p:nvPr/>
          </p:nvSpPr>
          <p:spPr bwMode="auto">
            <a:xfrm>
              <a:off x="5386217" y="3657273"/>
              <a:ext cx="912835" cy="450061"/>
            </a:xfrm>
            <a:custGeom>
              <a:avLst/>
              <a:gdLst>
                <a:gd name="T0" fmla="*/ 441 w 448"/>
                <a:gd name="T1" fmla="*/ 221 h 221"/>
                <a:gd name="T2" fmla="*/ 438 w 448"/>
                <a:gd name="T3" fmla="*/ 220 h 221"/>
                <a:gd name="T4" fmla="*/ 4 w 448"/>
                <a:gd name="T5" fmla="*/ 13 h 221"/>
                <a:gd name="T6" fmla="*/ 1 w 448"/>
                <a:gd name="T7" fmla="*/ 5 h 221"/>
                <a:gd name="T8" fmla="*/ 9 w 448"/>
                <a:gd name="T9" fmla="*/ 2 h 221"/>
                <a:gd name="T10" fmla="*/ 444 w 448"/>
                <a:gd name="T11" fmla="*/ 209 h 221"/>
                <a:gd name="T12" fmla="*/ 446 w 448"/>
                <a:gd name="T13" fmla="*/ 217 h 221"/>
                <a:gd name="T14" fmla="*/ 441 w 448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221">
                  <a:moveTo>
                    <a:pt x="441" y="221"/>
                  </a:moveTo>
                  <a:cubicBezTo>
                    <a:pt x="440" y="221"/>
                    <a:pt x="439" y="221"/>
                    <a:pt x="438" y="22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444" y="209"/>
                    <a:pt x="444" y="209"/>
                    <a:pt x="444" y="209"/>
                  </a:cubicBezTo>
                  <a:cubicBezTo>
                    <a:pt x="447" y="211"/>
                    <a:pt x="448" y="214"/>
                    <a:pt x="446" y="217"/>
                  </a:cubicBezTo>
                  <a:cubicBezTo>
                    <a:pt x="445" y="220"/>
                    <a:pt x="443" y="221"/>
                    <a:pt x="441" y="2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81" name="Straight Connector 77"/>
          <p:cNvCxnSpPr/>
          <p:nvPr/>
        </p:nvCxnSpPr>
        <p:spPr>
          <a:xfrm flipH="1" flipV="1">
            <a:off x="4039822" y="2688265"/>
            <a:ext cx="497901" cy="31619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78"/>
          <p:cNvCxnSpPr/>
          <p:nvPr/>
        </p:nvCxnSpPr>
        <p:spPr>
          <a:xfrm flipH="1">
            <a:off x="3375151" y="2688265"/>
            <a:ext cx="664672" cy="0"/>
          </a:xfrm>
          <a:prstGeom prst="line">
            <a:avLst/>
          </a:prstGeom>
          <a:ln w="19050"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79"/>
          <p:cNvCxnSpPr/>
          <p:nvPr/>
        </p:nvCxnSpPr>
        <p:spPr>
          <a:xfrm flipH="1">
            <a:off x="2951853" y="4272411"/>
            <a:ext cx="1149444" cy="60443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0"/>
          <p:cNvCxnSpPr/>
          <p:nvPr/>
        </p:nvCxnSpPr>
        <p:spPr>
          <a:xfrm flipH="1">
            <a:off x="2639957" y="4876844"/>
            <a:ext cx="311899" cy="0"/>
          </a:xfrm>
          <a:prstGeom prst="line">
            <a:avLst/>
          </a:prstGeom>
          <a:ln w="19050"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1"/>
          <p:cNvCxnSpPr/>
          <p:nvPr/>
        </p:nvCxnSpPr>
        <p:spPr>
          <a:xfrm flipV="1">
            <a:off x="7915546" y="2577313"/>
            <a:ext cx="497901" cy="31619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2"/>
          <p:cNvCxnSpPr/>
          <p:nvPr/>
        </p:nvCxnSpPr>
        <p:spPr>
          <a:xfrm>
            <a:off x="8413447" y="2577313"/>
            <a:ext cx="833839" cy="0"/>
          </a:xfrm>
          <a:prstGeom prst="line">
            <a:avLst/>
          </a:prstGeom>
          <a:ln w="19050"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3"/>
          <p:cNvCxnSpPr/>
          <p:nvPr/>
        </p:nvCxnSpPr>
        <p:spPr>
          <a:xfrm>
            <a:off x="6909743" y="3820959"/>
            <a:ext cx="838876" cy="83898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4"/>
          <p:cNvCxnSpPr/>
          <p:nvPr/>
        </p:nvCxnSpPr>
        <p:spPr>
          <a:xfrm>
            <a:off x="7748618" y="4663021"/>
            <a:ext cx="1706030" cy="0"/>
          </a:xfrm>
          <a:prstGeom prst="line">
            <a:avLst/>
          </a:prstGeom>
          <a:ln w="19050"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5"/>
          <p:cNvSpPr txBox="1"/>
          <p:nvPr/>
        </p:nvSpPr>
        <p:spPr>
          <a:xfrm>
            <a:off x="2485612" y="231533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Rectangle 86"/>
          <p:cNvSpPr/>
          <p:nvPr/>
        </p:nvSpPr>
        <p:spPr>
          <a:xfrm>
            <a:off x="1037606" y="2576588"/>
            <a:ext cx="223899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91" name="TextBox 87"/>
          <p:cNvSpPr txBox="1"/>
          <p:nvPr/>
        </p:nvSpPr>
        <p:spPr>
          <a:xfrm>
            <a:off x="9326017" y="22697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2" name="Rectangle 88"/>
          <p:cNvSpPr/>
          <p:nvPr/>
        </p:nvSpPr>
        <p:spPr>
          <a:xfrm>
            <a:off x="9326016" y="2531025"/>
            <a:ext cx="219283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93" name="TextBox 89"/>
          <p:cNvSpPr txBox="1"/>
          <p:nvPr/>
        </p:nvSpPr>
        <p:spPr>
          <a:xfrm>
            <a:off x="9544376" y="427459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4" name="Rectangle 90"/>
          <p:cNvSpPr/>
          <p:nvPr/>
        </p:nvSpPr>
        <p:spPr>
          <a:xfrm>
            <a:off x="9544375" y="4535852"/>
            <a:ext cx="219283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95" name="TextBox 91"/>
          <p:cNvSpPr txBox="1"/>
          <p:nvPr/>
        </p:nvSpPr>
        <p:spPr>
          <a:xfrm>
            <a:off x="1704859" y="45416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6" name="Rectangle 92"/>
          <p:cNvSpPr/>
          <p:nvPr/>
        </p:nvSpPr>
        <p:spPr>
          <a:xfrm>
            <a:off x="256854" y="4802885"/>
            <a:ext cx="223899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82856" y="2372026"/>
            <a:ext cx="1642579" cy="2930362"/>
            <a:chOff x="1861147" y="1852464"/>
            <a:chExt cx="1605282" cy="2407311"/>
          </a:xfrm>
        </p:grpSpPr>
        <p:grpSp>
          <p:nvGrpSpPr>
            <p:cNvPr id="3" name="组合 2"/>
            <p:cNvGrpSpPr/>
            <p:nvPr/>
          </p:nvGrpSpPr>
          <p:grpSpPr>
            <a:xfrm>
              <a:off x="1861147" y="1852464"/>
              <a:ext cx="1605282" cy="349044"/>
              <a:chOff x="2195736" y="2068488"/>
              <a:chExt cx="1605282" cy="34904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95736" y="2068488"/>
                <a:ext cx="1512168" cy="34904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2013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年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月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5400000">
                <a:off x="3599892" y="2149896"/>
                <a:ext cx="216024" cy="186228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7180" y="2372026"/>
            <a:ext cx="1642579" cy="2930362"/>
            <a:chOff x="1861147" y="1852464"/>
            <a:chExt cx="1605282" cy="2407311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6200000" scaled="1"/>
          </a:gradFill>
        </p:grpSpPr>
        <p:grpSp>
          <p:nvGrpSpPr>
            <p:cNvPr id="8" name="组合 7"/>
            <p:cNvGrpSpPr/>
            <p:nvPr/>
          </p:nvGrpSpPr>
          <p:grpSpPr>
            <a:xfrm>
              <a:off x="1861147" y="1852464"/>
              <a:ext cx="1605282" cy="349044"/>
              <a:chOff x="2195736" y="2068488"/>
              <a:chExt cx="1605282" cy="349044"/>
            </a:xfrm>
            <a:grpFill/>
          </p:grpSpPr>
          <p:sp>
            <p:nvSpPr>
              <p:cNvPr id="10" name="矩形 9"/>
              <p:cNvSpPr/>
              <p:nvPr/>
            </p:nvSpPr>
            <p:spPr>
              <a:xfrm>
                <a:off x="2195736" y="2068488"/>
                <a:ext cx="1512168" cy="34904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2014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年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月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3599892" y="2149896"/>
                <a:ext cx="216024" cy="18622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05441" y="2372026"/>
            <a:ext cx="1642579" cy="2930362"/>
            <a:chOff x="1861147" y="1852464"/>
            <a:chExt cx="1605282" cy="2407311"/>
          </a:xfr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</a:gradFill>
        </p:grpSpPr>
        <p:grpSp>
          <p:nvGrpSpPr>
            <p:cNvPr id="13" name="组合 12"/>
            <p:cNvGrpSpPr/>
            <p:nvPr/>
          </p:nvGrpSpPr>
          <p:grpSpPr>
            <a:xfrm>
              <a:off x="1861147" y="1852464"/>
              <a:ext cx="1605282" cy="349044"/>
              <a:chOff x="2195736" y="2068488"/>
              <a:chExt cx="1605282" cy="349044"/>
            </a:xfrm>
            <a:grpFill/>
          </p:grpSpPr>
          <p:sp>
            <p:nvSpPr>
              <p:cNvPr id="15" name="矩形 14"/>
              <p:cNvSpPr/>
              <p:nvPr/>
            </p:nvSpPr>
            <p:spPr>
              <a:xfrm>
                <a:off x="2195736" y="2068488"/>
                <a:ext cx="1512168" cy="34904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2015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年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月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599892" y="2149896"/>
                <a:ext cx="216024" cy="18622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13639" y="2372026"/>
            <a:ext cx="1652306" cy="2930362"/>
            <a:chOff x="1851643" y="1852464"/>
            <a:chExt cx="1614786" cy="2407311"/>
          </a:xfrm>
        </p:grpSpPr>
        <p:grpSp>
          <p:nvGrpSpPr>
            <p:cNvPr id="18" name="组合 17"/>
            <p:cNvGrpSpPr/>
            <p:nvPr/>
          </p:nvGrpSpPr>
          <p:grpSpPr>
            <a:xfrm>
              <a:off x="1851643" y="1852464"/>
              <a:ext cx="1614786" cy="349044"/>
              <a:chOff x="2186232" y="2068488"/>
              <a:chExt cx="1614786" cy="34904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186232" y="2068488"/>
                <a:ext cx="1512169" cy="34904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2016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年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月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599892" y="2149896"/>
                <a:ext cx="216024" cy="18622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751625" y="2372026"/>
            <a:ext cx="1551897" cy="2930362"/>
            <a:chOff x="1861146" y="1852464"/>
            <a:chExt cx="1516657" cy="2407311"/>
          </a:xfr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23" name="矩形 22"/>
            <p:cNvSpPr/>
            <p:nvPr/>
          </p:nvSpPr>
          <p:spPr>
            <a:xfrm>
              <a:off x="1861146" y="1852464"/>
              <a:ext cx="1512168" cy="3490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+mn-ea"/>
                </a:rPr>
                <a:t>2017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+mn-ea"/>
                </a:rPr>
                <a:t>7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月</a:t>
              </a:r>
              <a:endParaRPr lang="zh-CN" altLang="en-US" sz="1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8565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6698" y="2139163"/>
            <a:ext cx="10756822" cy="616903"/>
            <a:chOff x="630765" y="1564432"/>
            <a:chExt cx="8067298" cy="462680"/>
          </a:xfrm>
        </p:grpSpPr>
        <p:sp>
          <p:nvSpPr>
            <p:cNvPr id="26" name="矩形 25"/>
            <p:cNvSpPr/>
            <p:nvPr/>
          </p:nvSpPr>
          <p:spPr>
            <a:xfrm>
              <a:off x="630765" y="1564432"/>
              <a:ext cx="1617378" cy="4626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cs typeface="+mn-ea"/>
                </a:rPr>
                <a:t>添加标题</a:t>
              </a:r>
              <a:endParaRPr lang="zh-CN" altLang="en-US" sz="20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183988" y="1595064"/>
              <a:ext cx="6514075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9568" y="2951748"/>
            <a:ext cx="1673648" cy="223359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标题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 flipH="1">
            <a:off x="4648697" y="2514147"/>
            <a:ext cx="2899305" cy="2899682"/>
          </a:xfrm>
          <a:custGeom>
            <a:avLst/>
            <a:gdLst>
              <a:gd name="T0" fmla="*/ 32 w 289"/>
              <a:gd name="T1" fmla="*/ 54 h 289"/>
              <a:gd name="T2" fmla="*/ 1 w 289"/>
              <a:gd name="T3" fmla="*/ 159 h 289"/>
              <a:gd name="T4" fmla="*/ 184 w 289"/>
              <a:gd name="T5" fmla="*/ 13 h 289"/>
              <a:gd name="T6" fmla="*/ 167 w 289"/>
              <a:gd name="T7" fmla="*/ 49 h 289"/>
              <a:gd name="T8" fmla="*/ 191 w 289"/>
              <a:gd name="T9" fmla="*/ 39 h 289"/>
              <a:gd name="T10" fmla="*/ 175 w 289"/>
              <a:gd name="T11" fmla="*/ 175 h 289"/>
              <a:gd name="T12" fmla="*/ 244 w 289"/>
              <a:gd name="T13" fmla="*/ 169 h 289"/>
              <a:gd name="T14" fmla="*/ 226 w 289"/>
              <a:gd name="T15" fmla="*/ 138 h 289"/>
              <a:gd name="T16" fmla="*/ 211 w 289"/>
              <a:gd name="T17" fmla="*/ 189 h 289"/>
              <a:gd name="T18" fmla="*/ 200 w 289"/>
              <a:gd name="T19" fmla="*/ 114 h 289"/>
              <a:gd name="T20" fmla="*/ 190 w 289"/>
              <a:gd name="T21" fmla="*/ 210 h 289"/>
              <a:gd name="T22" fmla="*/ 239 w 289"/>
              <a:gd name="T23" fmla="*/ 189 h 289"/>
              <a:gd name="T24" fmla="*/ 229 w 289"/>
              <a:gd name="T25" fmla="*/ 73 h 289"/>
              <a:gd name="T26" fmla="*/ 212 w 289"/>
              <a:gd name="T27" fmla="*/ 50 h 289"/>
              <a:gd name="T28" fmla="*/ 177 w 289"/>
              <a:gd name="T29" fmla="*/ 158 h 289"/>
              <a:gd name="T30" fmla="*/ 158 w 289"/>
              <a:gd name="T31" fmla="*/ 215 h 289"/>
              <a:gd name="T32" fmla="*/ 245 w 289"/>
              <a:gd name="T33" fmla="*/ 209 h 289"/>
              <a:gd name="T34" fmla="*/ 217 w 289"/>
              <a:gd name="T35" fmla="*/ 47 h 289"/>
              <a:gd name="T36" fmla="*/ 160 w 289"/>
              <a:gd name="T37" fmla="*/ 17 h 289"/>
              <a:gd name="T38" fmla="*/ 145 w 289"/>
              <a:gd name="T39" fmla="*/ 47 h 289"/>
              <a:gd name="T40" fmla="*/ 157 w 289"/>
              <a:gd name="T41" fmla="*/ 196 h 289"/>
              <a:gd name="T42" fmla="*/ 168 w 289"/>
              <a:gd name="T43" fmla="*/ 246 h 289"/>
              <a:gd name="T44" fmla="*/ 241 w 289"/>
              <a:gd name="T45" fmla="*/ 241 h 289"/>
              <a:gd name="T46" fmla="*/ 272 w 289"/>
              <a:gd name="T47" fmla="*/ 158 h 289"/>
              <a:gd name="T48" fmla="*/ 268 w 289"/>
              <a:gd name="T49" fmla="*/ 126 h 289"/>
              <a:gd name="T50" fmla="*/ 276 w 289"/>
              <a:gd name="T51" fmla="*/ 138 h 289"/>
              <a:gd name="T52" fmla="*/ 280 w 289"/>
              <a:gd name="T53" fmla="*/ 121 h 289"/>
              <a:gd name="T54" fmla="*/ 227 w 289"/>
              <a:gd name="T55" fmla="*/ 36 h 289"/>
              <a:gd name="T56" fmla="*/ 152 w 289"/>
              <a:gd name="T57" fmla="*/ 257 h 289"/>
              <a:gd name="T58" fmla="*/ 168 w 289"/>
              <a:gd name="T59" fmla="*/ 273 h 289"/>
              <a:gd name="T60" fmla="*/ 37 w 289"/>
              <a:gd name="T61" fmla="*/ 231 h 289"/>
              <a:gd name="T62" fmla="*/ 33 w 289"/>
              <a:gd name="T63" fmla="*/ 80 h 289"/>
              <a:gd name="T64" fmla="*/ 62 w 289"/>
              <a:gd name="T65" fmla="*/ 219 h 289"/>
              <a:gd name="T66" fmla="*/ 44 w 289"/>
              <a:gd name="T67" fmla="*/ 109 h 289"/>
              <a:gd name="T68" fmla="*/ 129 w 289"/>
              <a:gd name="T69" fmla="*/ 158 h 289"/>
              <a:gd name="T70" fmla="*/ 113 w 289"/>
              <a:gd name="T71" fmla="*/ 195 h 289"/>
              <a:gd name="T72" fmla="*/ 53 w 289"/>
              <a:gd name="T73" fmla="*/ 213 h 289"/>
              <a:gd name="T74" fmla="*/ 101 w 289"/>
              <a:gd name="T75" fmla="*/ 175 h 289"/>
              <a:gd name="T76" fmla="*/ 76 w 289"/>
              <a:gd name="T77" fmla="*/ 123 h 289"/>
              <a:gd name="T78" fmla="*/ 99 w 289"/>
              <a:gd name="T79" fmla="*/ 156 h 289"/>
              <a:gd name="T80" fmla="*/ 74 w 289"/>
              <a:gd name="T81" fmla="*/ 156 h 289"/>
              <a:gd name="T82" fmla="*/ 95 w 289"/>
              <a:gd name="T83" fmla="*/ 176 h 289"/>
              <a:gd name="T84" fmla="*/ 115 w 289"/>
              <a:gd name="T85" fmla="*/ 194 h 289"/>
              <a:gd name="T86" fmla="*/ 108 w 289"/>
              <a:gd name="T87" fmla="*/ 20 h 289"/>
              <a:gd name="T88" fmla="*/ 44 w 289"/>
              <a:gd name="T89" fmla="*/ 122 h 289"/>
              <a:gd name="T90" fmla="*/ 54 w 289"/>
              <a:gd name="T91" fmla="*/ 157 h 289"/>
              <a:gd name="T92" fmla="*/ 44 w 289"/>
              <a:gd name="T93" fmla="*/ 208 h 289"/>
              <a:gd name="T94" fmla="*/ 95 w 289"/>
              <a:gd name="T95" fmla="*/ 244 h 289"/>
              <a:gd name="T96" fmla="*/ 118 w 289"/>
              <a:gd name="T97" fmla="*/ 196 h 289"/>
              <a:gd name="T98" fmla="*/ 134 w 289"/>
              <a:gd name="T99" fmla="*/ 7 h 289"/>
              <a:gd name="T100" fmla="*/ 72 w 289"/>
              <a:gd name="T101" fmla="*/ 27 h 289"/>
              <a:gd name="T102" fmla="*/ 16 w 289"/>
              <a:gd name="T103" fmla="*/ 137 h 289"/>
              <a:gd name="T104" fmla="*/ 37 w 289"/>
              <a:gd name="T105" fmla="*/ 190 h 289"/>
              <a:gd name="T106" fmla="*/ 85 w 289"/>
              <a:gd name="T107" fmla="*/ 248 h 289"/>
              <a:gd name="T108" fmla="*/ 136 w 289"/>
              <a:gd name="T109" fmla="*/ 282 h 289"/>
              <a:gd name="T110" fmla="*/ 131 w 289"/>
              <a:gd name="T111" fmla="*/ 195 h 289"/>
              <a:gd name="T112" fmla="*/ 143 w 289"/>
              <a:gd name="T113" fmla="*/ 16 h 289"/>
              <a:gd name="T114" fmla="*/ 25 w 289"/>
              <a:gd name="T115" fmla="*/ 83 h 289"/>
              <a:gd name="T116" fmla="*/ 6 w 289"/>
              <a:gd name="T117" fmla="*/ 149 h 289"/>
              <a:gd name="T118" fmla="*/ 8 w 289"/>
              <a:gd name="T119" fmla="*/ 168 h 289"/>
              <a:gd name="T120" fmla="*/ 79 w 289"/>
              <a:gd name="T121" fmla="*/ 261 h 289"/>
              <a:gd name="T122" fmla="*/ 147 w 289"/>
              <a:gd name="T123" fmla="*/ 282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9" h="289">
                <a:moveTo>
                  <a:pt x="155" y="288"/>
                </a:moveTo>
                <a:cubicBezTo>
                  <a:pt x="156" y="288"/>
                  <a:pt x="158" y="288"/>
                  <a:pt x="159" y="288"/>
                </a:cubicBezTo>
                <a:cubicBezTo>
                  <a:pt x="160" y="288"/>
                  <a:pt x="161" y="288"/>
                  <a:pt x="162" y="288"/>
                </a:cubicBezTo>
                <a:cubicBezTo>
                  <a:pt x="164" y="287"/>
                  <a:pt x="165" y="287"/>
                  <a:pt x="166" y="287"/>
                </a:cubicBezTo>
                <a:cubicBezTo>
                  <a:pt x="167" y="287"/>
                  <a:pt x="168" y="287"/>
                  <a:pt x="169" y="287"/>
                </a:cubicBezTo>
                <a:cubicBezTo>
                  <a:pt x="170" y="286"/>
                  <a:pt x="172" y="286"/>
                  <a:pt x="173" y="286"/>
                </a:cubicBezTo>
                <a:cubicBezTo>
                  <a:pt x="174" y="286"/>
                  <a:pt x="175" y="285"/>
                  <a:pt x="176" y="285"/>
                </a:cubicBezTo>
                <a:cubicBezTo>
                  <a:pt x="177" y="285"/>
                  <a:pt x="179" y="285"/>
                  <a:pt x="180" y="284"/>
                </a:cubicBezTo>
                <a:cubicBezTo>
                  <a:pt x="181" y="284"/>
                  <a:pt x="182" y="284"/>
                  <a:pt x="183" y="284"/>
                </a:cubicBezTo>
                <a:cubicBezTo>
                  <a:pt x="184" y="283"/>
                  <a:pt x="185" y="283"/>
                  <a:pt x="187" y="282"/>
                </a:cubicBezTo>
                <a:cubicBezTo>
                  <a:pt x="188" y="282"/>
                  <a:pt x="188" y="282"/>
                  <a:pt x="189" y="282"/>
                </a:cubicBezTo>
                <a:cubicBezTo>
                  <a:pt x="191" y="281"/>
                  <a:pt x="192" y="281"/>
                  <a:pt x="193" y="280"/>
                </a:cubicBezTo>
                <a:cubicBezTo>
                  <a:pt x="194" y="280"/>
                  <a:pt x="195" y="279"/>
                  <a:pt x="196" y="279"/>
                </a:cubicBezTo>
                <a:cubicBezTo>
                  <a:pt x="197" y="279"/>
                  <a:pt x="199" y="278"/>
                  <a:pt x="200" y="278"/>
                </a:cubicBezTo>
                <a:cubicBezTo>
                  <a:pt x="201" y="277"/>
                  <a:pt x="202" y="277"/>
                  <a:pt x="203" y="276"/>
                </a:cubicBezTo>
                <a:cubicBezTo>
                  <a:pt x="204" y="276"/>
                  <a:pt x="205" y="275"/>
                  <a:pt x="206" y="275"/>
                </a:cubicBezTo>
                <a:cubicBezTo>
                  <a:pt x="207" y="274"/>
                  <a:pt x="209" y="274"/>
                  <a:pt x="210" y="273"/>
                </a:cubicBezTo>
                <a:cubicBezTo>
                  <a:pt x="211" y="273"/>
                  <a:pt x="212" y="272"/>
                  <a:pt x="212" y="272"/>
                </a:cubicBezTo>
                <a:cubicBezTo>
                  <a:pt x="214" y="271"/>
                  <a:pt x="216" y="270"/>
                  <a:pt x="217" y="269"/>
                </a:cubicBezTo>
                <a:cubicBezTo>
                  <a:pt x="218" y="269"/>
                  <a:pt x="218" y="268"/>
                  <a:pt x="218" y="268"/>
                </a:cubicBezTo>
                <a:cubicBezTo>
                  <a:pt x="260" y="243"/>
                  <a:pt x="289" y="197"/>
                  <a:pt x="289" y="144"/>
                </a:cubicBezTo>
                <a:cubicBezTo>
                  <a:pt x="289" y="65"/>
                  <a:pt x="224" y="0"/>
                  <a:pt x="144" y="0"/>
                </a:cubicBezTo>
                <a:cubicBezTo>
                  <a:pt x="99" y="0"/>
                  <a:pt x="58" y="21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5"/>
                  <a:pt x="31" y="55"/>
                  <a:pt x="31" y="55"/>
                </a:cubicBezTo>
                <a:cubicBezTo>
                  <a:pt x="28" y="59"/>
                  <a:pt x="25" y="63"/>
                  <a:pt x="23" y="67"/>
                </a:cubicBezTo>
                <a:cubicBezTo>
                  <a:pt x="23" y="67"/>
                  <a:pt x="22" y="67"/>
                  <a:pt x="22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20" y="71"/>
                  <a:pt x="18" y="74"/>
                  <a:pt x="17" y="77"/>
                </a:cubicBezTo>
                <a:cubicBezTo>
                  <a:pt x="16" y="78"/>
                  <a:pt x="16" y="78"/>
                  <a:pt x="16" y="78"/>
                </a:cubicBezTo>
                <a:cubicBezTo>
                  <a:pt x="15" y="81"/>
                  <a:pt x="14" y="83"/>
                  <a:pt x="13" y="85"/>
                </a:cubicBezTo>
                <a:cubicBezTo>
                  <a:pt x="12" y="86"/>
                  <a:pt x="12" y="87"/>
                  <a:pt x="12" y="87"/>
                </a:cubicBezTo>
                <a:cubicBezTo>
                  <a:pt x="11" y="90"/>
                  <a:pt x="10" y="93"/>
                  <a:pt x="8" y="95"/>
                </a:cubicBezTo>
                <a:cubicBezTo>
                  <a:pt x="8" y="96"/>
                  <a:pt x="8" y="96"/>
                  <a:pt x="8" y="97"/>
                </a:cubicBezTo>
                <a:cubicBezTo>
                  <a:pt x="7" y="99"/>
                  <a:pt x="6" y="101"/>
                  <a:pt x="6" y="104"/>
                </a:cubicBezTo>
                <a:cubicBezTo>
                  <a:pt x="6" y="105"/>
                  <a:pt x="5" y="105"/>
                  <a:pt x="5" y="106"/>
                </a:cubicBezTo>
                <a:cubicBezTo>
                  <a:pt x="4" y="109"/>
                  <a:pt x="4" y="111"/>
                  <a:pt x="3" y="114"/>
                </a:cubicBezTo>
                <a:cubicBezTo>
                  <a:pt x="3" y="114"/>
                  <a:pt x="3" y="115"/>
                  <a:pt x="3" y="115"/>
                </a:cubicBezTo>
                <a:cubicBezTo>
                  <a:pt x="2" y="118"/>
                  <a:pt x="2" y="121"/>
                  <a:pt x="1" y="124"/>
                </a:cubicBezTo>
                <a:cubicBezTo>
                  <a:pt x="1" y="124"/>
                  <a:pt x="1" y="125"/>
                  <a:pt x="1" y="126"/>
                </a:cubicBezTo>
                <a:cubicBezTo>
                  <a:pt x="1" y="128"/>
                  <a:pt x="1" y="131"/>
                  <a:pt x="0" y="133"/>
                </a:cubicBezTo>
                <a:cubicBezTo>
                  <a:pt x="0" y="134"/>
                  <a:pt x="0" y="135"/>
                  <a:pt x="0" y="135"/>
                </a:cubicBezTo>
                <a:cubicBezTo>
                  <a:pt x="0" y="138"/>
                  <a:pt x="0" y="141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7"/>
                  <a:pt x="0" y="149"/>
                  <a:pt x="0" y="152"/>
                </a:cubicBezTo>
                <a:cubicBezTo>
                  <a:pt x="0" y="152"/>
                  <a:pt x="0" y="153"/>
                  <a:pt x="0" y="153"/>
                </a:cubicBezTo>
                <a:cubicBezTo>
                  <a:pt x="0" y="155"/>
                  <a:pt x="0" y="157"/>
                  <a:pt x="1" y="159"/>
                </a:cubicBezTo>
                <a:cubicBezTo>
                  <a:pt x="1" y="159"/>
                  <a:pt x="1" y="160"/>
                  <a:pt x="1" y="160"/>
                </a:cubicBezTo>
                <a:cubicBezTo>
                  <a:pt x="1" y="162"/>
                  <a:pt x="1" y="164"/>
                  <a:pt x="1" y="166"/>
                </a:cubicBezTo>
                <a:cubicBezTo>
                  <a:pt x="2" y="166"/>
                  <a:pt x="2" y="167"/>
                  <a:pt x="2" y="167"/>
                </a:cubicBezTo>
                <a:cubicBezTo>
                  <a:pt x="2" y="169"/>
                  <a:pt x="2" y="171"/>
                  <a:pt x="3" y="173"/>
                </a:cubicBezTo>
                <a:cubicBezTo>
                  <a:pt x="3" y="173"/>
                  <a:pt x="3" y="174"/>
                  <a:pt x="3" y="174"/>
                </a:cubicBezTo>
                <a:cubicBezTo>
                  <a:pt x="4" y="181"/>
                  <a:pt x="6" y="187"/>
                  <a:pt x="9" y="194"/>
                </a:cubicBezTo>
                <a:cubicBezTo>
                  <a:pt x="16" y="214"/>
                  <a:pt x="27" y="231"/>
                  <a:pt x="42" y="247"/>
                </a:cubicBezTo>
                <a:cubicBezTo>
                  <a:pt x="69" y="274"/>
                  <a:pt x="106" y="289"/>
                  <a:pt x="144" y="289"/>
                </a:cubicBezTo>
                <a:cubicBezTo>
                  <a:pt x="144" y="289"/>
                  <a:pt x="144" y="289"/>
                  <a:pt x="144" y="289"/>
                </a:cubicBezTo>
                <a:cubicBezTo>
                  <a:pt x="144" y="289"/>
                  <a:pt x="144" y="289"/>
                  <a:pt x="144" y="289"/>
                </a:cubicBezTo>
                <a:cubicBezTo>
                  <a:pt x="145" y="289"/>
                  <a:pt x="146" y="289"/>
                  <a:pt x="146" y="289"/>
                </a:cubicBezTo>
                <a:cubicBezTo>
                  <a:pt x="148" y="289"/>
                  <a:pt x="150" y="289"/>
                  <a:pt x="151" y="289"/>
                </a:cubicBezTo>
                <a:cubicBezTo>
                  <a:pt x="153" y="289"/>
                  <a:pt x="154" y="288"/>
                  <a:pt x="155" y="288"/>
                </a:cubicBezTo>
                <a:close/>
                <a:moveTo>
                  <a:pt x="168" y="8"/>
                </a:moveTo>
                <a:cubicBezTo>
                  <a:pt x="169" y="9"/>
                  <a:pt x="171" y="9"/>
                  <a:pt x="173" y="10"/>
                </a:cubicBezTo>
                <a:cubicBezTo>
                  <a:pt x="178" y="13"/>
                  <a:pt x="184" y="16"/>
                  <a:pt x="189" y="21"/>
                </a:cubicBezTo>
                <a:cubicBezTo>
                  <a:pt x="185" y="20"/>
                  <a:pt x="182" y="19"/>
                  <a:pt x="179" y="18"/>
                </a:cubicBezTo>
                <a:cubicBezTo>
                  <a:pt x="175" y="14"/>
                  <a:pt x="171" y="11"/>
                  <a:pt x="167" y="8"/>
                </a:cubicBezTo>
                <a:cubicBezTo>
                  <a:pt x="168" y="8"/>
                  <a:pt x="168" y="8"/>
                  <a:pt x="168" y="8"/>
                </a:cubicBezTo>
                <a:close/>
                <a:moveTo>
                  <a:pt x="188" y="14"/>
                </a:moveTo>
                <a:cubicBezTo>
                  <a:pt x="196" y="18"/>
                  <a:pt x="203" y="23"/>
                  <a:pt x="209" y="29"/>
                </a:cubicBezTo>
                <a:cubicBezTo>
                  <a:pt x="204" y="26"/>
                  <a:pt x="198" y="24"/>
                  <a:pt x="192" y="22"/>
                </a:cubicBezTo>
                <a:cubicBezTo>
                  <a:pt x="188" y="18"/>
                  <a:pt x="184" y="14"/>
                  <a:pt x="179" y="11"/>
                </a:cubicBezTo>
                <a:cubicBezTo>
                  <a:pt x="181" y="12"/>
                  <a:pt x="182" y="13"/>
                  <a:pt x="184" y="13"/>
                </a:cubicBezTo>
                <a:cubicBezTo>
                  <a:pt x="185" y="13"/>
                  <a:pt x="186" y="13"/>
                  <a:pt x="187" y="13"/>
                </a:cubicBezTo>
                <a:cubicBezTo>
                  <a:pt x="187" y="13"/>
                  <a:pt x="188" y="13"/>
                  <a:pt x="188" y="14"/>
                </a:cubicBezTo>
                <a:close/>
                <a:moveTo>
                  <a:pt x="231" y="40"/>
                </a:moveTo>
                <a:cubicBezTo>
                  <a:pt x="232" y="41"/>
                  <a:pt x="233" y="42"/>
                  <a:pt x="235" y="44"/>
                </a:cubicBezTo>
                <a:cubicBezTo>
                  <a:pt x="232" y="42"/>
                  <a:pt x="230" y="41"/>
                  <a:pt x="228" y="39"/>
                </a:cubicBezTo>
                <a:cubicBezTo>
                  <a:pt x="228" y="39"/>
                  <a:pt x="228" y="39"/>
                  <a:pt x="228" y="39"/>
                </a:cubicBezTo>
                <a:cubicBezTo>
                  <a:pt x="229" y="39"/>
                  <a:pt x="230" y="39"/>
                  <a:pt x="231" y="40"/>
                </a:cubicBezTo>
                <a:close/>
                <a:moveTo>
                  <a:pt x="229" y="45"/>
                </a:moveTo>
                <a:cubicBezTo>
                  <a:pt x="229" y="45"/>
                  <a:pt x="229" y="45"/>
                  <a:pt x="229" y="45"/>
                </a:cubicBezTo>
                <a:cubicBezTo>
                  <a:pt x="231" y="44"/>
                  <a:pt x="231" y="44"/>
                  <a:pt x="231" y="43"/>
                </a:cubicBezTo>
                <a:cubicBezTo>
                  <a:pt x="234" y="45"/>
                  <a:pt x="237" y="47"/>
                  <a:pt x="239" y="49"/>
                </a:cubicBezTo>
                <a:cubicBezTo>
                  <a:pt x="241" y="51"/>
                  <a:pt x="243" y="54"/>
                  <a:pt x="244" y="56"/>
                </a:cubicBezTo>
                <a:cubicBezTo>
                  <a:pt x="244" y="56"/>
                  <a:pt x="244" y="56"/>
                  <a:pt x="244" y="56"/>
                </a:cubicBezTo>
                <a:cubicBezTo>
                  <a:pt x="242" y="54"/>
                  <a:pt x="242" y="54"/>
                  <a:pt x="242" y="56"/>
                </a:cubicBezTo>
                <a:cubicBezTo>
                  <a:pt x="241" y="58"/>
                  <a:pt x="238" y="56"/>
                  <a:pt x="237" y="54"/>
                </a:cubicBezTo>
                <a:cubicBezTo>
                  <a:pt x="235" y="52"/>
                  <a:pt x="236" y="49"/>
                  <a:pt x="234" y="48"/>
                </a:cubicBezTo>
                <a:cubicBezTo>
                  <a:pt x="231" y="47"/>
                  <a:pt x="228" y="48"/>
                  <a:pt x="227" y="47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0"/>
                  <a:pt x="219" y="37"/>
                  <a:pt x="217" y="34"/>
                </a:cubicBezTo>
                <a:cubicBezTo>
                  <a:pt x="218" y="35"/>
                  <a:pt x="218" y="35"/>
                  <a:pt x="219" y="35"/>
                </a:cubicBezTo>
                <a:cubicBezTo>
                  <a:pt x="220" y="39"/>
                  <a:pt x="226" y="45"/>
                  <a:pt x="229" y="45"/>
                </a:cubicBezTo>
                <a:close/>
                <a:moveTo>
                  <a:pt x="166" y="43"/>
                </a:moveTo>
                <a:cubicBezTo>
                  <a:pt x="166" y="43"/>
                  <a:pt x="166" y="43"/>
                  <a:pt x="166" y="43"/>
                </a:cubicBezTo>
                <a:cubicBezTo>
                  <a:pt x="167" y="45"/>
                  <a:pt x="167" y="47"/>
                  <a:pt x="167" y="49"/>
                </a:cubicBezTo>
                <a:cubicBezTo>
                  <a:pt x="167" y="49"/>
                  <a:pt x="160" y="50"/>
                  <a:pt x="156" y="50"/>
                </a:cubicBezTo>
                <a:cubicBezTo>
                  <a:pt x="156" y="48"/>
                  <a:pt x="155" y="45"/>
                  <a:pt x="155" y="43"/>
                </a:cubicBezTo>
                <a:cubicBezTo>
                  <a:pt x="155" y="40"/>
                  <a:pt x="154" y="36"/>
                  <a:pt x="154" y="33"/>
                </a:cubicBezTo>
                <a:cubicBezTo>
                  <a:pt x="157" y="33"/>
                  <a:pt x="160" y="34"/>
                  <a:pt x="162" y="34"/>
                </a:cubicBezTo>
                <a:cubicBezTo>
                  <a:pt x="162" y="36"/>
                  <a:pt x="161" y="39"/>
                  <a:pt x="160" y="40"/>
                </a:cubicBezTo>
                <a:cubicBezTo>
                  <a:pt x="158" y="43"/>
                  <a:pt x="157" y="47"/>
                  <a:pt x="157" y="47"/>
                </a:cubicBezTo>
                <a:lnTo>
                  <a:pt x="166" y="43"/>
                </a:lnTo>
                <a:close/>
                <a:moveTo>
                  <a:pt x="170" y="146"/>
                </a:moveTo>
                <a:cubicBezTo>
                  <a:pt x="171" y="146"/>
                  <a:pt x="171" y="146"/>
                  <a:pt x="171" y="145"/>
                </a:cubicBezTo>
                <a:cubicBezTo>
                  <a:pt x="176" y="145"/>
                  <a:pt x="176" y="145"/>
                  <a:pt x="176" y="145"/>
                </a:cubicBezTo>
                <a:cubicBezTo>
                  <a:pt x="176" y="150"/>
                  <a:pt x="176" y="154"/>
                  <a:pt x="176" y="158"/>
                </a:cubicBezTo>
                <a:cubicBezTo>
                  <a:pt x="172" y="158"/>
                  <a:pt x="169" y="158"/>
                  <a:pt x="165" y="158"/>
                </a:cubicBezTo>
                <a:cubicBezTo>
                  <a:pt x="167" y="154"/>
                  <a:pt x="169" y="148"/>
                  <a:pt x="170" y="146"/>
                </a:cubicBezTo>
                <a:close/>
                <a:moveTo>
                  <a:pt x="168" y="44"/>
                </a:moveTo>
                <a:cubicBezTo>
                  <a:pt x="170" y="46"/>
                  <a:pt x="170" y="46"/>
                  <a:pt x="170" y="46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8" y="46"/>
                  <a:pt x="168" y="45"/>
                  <a:pt x="168" y="44"/>
                </a:cubicBezTo>
                <a:close/>
                <a:moveTo>
                  <a:pt x="188" y="124"/>
                </a:moveTo>
                <a:cubicBezTo>
                  <a:pt x="190" y="122"/>
                  <a:pt x="192" y="120"/>
                  <a:pt x="194" y="119"/>
                </a:cubicBezTo>
                <a:cubicBezTo>
                  <a:pt x="194" y="123"/>
                  <a:pt x="194" y="126"/>
                  <a:pt x="194" y="130"/>
                </a:cubicBezTo>
                <a:cubicBezTo>
                  <a:pt x="189" y="130"/>
                  <a:pt x="185" y="130"/>
                  <a:pt x="180" y="130"/>
                </a:cubicBezTo>
                <a:cubicBezTo>
                  <a:pt x="182" y="128"/>
                  <a:pt x="187" y="125"/>
                  <a:pt x="188" y="124"/>
                </a:cubicBezTo>
                <a:close/>
                <a:moveTo>
                  <a:pt x="185" y="38"/>
                </a:moveTo>
                <a:cubicBezTo>
                  <a:pt x="187" y="38"/>
                  <a:pt x="189" y="39"/>
                  <a:pt x="191" y="39"/>
                </a:cubicBezTo>
                <a:cubicBezTo>
                  <a:pt x="191" y="40"/>
                  <a:pt x="192" y="41"/>
                  <a:pt x="192" y="42"/>
                </a:cubicBezTo>
                <a:cubicBezTo>
                  <a:pt x="192" y="42"/>
                  <a:pt x="191" y="41"/>
                  <a:pt x="190" y="41"/>
                </a:cubicBezTo>
                <a:cubicBezTo>
                  <a:pt x="187" y="39"/>
                  <a:pt x="184" y="41"/>
                  <a:pt x="183" y="39"/>
                </a:cubicBezTo>
                <a:cubicBezTo>
                  <a:pt x="182" y="38"/>
                  <a:pt x="184" y="38"/>
                  <a:pt x="185" y="38"/>
                </a:cubicBezTo>
                <a:close/>
                <a:moveTo>
                  <a:pt x="250" y="70"/>
                </a:moveTo>
                <a:cubicBezTo>
                  <a:pt x="247" y="70"/>
                  <a:pt x="243" y="72"/>
                  <a:pt x="242" y="73"/>
                </a:cubicBezTo>
                <a:cubicBezTo>
                  <a:pt x="240" y="68"/>
                  <a:pt x="238" y="64"/>
                  <a:pt x="236" y="60"/>
                </a:cubicBezTo>
                <a:cubicBezTo>
                  <a:pt x="236" y="59"/>
                  <a:pt x="236" y="59"/>
                  <a:pt x="236" y="59"/>
                </a:cubicBezTo>
                <a:cubicBezTo>
                  <a:pt x="241" y="63"/>
                  <a:pt x="245" y="66"/>
                  <a:pt x="250" y="70"/>
                </a:cubicBezTo>
                <a:close/>
                <a:moveTo>
                  <a:pt x="241" y="61"/>
                </a:moveTo>
                <a:cubicBezTo>
                  <a:pt x="241" y="61"/>
                  <a:pt x="242" y="61"/>
                  <a:pt x="242" y="62"/>
                </a:cubicBezTo>
                <a:cubicBezTo>
                  <a:pt x="242" y="62"/>
                  <a:pt x="242" y="62"/>
                  <a:pt x="243" y="62"/>
                </a:cubicBezTo>
                <a:cubicBezTo>
                  <a:pt x="242" y="62"/>
                  <a:pt x="241" y="61"/>
                  <a:pt x="241" y="61"/>
                </a:cubicBezTo>
                <a:close/>
                <a:moveTo>
                  <a:pt x="175" y="177"/>
                </a:moveTo>
                <a:cubicBezTo>
                  <a:pt x="175" y="183"/>
                  <a:pt x="174" y="188"/>
                  <a:pt x="174" y="194"/>
                </a:cubicBezTo>
                <a:cubicBezTo>
                  <a:pt x="169" y="194"/>
                  <a:pt x="164" y="194"/>
                  <a:pt x="158" y="195"/>
                </a:cubicBezTo>
                <a:cubicBezTo>
                  <a:pt x="159" y="189"/>
                  <a:pt x="159" y="183"/>
                  <a:pt x="159" y="178"/>
                </a:cubicBezTo>
                <a:cubicBezTo>
                  <a:pt x="164" y="177"/>
                  <a:pt x="170" y="177"/>
                  <a:pt x="175" y="177"/>
                </a:cubicBezTo>
                <a:close/>
                <a:moveTo>
                  <a:pt x="159" y="176"/>
                </a:moveTo>
                <a:cubicBezTo>
                  <a:pt x="159" y="173"/>
                  <a:pt x="159" y="169"/>
                  <a:pt x="159" y="166"/>
                </a:cubicBezTo>
                <a:cubicBezTo>
                  <a:pt x="161" y="166"/>
                  <a:pt x="162" y="165"/>
                  <a:pt x="163" y="163"/>
                </a:cubicBezTo>
                <a:cubicBezTo>
                  <a:pt x="163" y="163"/>
                  <a:pt x="164" y="161"/>
                  <a:pt x="164" y="160"/>
                </a:cubicBezTo>
                <a:cubicBezTo>
                  <a:pt x="168" y="160"/>
                  <a:pt x="172" y="160"/>
                  <a:pt x="176" y="159"/>
                </a:cubicBezTo>
                <a:cubicBezTo>
                  <a:pt x="175" y="165"/>
                  <a:pt x="175" y="170"/>
                  <a:pt x="175" y="175"/>
                </a:cubicBezTo>
                <a:cubicBezTo>
                  <a:pt x="170" y="176"/>
                  <a:pt x="164" y="176"/>
                  <a:pt x="159" y="176"/>
                </a:cubicBezTo>
                <a:close/>
                <a:moveTo>
                  <a:pt x="175" y="195"/>
                </a:moveTo>
                <a:cubicBezTo>
                  <a:pt x="181" y="195"/>
                  <a:pt x="186" y="194"/>
                  <a:pt x="191" y="194"/>
                </a:cubicBezTo>
                <a:cubicBezTo>
                  <a:pt x="191" y="199"/>
                  <a:pt x="190" y="205"/>
                  <a:pt x="189" y="210"/>
                </a:cubicBezTo>
                <a:cubicBezTo>
                  <a:pt x="184" y="211"/>
                  <a:pt x="179" y="212"/>
                  <a:pt x="173" y="212"/>
                </a:cubicBezTo>
                <a:cubicBezTo>
                  <a:pt x="174" y="207"/>
                  <a:pt x="175" y="201"/>
                  <a:pt x="175" y="195"/>
                </a:cubicBezTo>
                <a:close/>
                <a:moveTo>
                  <a:pt x="238" y="156"/>
                </a:moveTo>
                <a:cubicBezTo>
                  <a:pt x="239" y="156"/>
                  <a:pt x="239" y="157"/>
                  <a:pt x="239" y="157"/>
                </a:cubicBezTo>
                <a:cubicBezTo>
                  <a:pt x="242" y="159"/>
                  <a:pt x="243" y="164"/>
                  <a:pt x="243" y="164"/>
                </a:cubicBezTo>
                <a:cubicBezTo>
                  <a:pt x="243" y="164"/>
                  <a:pt x="243" y="165"/>
                  <a:pt x="243" y="167"/>
                </a:cubicBezTo>
                <a:cubicBezTo>
                  <a:pt x="240" y="168"/>
                  <a:pt x="237" y="168"/>
                  <a:pt x="234" y="169"/>
                </a:cubicBezTo>
                <a:cubicBezTo>
                  <a:pt x="234" y="165"/>
                  <a:pt x="234" y="161"/>
                  <a:pt x="235" y="157"/>
                </a:cubicBezTo>
                <a:cubicBezTo>
                  <a:pt x="236" y="156"/>
                  <a:pt x="237" y="156"/>
                  <a:pt x="238" y="156"/>
                </a:cubicBezTo>
                <a:close/>
                <a:moveTo>
                  <a:pt x="235" y="155"/>
                </a:moveTo>
                <a:cubicBezTo>
                  <a:pt x="235" y="154"/>
                  <a:pt x="235" y="154"/>
                  <a:pt x="235" y="153"/>
                </a:cubicBezTo>
                <a:cubicBezTo>
                  <a:pt x="235" y="154"/>
                  <a:pt x="236" y="154"/>
                  <a:pt x="237" y="155"/>
                </a:cubicBezTo>
                <a:cubicBezTo>
                  <a:pt x="236" y="155"/>
                  <a:pt x="235" y="155"/>
                  <a:pt x="235" y="155"/>
                </a:cubicBezTo>
                <a:close/>
                <a:moveTo>
                  <a:pt x="247" y="180"/>
                </a:moveTo>
                <a:cubicBezTo>
                  <a:pt x="244" y="180"/>
                  <a:pt x="242" y="181"/>
                  <a:pt x="239" y="182"/>
                </a:cubicBezTo>
                <a:cubicBezTo>
                  <a:pt x="240" y="181"/>
                  <a:pt x="240" y="180"/>
                  <a:pt x="240" y="180"/>
                </a:cubicBezTo>
                <a:cubicBezTo>
                  <a:pt x="240" y="180"/>
                  <a:pt x="236" y="175"/>
                  <a:pt x="234" y="176"/>
                </a:cubicBezTo>
                <a:cubicBezTo>
                  <a:pt x="233" y="176"/>
                  <a:pt x="233" y="176"/>
                  <a:pt x="233" y="176"/>
                </a:cubicBezTo>
                <a:cubicBezTo>
                  <a:pt x="233" y="174"/>
                  <a:pt x="233" y="172"/>
                  <a:pt x="234" y="171"/>
                </a:cubicBezTo>
                <a:cubicBezTo>
                  <a:pt x="237" y="170"/>
                  <a:pt x="240" y="169"/>
                  <a:pt x="244" y="169"/>
                </a:cubicBezTo>
                <a:cubicBezTo>
                  <a:pt x="244" y="171"/>
                  <a:pt x="244" y="174"/>
                  <a:pt x="243" y="177"/>
                </a:cubicBezTo>
                <a:cubicBezTo>
                  <a:pt x="243" y="179"/>
                  <a:pt x="245" y="180"/>
                  <a:pt x="247" y="180"/>
                </a:cubicBezTo>
                <a:close/>
                <a:moveTo>
                  <a:pt x="229" y="95"/>
                </a:moveTo>
                <a:cubicBezTo>
                  <a:pt x="229" y="93"/>
                  <a:pt x="228" y="91"/>
                  <a:pt x="228" y="89"/>
                </a:cubicBezTo>
                <a:cubicBezTo>
                  <a:pt x="230" y="89"/>
                  <a:pt x="232" y="90"/>
                  <a:pt x="234" y="91"/>
                </a:cubicBezTo>
                <a:cubicBezTo>
                  <a:pt x="232" y="92"/>
                  <a:pt x="231" y="93"/>
                  <a:pt x="229" y="95"/>
                </a:cubicBezTo>
                <a:close/>
                <a:moveTo>
                  <a:pt x="228" y="126"/>
                </a:moveTo>
                <a:cubicBezTo>
                  <a:pt x="228" y="126"/>
                  <a:pt x="227" y="121"/>
                  <a:pt x="226" y="119"/>
                </a:cubicBezTo>
                <a:cubicBezTo>
                  <a:pt x="228" y="119"/>
                  <a:pt x="230" y="119"/>
                  <a:pt x="232" y="120"/>
                </a:cubicBezTo>
                <a:cubicBezTo>
                  <a:pt x="232" y="123"/>
                  <a:pt x="233" y="126"/>
                  <a:pt x="233" y="130"/>
                </a:cubicBezTo>
                <a:cubicBezTo>
                  <a:pt x="233" y="131"/>
                  <a:pt x="233" y="132"/>
                  <a:pt x="233" y="132"/>
                </a:cubicBezTo>
                <a:cubicBezTo>
                  <a:pt x="231" y="132"/>
                  <a:pt x="229" y="132"/>
                  <a:pt x="227" y="132"/>
                </a:cubicBezTo>
                <a:cubicBezTo>
                  <a:pt x="227" y="132"/>
                  <a:pt x="227" y="132"/>
                  <a:pt x="227" y="132"/>
                </a:cubicBezTo>
                <a:cubicBezTo>
                  <a:pt x="229" y="131"/>
                  <a:pt x="228" y="126"/>
                  <a:pt x="228" y="126"/>
                </a:cubicBezTo>
                <a:close/>
                <a:moveTo>
                  <a:pt x="229" y="104"/>
                </a:moveTo>
                <a:cubicBezTo>
                  <a:pt x="230" y="105"/>
                  <a:pt x="231" y="110"/>
                  <a:pt x="231" y="113"/>
                </a:cubicBezTo>
                <a:cubicBezTo>
                  <a:pt x="231" y="114"/>
                  <a:pt x="231" y="116"/>
                  <a:pt x="232" y="118"/>
                </a:cubicBezTo>
                <a:cubicBezTo>
                  <a:pt x="230" y="118"/>
                  <a:pt x="228" y="118"/>
                  <a:pt x="226" y="117"/>
                </a:cubicBezTo>
                <a:cubicBezTo>
                  <a:pt x="226" y="114"/>
                  <a:pt x="226" y="108"/>
                  <a:pt x="226" y="105"/>
                </a:cubicBezTo>
                <a:cubicBezTo>
                  <a:pt x="226" y="104"/>
                  <a:pt x="227" y="104"/>
                  <a:pt x="227" y="104"/>
                </a:cubicBezTo>
                <a:cubicBezTo>
                  <a:pt x="228" y="104"/>
                  <a:pt x="229" y="104"/>
                  <a:pt x="229" y="104"/>
                </a:cubicBezTo>
                <a:close/>
                <a:moveTo>
                  <a:pt x="233" y="134"/>
                </a:moveTo>
                <a:cubicBezTo>
                  <a:pt x="233" y="135"/>
                  <a:pt x="233" y="136"/>
                  <a:pt x="233" y="136"/>
                </a:cubicBezTo>
                <a:cubicBezTo>
                  <a:pt x="233" y="136"/>
                  <a:pt x="230" y="138"/>
                  <a:pt x="226" y="138"/>
                </a:cubicBezTo>
                <a:cubicBezTo>
                  <a:pt x="222" y="137"/>
                  <a:pt x="222" y="142"/>
                  <a:pt x="222" y="144"/>
                </a:cubicBezTo>
                <a:cubicBezTo>
                  <a:pt x="222" y="144"/>
                  <a:pt x="222" y="144"/>
                  <a:pt x="222" y="144"/>
                </a:cubicBezTo>
                <a:cubicBezTo>
                  <a:pt x="215" y="144"/>
                  <a:pt x="215" y="144"/>
                  <a:pt x="215" y="144"/>
                </a:cubicBezTo>
                <a:cubicBezTo>
                  <a:pt x="215" y="140"/>
                  <a:pt x="215" y="136"/>
                  <a:pt x="215" y="133"/>
                </a:cubicBezTo>
                <a:cubicBezTo>
                  <a:pt x="215" y="133"/>
                  <a:pt x="215" y="133"/>
                  <a:pt x="215" y="133"/>
                </a:cubicBezTo>
                <a:cubicBezTo>
                  <a:pt x="221" y="133"/>
                  <a:pt x="227" y="133"/>
                  <a:pt x="233" y="134"/>
                </a:cubicBezTo>
                <a:close/>
                <a:moveTo>
                  <a:pt x="215" y="145"/>
                </a:moveTo>
                <a:cubicBezTo>
                  <a:pt x="223" y="145"/>
                  <a:pt x="223" y="145"/>
                  <a:pt x="223" y="145"/>
                </a:cubicBezTo>
                <a:cubicBezTo>
                  <a:pt x="225" y="147"/>
                  <a:pt x="228" y="148"/>
                  <a:pt x="230" y="149"/>
                </a:cubicBezTo>
                <a:cubicBezTo>
                  <a:pt x="231" y="150"/>
                  <a:pt x="232" y="151"/>
                  <a:pt x="233" y="152"/>
                </a:cubicBezTo>
                <a:cubicBezTo>
                  <a:pt x="233" y="153"/>
                  <a:pt x="233" y="154"/>
                  <a:pt x="233" y="155"/>
                </a:cubicBezTo>
                <a:cubicBezTo>
                  <a:pt x="227" y="156"/>
                  <a:pt x="221" y="156"/>
                  <a:pt x="215" y="156"/>
                </a:cubicBezTo>
                <a:cubicBezTo>
                  <a:pt x="215" y="153"/>
                  <a:pt x="215" y="149"/>
                  <a:pt x="215" y="145"/>
                </a:cubicBezTo>
                <a:close/>
                <a:moveTo>
                  <a:pt x="233" y="157"/>
                </a:moveTo>
                <a:cubicBezTo>
                  <a:pt x="233" y="161"/>
                  <a:pt x="233" y="165"/>
                  <a:pt x="232" y="169"/>
                </a:cubicBezTo>
                <a:cubicBezTo>
                  <a:pt x="226" y="170"/>
                  <a:pt x="220" y="171"/>
                  <a:pt x="214" y="172"/>
                </a:cubicBezTo>
                <a:cubicBezTo>
                  <a:pt x="214" y="167"/>
                  <a:pt x="214" y="163"/>
                  <a:pt x="215" y="158"/>
                </a:cubicBezTo>
                <a:cubicBezTo>
                  <a:pt x="221" y="158"/>
                  <a:pt x="227" y="157"/>
                  <a:pt x="233" y="157"/>
                </a:cubicBezTo>
                <a:close/>
                <a:moveTo>
                  <a:pt x="232" y="171"/>
                </a:moveTo>
                <a:cubicBezTo>
                  <a:pt x="232" y="173"/>
                  <a:pt x="231" y="175"/>
                  <a:pt x="231" y="178"/>
                </a:cubicBezTo>
                <a:cubicBezTo>
                  <a:pt x="230" y="179"/>
                  <a:pt x="230" y="180"/>
                  <a:pt x="230" y="180"/>
                </a:cubicBezTo>
                <a:cubicBezTo>
                  <a:pt x="230" y="181"/>
                  <a:pt x="230" y="181"/>
                  <a:pt x="230" y="182"/>
                </a:cubicBezTo>
                <a:cubicBezTo>
                  <a:pt x="230" y="183"/>
                  <a:pt x="230" y="184"/>
                  <a:pt x="230" y="185"/>
                </a:cubicBezTo>
                <a:cubicBezTo>
                  <a:pt x="224" y="186"/>
                  <a:pt x="218" y="188"/>
                  <a:pt x="211" y="189"/>
                </a:cubicBezTo>
                <a:cubicBezTo>
                  <a:pt x="212" y="184"/>
                  <a:pt x="213" y="179"/>
                  <a:pt x="213" y="174"/>
                </a:cubicBezTo>
                <a:cubicBezTo>
                  <a:pt x="220" y="173"/>
                  <a:pt x="226" y="172"/>
                  <a:pt x="232" y="171"/>
                </a:cubicBezTo>
                <a:close/>
                <a:moveTo>
                  <a:pt x="230" y="186"/>
                </a:moveTo>
                <a:cubicBezTo>
                  <a:pt x="229" y="191"/>
                  <a:pt x="227" y="196"/>
                  <a:pt x="226" y="201"/>
                </a:cubicBezTo>
                <a:cubicBezTo>
                  <a:pt x="220" y="203"/>
                  <a:pt x="214" y="205"/>
                  <a:pt x="208" y="206"/>
                </a:cubicBezTo>
                <a:cubicBezTo>
                  <a:pt x="209" y="201"/>
                  <a:pt x="210" y="196"/>
                  <a:pt x="211" y="191"/>
                </a:cubicBezTo>
                <a:cubicBezTo>
                  <a:pt x="218" y="189"/>
                  <a:pt x="224" y="188"/>
                  <a:pt x="230" y="186"/>
                </a:cubicBezTo>
                <a:close/>
                <a:moveTo>
                  <a:pt x="213" y="158"/>
                </a:moveTo>
                <a:cubicBezTo>
                  <a:pt x="213" y="163"/>
                  <a:pt x="212" y="168"/>
                  <a:pt x="212" y="172"/>
                </a:cubicBezTo>
                <a:cubicBezTo>
                  <a:pt x="206" y="173"/>
                  <a:pt x="201" y="174"/>
                  <a:pt x="195" y="174"/>
                </a:cubicBezTo>
                <a:cubicBezTo>
                  <a:pt x="195" y="169"/>
                  <a:pt x="196" y="164"/>
                  <a:pt x="196" y="159"/>
                </a:cubicBezTo>
                <a:cubicBezTo>
                  <a:pt x="202" y="159"/>
                  <a:pt x="207" y="158"/>
                  <a:pt x="213" y="158"/>
                </a:cubicBezTo>
                <a:close/>
                <a:moveTo>
                  <a:pt x="196" y="157"/>
                </a:moveTo>
                <a:cubicBezTo>
                  <a:pt x="196" y="153"/>
                  <a:pt x="196" y="149"/>
                  <a:pt x="196" y="145"/>
                </a:cubicBezTo>
                <a:cubicBezTo>
                  <a:pt x="213" y="145"/>
                  <a:pt x="213" y="145"/>
                  <a:pt x="213" y="145"/>
                </a:cubicBezTo>
                <a:cubicBezTo>
                  <a:pt x="213" y="149"/>
                  <a:pt x="213" y="153"/>
                  <a:pt x="213" y="156"/>
                </a:cubicBezTo>
                <a:cubicBezTo>
                  <a:pt x="208" y="157"/>
                  <a:pt x="202" y="157"/>
                  <a:pt x="196" y="157"/>
                </a:cubicBezTo>
                <a:close/>
                <a:moveTo>
                  <a:pt x="196" y="144"/>
                </a:moveTo>
                <a:cubicBezTo>
                  <a:pt x="196" y="140"/>
                  <a:pt x="196" y="136"/>
                  <a:pt x="196" y="132"/>
                </a:cubicBezTo>
                <a:cubicBezTo>
                  <a:pt x="202" y="132"/>
                  <a:pt x="208" y="132"/>
                  <a:pt x="213" y="133"/>
                </a:cubicBezTo>
                <a:cubicBezTo>
                  <a:pt x="213" y="136"/>
                  <a:pt x="213" y="140"/>
                  <a:pt x="213" y="144"/>
                </a:cubicBezTo>
                <a:lnTo>
                  <a:pt x="196" y="144"/>
                </a:lnTo>
                <a:close/>
                <a:moveTo>
                  <a:pt x="207" y="115"/>
                </a:moveTo>
                <a:cubicBezTo>
                  <a:pt x="205" y="115"/>
                  <a:pt x="203" y="114"/>
                  <a:pt x="200" y="114"/>
                </a:cubicBezTo>
                <a:cubicBezTo>
                  <a:pt x="201" y="112"/>
                  <a:pt x="202" y="110"/>
                  <a:pt x="203" y="109"/>
                </a:cubicBezTo>
                <a:cubicBezTo>
                  <a:pt x="204" y="106"/>
                  <a:pt x="207" y="107"/>
                  <a:pt x="208" y="111"/>
                </a:cubicBezTo>
                <a:cubicBezTo>
                  <a:pt x="208" y="112"/>
                  <a:pt x="208" y="113"/>
                  <a:pt x="207" y="115"/>
                </a:cubicBezTo>
                <a:close/>
                <a:moveTo>
                  <a:pt x="207" y="116"/>
                </a:moveTo>
                <a:cubicBezTo>
                  <a:pt x="206" y="119"/>
                  <a:pt x="205" y="121"/>
                  <a:pt x="205" y="122"/>
                </a:cubicBezTo>
                <a:cubicBezTo>
                  <a:pt x="204" y="123"/>
                  <a:pt x="198" y="122"/>
                  <a:pt x="198" y="122"/>
                </a:cubicBezTo>
                <a:cubicBezTo>
                  <a:pt x="198" y="122"/>
                  <a:pt x="198" y="125"/>
                  <a:pt x="197" y="127"/>
                </a:cubicBezTo>
                <a:cubicBezTo>
                  <a:pt x="196" y="129"/>
                  <a:pt x="199" y="130"/>
                  <a:pt x="201" y="131"/>
                </a:cubicBezTo>
                <a:cubicBezTo>
                  <a:pt x="199" y="130"/>
                  <a:pt x="198" y="130"/>
                  <a:pt x="196" y="130"/>
                </a:cubicBezTo>
                <a:cubicBezTo>
                  <a:pt x="196" y="126"/>
                  <a:pt x="195" y="122"/>
                  <a:pt x="195" y="119"/>
                </a:cubicBezTo>
                <a:cubicBezTo>
                  <a:pt x="196" y="118"/>
                  <a:pt x="196" y="118"/>
                  <a:pt x="196" y="118"/>
                </a:cubicBezTo>
                <a:cubicBezTo>
                  <a:pt x="198" y="118"/>
                  <a:pt x="199" y="117"/>
                  <a:pt x="200" y="116"/>
                </a:cubicBezTo>
                <a:cubicBezTo>
                  <a:pt x="202" y="116"/>
                  <a:pt x="205" y="116"/>
                  <a:pt x="207" y="116"/>
                </a:cubicBezTo>
                <a:close/>
                <a:moveTo>
                  <a:pt x="194" y="47"/>
                </a:moveTo>
                <a:cubicBezTo>
                  <a:pt x="195" y="47"/>
                  <a:pt x="195" y="48"/>
                  <a:pt x="195" y="49"/>
                </a:cubicBezTo>
                <a:cubicBezTo>
                  <a:pt x="194" y="48"/>
                  <a:pt x="194" y="47"/>
                  <a:pt x="194" y="47"/>
                </a:cubicBezTo>
                <a:close/>
                <a:moveTo>
                  <a:pt x="212" y="174"/>
                </a:moveTo>
                <a:cubicBezTo>
                  <a:pt x="211" y="179"/>
                  <a:pt x="211" y="184"/>
                  <a:pt x="210" y="189"/>
                </a:cubicBezTo>
                <a:cubicBezTo>
                  <a:pt x="204" y="190"/>
                  <a:pt x="199" y="191"/>
                  <a:pt x="193" y="192"/>
                </a:cubicBezTo>
                <a:cubicBezTo>
                  <a:pt x="194" y="187"/>
                  <a:pt x="194" y="181"/>
                  <a:pt x="195" y="176"/>
                </a:cubicBezTo>
                <a:cubicBezTo>
                  <a:pt x="201" y="175"/>
                  <a:pt x="206" y="175"/>
                  <a:pt x="212" y="174"/>
                </a:cubicBezTo>
                <a:close/>
                <a:moveTo>
                  <a:pt x="210" y="191"/>
                </a:moveTo>
                <a:cubicBezTo>
                  <a:pt x="209" y="196"/>
                  <a:pt x="208" y="202"/>
                  <a:pt x="206" y="207"/>
                </a:cubicBezTo>
                <a:cubicBezTo>
                  <a:pt x="201" y="208"/>
                  <a:pt x="196" y="209"/>
                  <a:pt x="190" y="210"/>
                </a:cubicBezTo>
                <a:cubicBezTo>
                  <a:pt x="191" y="205"/>
                  <a:pt x="192" y="199"/>
                  <a:pt x="193" y="193"/>
                </a:cubicBezTo>
                <a:cubicBezTo>
                  <a:pt x="199" y="193"/>
                  <a:pt x="204" y="192"/>
                  <a:pt x="210" y="191"/>
                </a:cubicBezTo>
                <a:close/>
                <a:moveTo>
                  <a:pt x="190" y="212"/>
                </a:moveTo>
                <a:cubicBezTo>
                  <a:pt x="196" y="211"/>
                  <a:pt x="201" y="210"/>
                  <a:pt x="206" y="209"/>
                </a:cubicBezTo>
                <a:cubicBezTo>
                  <a:pt x="204" y="215"/>
                  <a:pt x="203" y="221"/>
                  <a:pt x="201" y="227"/>
                </a:cubicBezTo>
                <a:cubicBezTo>
                  <a:pt x="196" y="228"/>
                  <a:pt x="191" y="229"/>
                  <a:pt x="186" y="230"/>
                </a:cubicBezTo>
                <a:cubicBezTo>
                  <a:pt x="188" y="224"/>
                  <a:pt x="189" y="218"/>
                  <a:pt x="190" y="212"/>
                </a:cubicBezTo>
                <a:close/>
                <a:moveTo>
                  <a:pt x="208" y="208"/>
                </a:moveTo>
                <a:cubicBezTo>
                  <a:pt x="214" y="207"/>
                  <a:pt x="220" y="205"/>
                  <a:pt x="226" y="203"/>
                </a:cubicBezTo>
                <a:cubicBezTo>
                  <a:pt x="224" y="209"/>
                  <a:pt x="222" y="215"/>
                  <a:pt x="220" y="220"/>
                </a:cubicBezTo>
                <a:cubicBezTo>
                  <a:pt x="214" y="222"/>
                  <a:pt x="209" y="224"/>
                  <a:pt x="203" y="226"/>
                </a:cubicBezTo>
                <a:cubicBezTo>
                  <a:pt x="204" y="220"/>
                  <a:pt x="206" y="214"/>
                  <a:pt x="208" y="208"/>
                </a:cubicBezTo>
                <a:close/>
                <a:moveTo>
                  <a:pt x="227" y="202"/>
                </a:moveTo>
                <a:cubicBezTo>
                  <a:pt x="234" y="200"/>
                  <a:pt x="240" y="198"/>
                  <a:pt x="246" y="195"/>
                </a:cubicBezTo>
                <a:cubicBezTo>
                  <a:pt x="247" y="194"/>
                  <a:pt x="248" y="194"/>
                  <a:pt x="249" y="193"/>
                </a:cubicBezTo>
                <a:cubicBezTo>
                  <a:pt x="247" y="198"/>
                  <a:pt x="246" y="203"/>
                  <a:pt x="244" y="208"/>
                </a:cubicBezTo>
                <a:cubicBezTo>
                  <a:pt x="237" y="212"/>
                  <a:pt x="230" y="216"/>
                  <a:pt x="222" y="219"/>
                </a:cubicBezTo>
                <a:cubicBezTo>
                  <a:pt x="224" y="214"/>
                  <a:pt x="226" y="208"/>
                  <a:pt x="227" y="202"/>
                </a:cubicBezTo>
                <a:close/>
                <a:moveTo>
                  <a:pt x="228" y="200"/>
                </a:moveTo>
                <a:cubicBezTo>
                  <a:pt x="229" y="196"/>
                  <a:pt x="230" y="192"/>
                  <a:pt x="231" y="187"/>
                </a:cubicBezTo>
                <a:cubicBezTo>
                  <a:pt x="231" y="188"/>
                  <a:pt x="231" y="189"/>
                  <a:pt x="232" y="190"/>
                </a:cubicBezTo>
                <a:cubicBezTo>
                  <a:pt x="233" y="192"/>
                  <a:pt x="232" y="195"/>
                  <a:pt x="234" y="196"/>
                </a:cubicBezTo>
                <a:cubicBezTo>
                  <a:pt x="236" y="197"/>
                  <a:pt x="241" y="195"/>
                  <a:pt x="241" y="195"/>
                </a:cubicBezTo>
                <a:cubicBezTo>
                  <a:pt x="241" y="195"/>
                  <a:pt x="239" y="191"/>
                  <a:pt x="239" y="189"/>
                </a:cubicBezTo>
                <a:cubicBezTo>
                  <a:pt x="238" y="188"/>
                  <a:pt x="239" y="186"/>
                  <a:pt x="239" y="184"/>
                </a:cubicBezTo>
                <a:cubicBezTo>
                  <a:pt x="241" y="183"/>
                  <a:pt x="244" y="182"/>
                  <a:pt x="246" y="181"/>
                </a:cubicBezTo>
                <a:cubicBezTo>
                  <a:pt x="247" y="181"/>
                  <a:pt x="248" y="181"/>
                  <a:pt x="249" y="180"/>
                </a:cubicBezTo>
                <a:cubicBezTo>
                  <a:pt x="249" y="182"/>
                  <a:pt x="249" y="185"/>
                  <a:pt x="249" y="187"/>
                </a:cubicBezTo>
                <a:cubicBezTo>
                  <a:pt x="248" y="188"/>
                  <a:pt x="249" y="188"/>
                  <a:pt x="250" y="188"/>
                </a:cubicBezTo>
                <a:cubicBezTo>
                  <a:pt x="250" y="189"/>
                  <a:pt x="250" y="190"/>
                  <a:pt x="250" y="191"/>
                </a:cubicBezTo>
                <a:cubicBezTo>
                  <a:pt x="243" y="195"/>
                  <a:pt x="236" y="198"/>
                  <a:pt x="228" y="200"/>
                </a:cubicBezTo>
                <a:close/>
                <a:moveTo>
                  <a:pt x="243" y="78"/>
                </a:moveTo>
                <a:cubicBezTo>
                  <a:pt x="240" y="76"/>
                  <a:pt x="237" y="75"/>
                  <a:pt x="233" y="73"/>
                </a:cubicBezTo>
                <a:cubicBezTo>
                  <a:pt x="235" y="74"/>
                  <a:pt x="236" y="74"/>
                  <a:pt x="236" y="74"/>
                </a:cubicBezTo>
                <a:cubicBezTo>
                  <a:pt x="236" y="74"/>
                  <a:pt x="236" y="74"/>
                  <a:pt x="235" y="73"/>
                </a:cubicBezTo>
                <a:cubicBezTo>
                  <a:pt x="234" y="72"/>
                  <a:pt x="234" y="68"/>
                  <a:pt x="234" y="66"/>
                </a:cubicBezTo>
                <a:cubicBezTo>
                  <a:pt x="234" y="64"/>
                  <a:pt x="233" y="62"/>
                  <a:pt x="233" y="62"/>
                </a:cubicBezTo>
                <a:cubicBezTo>
                  <a:pt x="234" y="61"/>
                  <a:pt x="234" y="61"/>
                  <a:pt x="234" y="61"/>
                </a:cubicBezTo>
                <a:cubicBezTo>
                  <a:pt x="237" y="66"/>
                  <a:pt x="240" y="72"/>
                  <a:pt x="243" y="78"/>
                </a:cubicBezTo>
                <a:close/>
                <a:moveTo>
                  <a:pt x="233" y="73"/>
                </a:moveTo>
                <a:cubicBezTo>
                  <a:pt x="232" y="72"/>
                  <a:pt x="230" y="72"/>
                  <a:pt x="228" y="71"/>
                </a:cubicBezTo>
                <a:cubicBezTo>
                  <a:pt x="228" y="69"/>
                  <a:pt x="227" y="67"/>
                  <a:pt x="227" y="67"/>
                </a:cubicBezTo>
                <a:cubicBezTo>
                  <a:pt x="227" y="67"/>
                  <a:pt x="228" y="61"/>
                  <a:pt x="229" y="61"/>
                </a:cubicBezTo>
                <a:cubicBezTo>
                  <a:pt x="231" y="61"/>
                  <a:pt x="231" y="68"/>
                  <a:pt x="232" y="71"/>
                </a:cubicBezTo>
                <a:cubicBezTo>
                  <a:pt x="232" y="72"/>
                  <a:pt x="232" y="73"/>
                  <a:pt x="233" y="73"/>
                </a:cubicBezTo>
                <a:close/>
                <a:moveTo>
                  <a:pt x="229" y="80"/>
                </a:moveTo>
                <a:cubicBezTo>
                  <a:pt x="229" y="82"/>
                  <a:pt x="232" y="80"/>
                  <a:pt x="232" y="80"/>
                </a:cubicBezTo>
                <a:cubicBezTo>
                  <a:pt x="232" y="80"/>
                  <a:pt x="230" y="75"/>
                  <a:pt x="229" y="73"/>
                </a:cubicBezTo>
                <a:cubicBezTo>
                  <a:pt x="234" y="75"/>
                  <a:pt x="239" y="78"/>
                  <a:pt x="244" y="81"/>
                </a:cubicBezTo>
                <a:cubicBezTo>
                  <a:pt x="244" y="81"/>
                  <a:pt x="244" y="82"/>
                  <a:pt x="244" y="82"/>
                </a:cubicBezTo>
                <a:cubicBezTo>
                  <a:pt x="244" y="84"/>
                  <a:pt x="239" y="87"/>
                  <a:pt x="237" y="88"/>
                </a:cubicBezTo>
                <a:cubicBezTo>
                  <a:pt x="236" y="89"/>
                  <a:pt x="236" y="89"/>
                  <a:pt x="235" y="90"/>
                </a:cubicBezTo>
                <a:cubicBezTo>
                  <a:pt x="233" y="89"/>
                  <a:pt x="230" y="88"/>
                  <a:pt x="227" y="87"/>
                </a:cubicBezTo>
                <a:cubicBezTo>
                  <a:pt x="226" y="83"/>
                  <a:pt x="225" y="79"/>
                  <a:pt x="224" y="75"/>
                </a:cubicBezTo>
                <a:cubicBezTo>
                  <a:pt x="225" y="74"/>
                  <a:pt x="226" y="74"/>
                  <a:pt x="226" y="74"/>
                </a:cubicBezTo>
                <a:cubicBezTo>
                  <a:pt x="226" y="74"/>
                  <a:pt x="228" y="79"/>
                  <a:pt x="229" y="80"/>
                </a:cubicBezTo>
                <a:close/>
                <a:moveTo>
                  <a:pt x="224" y="84"/>
                </a:moveTo>
                <a:cubicBezTo>
                  <a:pt x="224" y="84"/>
                  <a:pt x="224" y="83"/>
                  <a:pt x="225" y="83"/>
                </a:cubicBezTo>
                <a:cubicBezTo>
                  <a:pt x="225" y="84"/>
                  <a:pt x="225" y="85"/>
                  <a:pt x="226" y="86"/>
                </a:cubicBezTo>
                <a:cubicBezTo>
                  <a:pt x="224" y="86"/>
                  <a:pt x="223" y="85"/>
                  <a:pt x="222" y="85"/>
                </a:cubicBezTo>
                <a:cubicBezTo>
                  <a:pt x="223" y="85"/>
                  <a:pt x="223" y="85"/>
                  <a:pt x="224" y="84"/>
                </a:cubicBezTo>
                <a:close/>
                <a:moveTo>
                  <a:pt x="222" y="77"/>
                </a:moveTo>
                <a:cubicBezTo>
                  <a:pt x="222" y="76"/>
                  <a:pt x="222" y="76"/>
                  <a:pt x="222" y="76"/>
                </a:cubicBezTo>
                <a:cubicBezTo>
                  <a:pt x="223" y="77"/>
                  <a:pt x="223" y="78"/>
                  <a:pt x="224" y="80"/>
                </a:cubicBezTo>
                <a:cubicBezTo>
                  <a:pt x="223" y="79"/>
                  <a:pt x="223" y="78"/>
                  <a:pt x="222" y="77"/>
                </a:cubicBezTo>
                <a:close/>
                <a:moveTo>
                  <a:pt x="226" y="88"/>
                </a:moveTo>
                <a:cubicBezTo>
                  <a:pt x="227" y="91"/>
                  <a:pt x="227" y="93"/>
                  <a:pt x="228" y="96"/>
                </a:cubicBezTo>
                <a:cubicBezTo>
                  <a:pt x="227" y="97"/>
                  <a:pt x="225" y="98"/>
                  <a:pt x="225" y="97"/>
                </a:cubicBezTo>
                <a:cubicBezTo>
                  <a:pt x="224" y="97"/>
                  <a:pt x="218" y="91"/>
                  <a:pt x="216" y="88"/>
                </a:cubicBezTo>
                <a:cubicBezTo>
                  <a:pt x="215" y="87"/>
                  <a:pt x="217" y="86"/>
                  <a:pt x="219" y="86"/>
                </a:cubicBezTo>
                <a:cubicBezTo>
                  <a:pt x="222" y="87"/>
                  <a:pt x="224" y="87"/>
                  <a:pt x="226" y="88"/>
                </a:cubicBezTo>
                <a:close/>
                <a:moveTo>
                  <a:pt x="212" y="50"/>
                </a:moveTo>
                <a:cubicBezTo>
                  <a:pt x="212" y="48"/>
                  <a:pt x="211" y="47"/>
                  <a:pt x="210" y="46"/>
                </a:cubicBezTo>
                <a:cubicBezTo>
                  <a:pt x="212" y="47"/>
                  <a:pt x="214" y="48"/>
                  <a:pt x="216" y="48"/>
                </a:cubicBezTo>
                <a:cubicBezTo>
                  <a:pt x="215" y="49"/>
                  <a:pt x="214" y="49"/>
                  <a:pt x="212" y="50"/>
                </a:cubicBezTo>
                <a:close/>
                <a:moveTo>
                  <a:pt x="211" y="50"/>
                </a:moveTo>
                <a:cubicBezTo>
                  <a:pt x="210" y="50"/>
                  <a:pt x="209" y="50"/>
                  <a:pt x="209" y="51"/>
                </a:cubicBezTo>
                <a:cubicBezTo>
                  <a:pt x="207" y="52"/>
                  <a:pt x="203" y="49"/>
                  <a:pt x="199" y="50"/>
                </a:cubicBezTo>
                <a:cubicBezTo>
                  <a:pt x="199" y="50"/>
                  <a:pt x="198" y="50"/>
                  <a:pt x="197" y="50"/>
                </a:cubicBezTo>
                <a:cubicBezTo>
                  <a:pt x="196" y="47"/>
                  <a:pt x="195" y="45"/>
                  <a:pt x="194" y="43"/>
                </a:cubicBezTo>
                <a:cubicBezTo>
                  <a:pt x="194" y="42"/>
                  <a:pt x="193" y="41"/>
                  <a:pt x="193" y="40"/>
                </a:cubicBezTo>
                <a:cubicBezTo>
                  <a:pt x="195" y="40"/>
                  <a:pt x="197" y="41"/>
                  <a:pt x="199" y="42"/>
                </a:cubicBezTo>
                <a:cubicBezTo>
                  <a:pt x="200" y="42"/>
                  <a:pt x="200" y="43"/>
                  <a:pt x="201" y="43"/>
                </a:cubicBezTo>
                <a:cubicBezTo>
                  <a:pt x="201" y="44"/>
                  <a:pt x="205" y="44"/>
                  <a:pt x="208" y="45"/>
                </a:cubicBezTo>
                <a:cubicBezTo>
                  <a:pt x="209" y="47"/>
                  <a:pt x="210" y="48"/>
                  <a:pt x="211" y="50"/>
                </a:cubicBezTo>
                <a:close/>
                <a:moveTo>
                  <a:pt x="194" y="132"/>
                </a:moveTo>
                <a:cubicBezTo>
                  <a:pt x="194" y="136"/>
                  <a:pt x="194" y="140"/>
                  <a:pt x="194" y="144"/>
                </a:cubicBezTo>
                <a:cubicBezTo>
                  <a:pt x="177" y="144"/>
                  <a:pt x="177" y="144"/>
                  <a:pt x="177" y="144"/>
                </a:cubicBezTo>
                <a:cubicBezTo>
                  <a:pt x="177" y="140"/>
                  <a:pt x="177" y="136"/>
                  <a:pt x="177" y="132"/>
                </a:cubicBezTo>
                <a:cubicBezTo>
                  <a:pt x="177" y="132"/>
                  <a:pt x="177" y="132"/>
                  <a:pt x="177" y="132"/>
                </a:cubicBezTo>
                <a:cubicBezTo>
                  <a:pt x="178" y="132"/>
                  <a:pt x="178" y="131"/>
                  <a:pt x="178" y="131"/>
                </a:cubicBezTo>
                <a:cubicBezTo>
                  <a:pt x="183" y="131"/>
                  <a:pt x="189" y="132"/>
                  <a:pt x="194" y="132"/>
                </a:cubicBezTo>
                <a:close/>
                <a:moveTo>
                  <a:pt x="177" y="145"/>
                </a:moveTo>
                <a:cubicBezTo>
                  <a:pt x="194" y="145"/>
                  <a:pt x="194" y="145"/>
                  <a:pt x="194" y="145"/>
                </a:cubicBezTo>
                <a:cubicBezTo>
                  <a:pt x="194" y="149"/>
                  <a:pt x="194" y="153"/>
                  <a:pt x="194" y="157"/>
                </a:cubicBezTo>
                <a:cubicBezTo>
                  <a:pt x="189" y="158"/>
                  <a:pt x="183" y="158"/>
                  <a:pt x="177" y="158"/>
                </a:cubicBezTo>
                <a:cubicBezTo>
                  <a:pt x="177" y="154"/>
                  <a:pt x="177" y="150"/>
                  <a:pt x="177" y="145"/>
                </a:cubicBezTo>
                <a:close/>
                <a:moveTo>
                  <a:pt x="194" y="159"/>
                </a:moveTo>
                <a:cubicBezTo>
                  <a:pt x="194" y="164"/>
                  <a:pt x="194" y="169"/>
                  <a:pt x="193" y="174"/>
                </a:cubicBezTo>
                <a:cubicBezTo>
                  <a:pt x="188" y="175"/>
                  <a:pt x="182" y="175"/>
                  <a:pt x="177" y="175"/>
                </a:cubicBezTo>
                <a:cubicBezTo>
                  <a:pt x="177" y="170"/>
                  <a:pt x="177" y="165"/>
                  <a:pt x="177" y="159"/>
                </a:cubicBezTo>
                <a:cubicBezTo>
                  <a:pt x="183" y="159"/>
                  <a:pt x="189" y="159"/>
                  <a:pt x="194" y="159"/>
                </a:cubicBezTo>
                <a:close/>
                <a:moveTo>
                  <a:pt x="193" y="176"/>
                </a:moveTo>
                <a:cubicBezTo>
                  <a:pt x="193" y="181"/>
                  <a:pt x="192" y="187"/>
                  <a:pt x="192" y="192"/>
                </a:cubicBezTo>
                <a:cubicBezTo>
                  <a:pt x="186" y="193"/>
                  <a:pt x="181" y="193"/>
                  <a:pt x="175" y="194"/>
                </a:cubicBezTo>
                <a:cubicBezTo>
                  <a:pt x="176" y="188"/>
                  <a:pt x="176" y="183"/>
                  <a:pt x="176" y="177"/>
                </a:cubicBezTo>
                <a:cubicBezTo>
                  <a:pt x="182" y="177"/>
                  <a:pt x="188" y="176"/>
                  <a:pt x="193" y="176"/>
                </a:cubicBezTo>
                <a:close/>
                <a:moveTo>
                  <a:pt x="172" y="144"/>
                </a:moveTo>
                <a:cubicBezTo>
                  <a:pt x="173" y="141"/>
                  <a:pt x="174" y="138"/>
                  <a:pt x="176" y="135"/>
                </a:cubicBezTo>
                <a:cubicBezTo>
                  <a:pt x="176" y="138"/>
                  <a:pt x="176" y="141"/>
                  <a:pt x="176" y="144"/>
                </a:cubicBezTo>
                <a:lnTo>
                  <a:pt x="172" y="144"/>
                </a:lnTo>
                <a:close/>
                <a:moveTo>
                  <a:pt x="174" y="195"/>
                </a:moveTo>
                <a:cubicBezTo>
                  <a:pt x="173" y="201"/>
                  <a:pt x="173" y="207"/>
                  <a:pt x="172" y="212"/>
                </a:cubicBezTo>
                <a:cubicBezTo>
                  <a:pt x="167" y="213"/>
                  <a:pt x="162" y="213"/>
                  <a:pt x="158" y="213"/>
                </a:cubicBezTo>
                <a:cubicBezTo>
                  <a:pt x="158" y="208"/>
                  <a:pt x="158" y="202"/>
                  <a:pt x="158" y="196"/>
                </a:cubicBezTo>
                <a:cubicBezTo>
                  <a:pt x="164" y="196"/>
                  <a:pt x="169" y="196"/>
                  <a:pt x="174" y="195"/>
                </a:cubicBezTo>
                <a:close/>
                <a:moveTo>
                  <a:pt x="172" y="214"/>
                </a:moveTo>
                <a:cubicBezTo>
                  <a:pt x="171" y="220"/>
                  <a:pt x="170" y="227"/>
                  <a:pt x="169" y="233"/>
                </a:cubicBezTo>
                <a:cubicBezTo>
                  <a:pt x="165" y="233"/>
                  <a:pt x="161" y="233"/>
                  <a:pt x="156" y="234"/>
                </a:cubicBezTo>
                <a:cubicBezTo>
                  <a:pt x="157" y="228"/>
                  <a:pt x="157" y="221"/>
                  <a:pt x="158" y="215"/>
                </a:cubicBezTo>
                <a:cubicBezTo>
                  <a:pt x="162" y="215"/>
                  <a:pt x="167" y="214"/>
                  <a:pt x="172" y="214"/>
                </a:cubicBezTo>
                <a:close/>
                <a:moveTo>
                  <a:pt x="173" y="214"/>
                </a:moveTo>
                <a:cubicBezTo>
                  <a:pt x="178" y="213"/>
                  <a:pt x="184" y="213"/>
                  <a:pt x="189" y="212"/>
                </a:cubicBezTo>
                <a:cubicBezTo>
                  <a:pt x="187" y="218"/>
                  <a:pt x="186" y="224"/>
                  <a:pt x="184" y="230"/>
                </a:cubicBezTo>
                <a:cubicBezTo>
                  <a:pt x="180" y="231"/>
                  <a:pt x="175" y="232"/>
                  <a:pt x="171" y="232"/>
                </a:cubicBezTo>
                <a:cubicBezTo>
                  <a:pt x="172" y="226"/>
                  <a:pt x="172" y="220"/>
                  <a:pt x="173" y="214"/>
                </a:cubicBezTo>
                <a:close/>
                <a:moveTo>
                  <a:pt x="186" y="232"/>
                </a:moveTo>
                <a:cubicBezTo>
                  <a:pt x="191" y="231"/>
                  <a:pt x="195" y="230"/>
                  <a:pt x="200" y="228"/>
                </a:cubicBezTo>
                <a:cubicBezTo>
                  <a:pt x="197" y="236"/>
                  <a:pt x="194" y="243"/>
                  <a:pt x="191" y="250"/>
                </a:cubicBezTo>
                <a:cubicBezTo>
                  <a:pt x="187" y="251"/>
                  <a:pt x="183" y="252"/>
                  <a:pt x="179" y="253"/>
                </a:cubicBezTo>
                <a:cubicBezTo>
                  <a:pt x="179" y="251"/>
                  <a:pt x="180" y="249"/>
                  <a:pt x="181" y="246"/>
                </a:cubicBezTo>
                <a:cubicBezTo>
                  <a:pt x="183" y="242"/>
                  <a:pt x="184" y="237"/>
                  <a:pt x="186" y="232"/>
                </a:cubicBezTo>
                <a:close/>
                <a:moveTo>
                  <a:pt x="194" y="246"/>
                </a:moveTo>
                <a:cubicBezTo>
                  <a:pt x="197" y="241"/>
                  <a:pt x="200" y="234"/>
                  <a:pt x="202" y="228"/>
                </a:cubicBezTo>
                <a:cubicBezTo>
                  <a:pt x="208" y="226"/>
                  <a:pt x="213" y="224"/>
                  <a:pt x="219" y="222"/>
                </a:cubicBezTo>
                <a:cubicBezTo>
                  <a:pt x="216" y="230"/>
                  <a:pt x="212" y="238"/>
                  <a:pt x="208" y="244"/>
                </a:cubicBezTo>
                <a:cubicBezTo>
                  <a:pt x="203" y="246"/>
                  <a:pt x="198" y="248"/>
                  <a:pt x="193" y="249"/>
                </a:cubicBezTo>
                <a:cubicBezTo>
                  <a:pt x="193" y="248"/>
                  <a:pt x="194" y="247"/>
                  <a:pt x="194" y="246"/>
                </a:cubicBezTo>
                <a:close/>
                <a:moveTo>
                  <a:pt x="221" y="221"/>
                </a:moveTo>
                <a:cubicBezTo>
                  <a:pt x="229" y="218"/>
                  <a:pt x="236" y="215"/>
                  <a:pt x="243" y="211"/>
                </a:cubicBezTo>
                <a:cubicBezTo>
                  <a:pt x="240" y="218"/>
                  <a:pt x="236" y="226"/>
                  <a:pt x="232" y="232"/>
                </a:cubicBezTo>
                <a:cubicBezTo>
                  <a:pt x="225" y="236"/>
                  <a:pt x="218" y="240"/>
                  <a:pt x="210" y="243"/>
                </a:cubicBezTo>
                <a:cubicBezTo>
                  <a:pt x="214" y="236"/>
                  <a:pt x="218" y="229"/>
                  <a:pt x="221" y="221"/>
                </a:cubicBezTo>
                <a:close/>
                <a:moveTo>
                  <a:pt x="245" y="209"/>
                </a:moveTo>
                <a:cubicBezTo>
                  <a:pt x="245" y="209"/>
                  <a:pt x="246" y="209"/>
                  <a:pt x="246" y="209"/>
                </a:cubicBezTo>
                <a:cubicBezTo>
                  <a:pt x="253" y="205"/>
                  <a:pt x="259" y="200"/>
                  <a:pt x="264" y="195"/>
                </a:cubicBezTo>
                <a:cubicBezTo>
                  <a:pt x="262" y="201"/>
                  <a:pt x="260" y="207"/>
                  <a:pt x="257" y="213"/>
                </a:cubicBezTo>
                <a:cubicBezTo>
                  <a:pt x="250" y="219"/>
                  <a:pt x="243" y="225"/>
                  <a:pt x="235" y="230"/>
                </a:cubicBezTo>
                <a:cubicBezTo>
                  <a:pt x="239" y="224"/>
                  <a:pt x="242" y="217"/>
                  <a:pt x="245" y="209"/>
                </a:cubicBezTo>
                <a:close/>
                <a:moveTo>
                  <a:pt x="246" y="207"/>
                </a:moveTo>
                <a:cubicBezTo>
                  <a:pt x="248" y="202"/>
                  <a:pt x="250" y="197"/>
                  <a:pt x="251" y="192"/>
                </a:cubicBezTo>
                <a:cubicBezTo>
                  <a:pt x="252" y="192"/>
                  <a:pt x="252" y="191"/>
                  <a:pt x="253" y="191"/>
                </a:cubicBezTo>
                <a:cubicBezTo>
                  <a:pt x="254" y="192"/>
                  <a:pt x="254" y="194"/>
                  <a:pt x="255" y="195"/>
                </a:cubicBezTo>
                <a:cubicBezTo>
                  <a:pt x="256" y="196"/>
                  <a:pt x="259" y="196"/>
                  <a:pt x="262" y="195"/>
                </a:cubicBezTo>
                <a:cubicBezTo>
                  <a:pt x="257" y="199"/>
                  <a:pt x="252" y="203"/>
                  <a:pt x="246" y="207"/>
                </a:cubicBezTo>
                <a:close/>
                <a:moveTo>
                  <a:pt x="251" y="190"/>
                </a:moveTo>
                <a:cubicBezTo>
                  <a:pt x="252" y="190"/>
                  <a:pt x="252" y="189"/>
                  <a:pt x="252" y="189"/>
                </a:cubicBezTo>
                <a:cubicBezTo>
                  <a:pt x="252" y="189"/>
                  <a:pt x="253" y="189"/>
                  <a:pt x="253" y="189"/>
                </a:cubicBezTo>
                <a:cubicBezTo>
                  <a:pt x="253" y="189"/>
                  <a:pt x="253" y="189"/>
                  <a:pt x="253" y="189"/>
                </a:cubicBezTo>
                <a:cubicBezTo>
                  <a:pt x="252" y="190"/>
                  <a:pt x="252" y="190"/>
                  <a:pt x="251" y="190"/>
                </a:cubicBezTo>
                <a:close/>
                <a:moveTo>
                  <a:pt x="251" y="69"/>
                </a:moveTo>
                <a:cubicBezTo>
                  <a:pt x="249" y="67"/>
                  <a:pt x="246" y="64"/>
                  <a:pt x="243" y="62"/>
                </a:cubicBezTo>
                <a:cubicBezTo>
                  <a:pt x="245" y="63"/>
                  <a:pt x="248" y="64"/>
                  <a:pt x="250" y="64"/>
                </a:cubicBezTo>
                <a:cubicBezTo>
                  <a:pt x="251" y="66"/>
                  <a:pt x="252" y="67"/>
                  <a:pt x="253" y="69"/>
                </a:cubicBezTo>
                <a:cubicBezTo>
                  <a:pt x="253" y="69"/>
                  <a:pt x="252" y="69"/>
                  <a:pt x="251" y="69"/>
                </a:cubicBezTo>
                <a:close/>
                <a:moveTo>
                  <a:pt x="224" y="46"/>
                </a:moveTo>
                <a:cubicBezTo>
                  <a:pt x="222" y="46"/>
                  <a:pt x="220" y="46"/>
                  <a:pt x="220" y="46"/>
                </a:cubicBezTo>
                <a:cubicBezTo>
                  <a:pt x="220" y="46"/>
                  <a:pt x="217" y="46"/>
                  <a:pt x="217" y="47"/>
                </a:cubicBezTo>
                <a:cubicBezTo>
                  <a:pt x="215" y="46"/>
                  <a:pt x="213" y="45"/>
                  <a:pt x="211" y="44"/>
                </a:cubicBezTo>
                <a:cubicBezTo>
                  <a:pt x="210" y="43"/>
                  <a:pt x="208" y="42"/>
                  <a:pt x="208" y="41"/>
                </a:cubicBezTo>
                <a:cubicBezTo>
                  <a:pt x="207" y="41"/>
                  <a:pt x="207" y="41"/>
                  <a:pt x="207" y="40"/>
                </a:cubicBezTo>
                <a:cubicBezTo>
                  <a:pt x="207" y="39"/>
                  <a:pt x="210" y="37"/>
                  <a:pt x="210" y="37"/>
                </a:cubicBezTo>
                <a:cubicBezTo>
                  <a:pt x="206" y="33"/>
                  <a:pt x="206" y="33"/>
                  <a:pt x="206" y="33"/>
                </a:cubicBezTo>
                <a:cubicBezTo>
                  <a:pt x="206" y="33"/>
                  <a:pt x="204" y="33"/>
                  <a:pt x="202" y="33"/>
                </a:cubicBezTo>
                <a:cubicBezTo>
                  <a:pt x="199" y="30"/>
                  <a:pt x="197" y="27"/>
                  <a:pt x="195" y="25"/>
                </a:cubicBezTo>
                <a:cubicBezTo>
                  <a:pt x="201" y="27"/>
                  <a:pt x="207" y="29"/>
                  <a:pt x="213" y="32"/>
                </a:cubicBezTo>
                <a:cubicBezTo>
                  <a:pt x="217" y="36"/>
                  <a:pt x="221" y="41"/>
                  <a:pt x="224" y="46"/>
                </a:cubicBezTo>
                <a:close/>
                <a:moveTo>
                  <a:pt x="199" y="33"/>
                </a:moveTo>
                <a:cubicBezTo>
                  <a:pt x="198" y="33"/>
                  <a:pt x="197" y="33"/>
                  <a:pt x="196" y="33"/>
                </a:cubicBezTo>
                <a:cubicBezTo>
                  <a:pt x="194" y="33"/>
                  <a:pt x="191" y="31"/>
                  <a:pt x="187" y="30"/>
                </a:cubicBezTo>
                <a:cubicBezTo>
                  <a:pt x="185" y="26"/>
                  <a:pt x="183" y="23"/>
                  <a:pt x="180" y="20"/>
                </a:cubicBezTo>
                <a:cubicBezTo>
                  <a:pt x="184" y="21"/>
                  <a:pt x="188" y="22"/>
                  <a:pt x="191" y="23"/>
                </a:cubicBezTo>
                <a:cubicBezTo>
                  <a:pt x="194" y="26"/>
                  <a:pt x="197" y="29"/>
                  <a:pt x="199" y="33"/>
                </a:cubicBezTo>
                <a:close/>
                <a:moveTo>
                  <a:pt x="185" y="29"/>
                </a:moveTo>
                <a:cubicBezTo>
                  <a:pt x="184" y="29"/>
                  <a:pt x="183" y="29"/>
                  <a:pt x="182" y="29"/>
                </a:cubicBezTo>
                <a:cubicBezTo>
                  <a:pt x="180" y="29"/>
                  <a:pt x="178" y="29"/>
                  <a:pt x="176" y="30"/>
                </a:cubicBezTo>
                <a:cubicBezTo>
                  <a:pt x="174" y="25"/>
                  <a:pt x="171" y="22"/>
                  <a:pt x="169" y="18"/>
                </a:cubicBezTo>
                <a:cubicBezTo>
                  <a:pt x="172" y="19"/>
                  <a:pt x="175" y="19"/>
                  <a:pt x="178" y="20"/>
                </a:cubicBezTo>
                <a:cubicBezTo>
                  <a:pt x="180" y="23"/>
                  <a:pt x="182" y="26"/>
                  <a:pt x="185" y="29"/>
                </a:cubicBezTo>
                <a:close/>
                <a:moveTo>
                  <a:pt x="174" y="30"/>
                </a:moveTo>
                <a:cubicBezTo>
                  <a:pt x="170" y="31"/>
                  <a:pt x="167" y="32"/>
                  <a:pt x="165" y="32"/>
                </a:cubicBezTo>
                <a:cubicBezTo>
                  <a:pt x="163" y="26"/>
                  <a:pt x="162" y="21"/>
                  <a:pt x="160" y="17"/>
                </a:cubicBezTo>
                <a:cubicBezTo>
                  <a:pt x="162" y="17"/>
                  <a:pt x="165" y="18"/>
                  <a:pt x="167" y="18"/>
                </a:cubicBezTo>
                <a:cubicBezTo>
                  <a:pt x="170" y="21"/>
                  <a:pt x="172" y="25"/>
                  <a:pt x="174" y="30"/>
                </a:cubicBezTo>
                <a:close/>
                <a:moveTo>
                  <a:pt x="163" y="32"/>
                </a:moveTo>
                <a:cubicBezTo>
                  <a:pt x="163" y="32"/>
                  <a:pt x="163" y="32"/>
                  <a:pt x="163" y="32"/>
                </a:cubicBezTo>
                <a:cubicBezTo>
                  <a:pt x="160" y="32"/>
                  <a:pt x="157" y="32"/>
                  <a:pt x="154" y="32"/>
                </a:cubicBezTo>
                <a:cubicBezTo>
                  <a:pt x="153" y="26"/>
                  <a:pt x="152" y="21"/>
                  <a:pt x="151" y="16"/>
                </a:cubicBezTo>
                <a:cubicBezTo>
                  <a:pt x="154" y="17"/>
                  <a:pt x="156" y="17"/>
                  <a:pt x="158" y="17"/>
                </a:cubicBezTo>
                <a:cubicBezTo>
                  <a:pt x="160" y="21"/>
                  <a:pt x="162" y="26"/>
                  <a:pt x="163" y="32"/>
                </a:cubicBezTo>
                <a:close/>
                <a:moveTo>
                  <a:pt x="151" y="15"/>
                </a:moveTo>
                <a:cubicBezTo>
                  <a:pt x="151" y="14"/>
                  <a:pt x="151" y="13"/>
                  <a:pt x="151" y="12"/>
                </a:cubicBezTo>
                <a:cubicBezTo>
                  <a:pt x="150" y="10"/>
                  <a:pt x="149" y="8"/>
                  <a:pt x="149" y="6"/>
                </a:cubicBezTo>
                <a:cubicBezTo>
                  <a:pt x="150" y="7"/>
                  <a:pt x="151" y="7"/>
                  <a:pt x="152" y="7"/>
                </a:cubicBezTo>
                <a:cubicBezTo>
                  <a:pt x="154" y="9"/>
                  <a:pt x="156" y="12"/>
                  <a:pt x="157" y="15"/>
                </a:cubicBezTo>
                <a:cubicBezTo>
                  <a:pt x="155" y="15"/>
                  <a:pt x="153" y="15"/>
                  <a:pt x="151" y="15"/>
                </a:cubicBezTo>
                <a:close/>
                <a:moveTo>
                  <a:pt x="152" y="32"/>
                </a:moveTo>
                <a:cubicBezTo>
                  <a:pt x="150" y="32"/>
                  <a:pt x="147" y="32"/>
                  <a:pt x="145" y="31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7" y="16"/>
                  <a:pt x="148" y="16"/>
                  <a:pt x="150" y="16"/>
                </a:cubicBezTo>
                <a:cubicBezTo>
                  <a:pt x="151" y="20"/>
                  <a:pt x="151" y="25"/>
                  <a:pt x="152" y="32"/>
                </a:cubicBezTo>
                <a:close/>
                <a:moveTo>
                  <a:pt x="152" y="33"/>
                </a:moveTo>
                <a:cubicBezTo>
                  <a:pt x="153" y="36"/>
                  <a:pt x="153" y="40"/>
                  <a:pt x="154" y="43"/>
                </a:cubicBezTo>
                <a:cubicBezTo>
                  <a:pt x="154" y="45"/>
                  <a:pt x="154" y="48"/>
                  <a:pt x="154" y="50"/>
                </a:cubicBezTo>
                <a:cubicBezTo>
                  <a:pt x="150" y="50"/>
                  <a:pt x="146" y="47"/>
                  <a:pt x="146" y="47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7" y="33"/>
                  <a:pt x="150" y="33"/>
                  <a:pt x="152" y="33"/>
                </a:cubicBezTo>
                <a:close/>
                <a:moveTo>
                  <a:pt x="150" y="152"/>
                </a:moveTo>
                <a:cubicBezTo>
                  <a:pt x="150" y="152"/>
                  <a:pt x="152" y="155"/>
                  <a:pt x="154" y="158"/>
                </a:cubicBezTo>
                <a:cubicBezTo>
                  <a:pt x="151" y="158"/>
                  <a:pt x="148" y="158"/>
                  <a:pt x="145" y="158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48" y="151"/>
                  <a:pt x="150" y="152"/>
                  <a:pt x="150" y="152"/>
                </a:cubicBezTo>
                <a:close/>
                <a:moveTo>
                  <a:pt x="155" y="160"/>
                </a:moveTo>
                <a:cubicBezTo>
                  <a:pt x="156" y="161"/>
                  <a:pt x="157" y="163"/>
                  <a:pt x="157" y="164"/>
                </a:cubicBezTo>
                <a:cubicBezTo>
                  <a:pt x="157" y="164"/>
                  <a:pt x="158" y="164"/>
                  <a:pt x="158" y="165"/>
                </a:cubicBezTo>
                <a:cubicBezTo>
                  <a:pt x="158" y="168"/>
                  <a:pt x="158" y="172"/>
                  <a:pt x="157" y="176"/>
                </a:cubicBezTo>
                <a:cubicBezTo>
                  <a:pt x="153" y="176"/>
                  <a:pt x="149" y="176"/>
                  <a:pt x="145" y="176"/>
                </a:cubicBezTo>
                <a:cubicBezTo>
                  <a:pt x="145" y="160"/>
                  <a:pt x="145" y="160"/>
                  <a:pt x="145" y="160"/>
                </a:cubicBezTo>
                <a:cubicBezTo>
                  <a:pt x="148" y="160"/>
                  <a:pt x="152" y="160"/>
                  <a:pt x="155" y="160"/>
                </a:cubicBezTo>
                <a:close/>
                <a:moveTo>
                  <a:pt x="157" y="178"/>
                </a:moveTo>
                <a:cubicBezTo>
                  <a:pt x="157" y="183"/>
                  <a:pt x="157" y="189"/>
                  <a:pt x="157" y="195"/>
                </a:cubicBezTo>
                <a:cubicBezTo>
                  <a:pt x="153" y="195"/>
                  <a:pt x="149" y="195"/>
                  <a:pt x="145" y="195"/>
                </a:cubicBezTo>
                <a:cubicBezTo>
                  <a:pt x="145" y="178"/>
                  <a:pt x="145" y="178"/>
                  <a:pt x="145" y="178"/>
                </a:cubicBezTo>
                <a:cubicBezTo>
                  <a:pt x="149" y="178"/>
                  <a:pt x="153" y="178"/>
                  <a:pt x="157" y="178"/>
                </a:cubicBezTo>
                <a:close/>
                <a:moveTo>
                  <a:pt x="157" y="196"/>
                </a:moveTo>
                <a:cubicBezTo>
                  <a:pt x="157" y="202"/>
                  <a:pt x="156" y="208"/>
                  <a:pt x="156" y="213"/>
                </a:cubicBezTo>
                <a:cubicBezTo>
                  <a:pt x="152" y="214"/>
                  <a:pt x="149" y="214"/>
                  <a:pt x="145" y="214"/>
                </a:cubicBezTo>
                <a:cubicBezTo>
                  <a:pt x="145" y="196"/>
                  <a:pt x="145" y="196"/>
                  <a:pt x="145" y="196"/>
                </a:cubicBezTo>
                <a:cubicBezTo>
                  <a:pt x="149" y="196"/>
                  <a:pt x="153" y="196"/>
                  <a:pt x="157" y="196"/>
                </a:cubicBezTo>
                <a:close/>
                <a:moveTo>
                  <a:pt x="156" y="215"/>
                </a:moveTo>
                <a:cubicBezTo>
                  <a:pt x="156" y="222"/>
                  <a:pt x="155" y="228"/>
                  <a:pt x="155" y="234"/>
                </a:cubicBezTo>
                <a:cubicBezTo>
                  <a:pt x="151" y="234"/>
                  <a:pt x="148" y="234"/>
                  <a:pt x="145" y="234"/>
                </a:cubicBezTo>
                <a:cubicBezTo>
                  <a:pt x="145" y="215"/>
                  <a:pt x="145" y="215"/>
                  <a:pt x="145" y="215"/>
                </a:cubicBezTo>
                <a:cubicBezTo>
                  <a:pt x="149" y="215"/>
                  <a:pt x="152" y="215"/>
                  <a:pt x="156" y="215"/>
                </a:cubicBezTo>
                <a:close/>
                <a:moveTo>
                  <a:pt x="155" y="235"/>
                </a:moveTo>
                <a:cubicBezTo>
                  <a:pt x="154" y="239"/>
                  <a:pt x="154" y="242"/>
                  <a:pt x="154" y="246"/>
                </a:cubicBezTo>
                <a:cubicBezTo>
                  <a:pt x="153" y="250"/>
                  <a:pt x="153" y="253"/>
                  <a:pt x="152" y="256"/>
                </a:cubicBezTo>
                <a:cubicBezTo>
                  <a:pt x="150" y="256"/>
                  <a:pt x="147" y="256"/>
                  <a:pt x="145" y="256"/>
                </a:cubicBezTo>
                <a:cubicBezTo>
                  <a:pt x="145" y="235"/>
                  <a:pt x="145" y="235"/>
                  <a:pt x="145" y="235"/>
                </a:cubicBezTo>
                <a:cubicBezTo>
                  <a:pt x="148" y="235"/>
                  <a:pt x="151" y="235"/>
                  <a:pt x="155" y="235"/>
                </a:cubicBezTo>
                <a:close/>
                <a:moveTo>
                  <a:pt x="155" y="246"/>
                </a:moveTo>
                <a:cubicBezTo>
                  <a:pt x="156" y="243"/>
                  <a:pt x="156" y="239"/>
                  <a:pt x="156" y="235"/>
                </a:cubicBezTo>
                <a:cubicBezTo>
                  <a:pt x="160" y="235"/>
                  <a:pt x="164" y="235"/>
                  <a:pt x="169" y="234"/>
                </a:cubicBezTo>
                <a:cubicBezTo>
                  <a:pt x="168" y="238"/>
                  <a:pt x="167" y="242"/>
                  <a:pt x="166" y="246"/>
                </a:cubicBezTo>
                <a:cubicBezTo>
                  <a:pt x="166" y="249"/>
                  <a:pt x="165" y="252"/>
                  <a:pt x="164" y="255"/>
                </a:cubicBezTo>
                <a:cubicBezTo>
                  <a:pt x="161" y="255"/>
                  <a:pt x="157" y="256"/>
                  <a:pt x="154" y="256"/>
                </a:cubicBezTo>
                <a:cubicBezTo>
                  <a:pt x="154" y="253"/>
                  <a:pt x="155" y="249"/>
                  <a:pt x="155" y="246"/>
                </a:cubicBezTo>
                <a:close/>
                <a:moveTo>
                  <a:pt x="168" y="246"/>
                </a:moveTo>
                <a:cubicBezTo>
                  <a:pt x="169" y="242"/>
                  <a:pt x="169" y="238"/>
                  <a:pt x="170" y="234"/>
                </a:cubicBezTo>
                <a:cubicBezTo>
                  <a:pt x="175" y="233"/>
                  <a:pt x="179" y="233"/>
                  <a:pt x="184" y="232"/>
                </a:cubicBezTo>
                <a:cubicBezTo>
                  <a:pt x="182" y="240"/>
                  <a:pt x="179" y="247"/>
                  <a:pt x="177" y="253"/>
                </a:cubicBezTo>
                <a:cubicBezTo>
                  <a:pt x="173" y="254"/>
                  <a:pt x="169" y="254"/>
                  <a:pt x="166" y="255"/>
                </a:cubicBezTo>
                <a:cubicBezTo>
                  <a:pt x="166" y="252"/>
                  <a:pt x="167" y="249"/>
                  <a:pt x="168" y="246"/>
                </a:cubicBezTo>
                <a:close/>
                <a:moveTo>
                  <a:pt x="178" y="255"/>
                </a:moveTo>
                <a:cubicBezTo>
                  <a:pt x="182" y="254"/>
                  <a:pt x="186" y="253"/>
                  <a:pt x="190" y="252"/>
                </a:cubicBezTo>
                <a:cubicBezTo>
                  <a:pt x="186" y="259"/>
                  <a:pt x="182" y="264"/>
                  <a:pt x="178" y="269"/>
                </a:cubicBezTo>
                <a:cubicBezTo>
                  <a:pt x="175" y="270"/>
                  <a:pt x="172" y="270"/>
                  <a:pt x="169" y="271"/>
                </a:cubicBezTo>
                <a:cubicBezTo>
                  <a:pt x="172" y="266"/>
                  <a:pt x="175" y="261"/>
                  <a:pt x="178" y="255"/>
                </a:cubicBezTo>
                <a:close/>
                <a:moveTo>
                  <a:pt x="192" y="251"/>
                </a:moveTo>
                <a:cubicBezTo>
                  <a:pt x="197" y="250"/>
                  <a:pt x="202" y="248"/>
                  <a:pt x="207" y="247"/>
                </a:cubicBezTo>
                <a:cubicBezTo>
                  <a:pt x="202" y="254"/>
                  <a:pt x="197" y="260"/>
                  <a:pt x="191" y="266"/>
                </a:cubicBezTo>
                <a:cubicBezTo>
                  <a:pt x="188" y="267"/>
                  <a:pt x="184" y="268"/>
                  <a:pt x="180" y="269"/>
                </a:cubicBezTo>
                <a:cubicBezTo>
                  <a:pt x="184" y="264"/>
                  <a:pt x="188" y="258"/>
                  <a:pt x="192" y="251"/>
                </a:cubicBezTo>
                <a:close/>
                <a:moveTo>
                  <a:pt x="209" y="246"/>
                </a:moveTo>
                <a:cubicBezTo>
                  <a:pt x="209" y="246"/>
                  <a:pt x="209" y="246"/>
                  <a:pt x="209" y="246"/>
                </a:cubicBezTo>
                <a:cubicBezTo>
                  <a:pt x="216" y="243"/>
                  <a:pt x="223" y="239"/>
                  <a:pt x="230" y="235"/>
                </a:cubicBezTo>
                <a:cubicBezTo>
                  <a:pt x="225" y="243"/>
                  <a:pt x="219" y="251"/>
                  <a:pt x="213" y="257"/>
                </a:cubicBezTo>
                <a:cubicBezTo>
                  <a:pt x="207" y="260"/>
                  <a:pt x="201" y="262"/>
                  <a:pt x="195" y="265"/>
                </a:cubicBezTo>
                <a:cubicBezTo>
                  <a:pt x="200" y="259"/>
                  <a:pt x="204" y="253"/>
                  <a:pt x="209" y="246"/>
                </a:cubicBezTo>
                <a:close/>
                <a:moveTo>
                  <a:pt x="224" y="246"/>
                </a:moveTo>
                <a:cubicBezTo>
                  <a:pt x="227" y="242"/>
                  <a:pt x="230" y="238"/>
                  <a:pt x="233" y="234"/>
                </a:cubicBezTo>
                <a:cubicBezTo>
                  <a:pt x="238" y="231"/>
                  <a:pt x="242" y="228"/>
                  <a:pt x="246" y="225"/>
                </a:cubicBezTo>
                <a:cubicBezTo>
                  <a:pt x="249" y="222"/>
                  <a:pt x="252" y="220"/>
                  <a:pt x="254" y="217"/>
                </a:cubicBezTo>
                <a:cubicBezTo>
                  <a:pt x="250" y="225"/>
                  <a:pt x="245" y="233"/>
                  <a:pt x="239" y="240"/>
                </a:cubicBezTo>
                <a:cubicBezTo>
                  <a:pt x="233" y="245"/>
                  <a:pt x="225" y="250"/>
                  <a:pt x="217" y="255"/>
                </a:cubicBezTo>
                <a:cubicBezTo>
                  <a:pt x="219" y="252"/>
                  <a:pt x="222" y="249"/>
                  <a:pt x="224" y="246"/>
                </a:cubicBezTo>
                <a:close/>
                <a:moveTo>
                  <a:pt x="241" y="241"/>
                </a:moveTo>
                <a:cubicBezTo>
                  <a:pt x="242" y="240"/>
                  <a:pt x="244" y="238"/>
                  <a:pt x="246" y="236"/>
                </a:cubicBezTo>
                <a:cubicBezTo>
                  <a:pt x="248" y="235"/>
                  <a:pt x="250" y="233"/>
                  <a:pt x="252" y="231"/>
                </a:cubicBezTo>
                <a:cubicBezTo>
                  <a:pt x="246" y="239"/>
                  <a:pt x="238" y="246"/>
                  <a:pt x="230" y="252"/>
                </a:cubicBezTo>
                <a:cubicBezTo>
                  <a:pt x="232" y="250"/>
                  <a:pt x="234" y="248"/>
                  <a:pt x="236" y="247"/>
                </a:cubicBezTo>
                <a:cubicBezTo>
                  <a:pt x="238" y="245"/>
                  <a:pt x="239" y="243"/>
                  <a:pt x="241" y="241"/>
                </a:cubicBezTo>
                <a:close/>
                <a:moveTo>
                  <a:pt x="245" y="235"/>
                </a:moveTo>
                <a:cubicBezTo>
                  <a:pt x="250" y="228"/>
                  <a:pt x="254" y="221"/>
                  <a:pt x="258" y="214"/>
                </a:cubicBezTo>
                <a:cubicBezTo>
                  <a:pt x="263" y="209"/>
                  <a:pt x="268" y="203"/>
                  <a:pt x="272" y="197"/>
                </a:cubicBezTo>
                <a:cubicBezTo>
                  <a:pt x="269" y="204"/>
                  <a:pt x="266" y="211"/>
                  <a:pt x="262" y="217"/>
                </a:cubicBezTo>
                <a:cubicBezTo>
                  <a:pt x="257" y="223"/>
                  <a:pt x="251" y="229"/>
                  <a:pt x="245" y="235"/>
                </a:cubicBezTo>
                <a:close/>
                <a:moveTo>
                  <a:pt x="260" y="209"/>
                </a:moveTo>
                <a:cubicBezTo>
                  <a:pt x="263" y="204"/>
                  <a:pt x="265" y="198"/>
                  <a:pt x="267" y="193"/>
                </a:cubicBezTo>
                <a:cubicBezTo>
                  <a:pt x="271" y="188"/>
                  <a:pt x="275" y="183"/>
                  <a:pt x="278" y="178"/>
                </a:cubicBezTo>
                <a:cubicBezTo>
                  <a:pt x="277" y="182"/>
                  <a:pt x="276" y="185"/>
                  <a:pt x="275" y="189"/>
                </a:cubicBezTo>
                <a:cubicBezTo>
                  <a:pt x="271" y="196"/>
                  <a:pt x="266" y="203"/>
                  <a:pt x="260" y="209"/>
                </a:cubicBezTo>
                <a:close/>
                <a:moveTo>
                  <a:pt x="268" y="189"/>
                </a:moveTo>
                <a:cubicBezTo>
                  <a:pt x="269" y="186"/>
                  <a:pt x="270" y="182"/>
                  <a:pt x="270" y="179"/>
                </a:cubicBezTo>
                <a:cubicBezTo>
                  <a:pt x="274" y="175"/>
                  <a:pt x="278" y="172"/>
                  <a:pt x="280" y="168"/>
                </a:cubicBezTo>
                <a:cubicBezTo>
                  <a:pt x="280" y="170"/>
                  <a:pt x="280" y="171"/>
                  <a:pt x="279" y="173"/>
                </a:cubicBezTo>
                <a:cubicBezTo>
                  <a:pt x="276" y="178"/>
                  <a:pt x="272" y="184"/>
                  <a:pt x="268" y="189"/>
                </a:cubicBezTo>
                <a:close/>
                <a:moveTo>
                  <a:pt x="271" y="159"/>
                </a:moveTo>
                <a:cubicBezTo>
                  <a:pt x="271" y="157"/>
                  <a:pt x="271" y="154"/>
                  <a:pt x="270" y="152"/>
                </a:cubicBezTo>
                <a:cubicBezTo>
                  <a:pt x="271" y="152"/>
                  <a:pt x="272" y="152"/>
                  <a:pt x="272" y="152"/>
                </a:cubicBezTo>
                <a:cubicBezTo>
                  <a:pt x="272" y="154"/>
                  <a:pt x="272" y="156"/>
                  <a:pt x="272" y="158"/>
                </a:cubicBezTo>
                <a:cubicBezTo>
                  <a:pt x="272" y="159"/>
                  <a:pt x="271" y="159"/>
                  <a:pt x="271" y="159"/>
                </a:cubicBezTo>
                <a:close/>
                <a:moveTo>
                  <a:pt x="272" y="160"/>
                </a:moveTo>
                <a:cubicBezTo>
                  <a:pt x="272" y="161"/>
                  <a:pt x="271" y="162"/>
                  <a:pt x="271" y="163"/>
                </a:cubicBezTo>
                <a:cubicBezTo>
                  <a:pt x="271" y="162"/>
                  <a:pt x="271" y="161"/>
                  <a:pt x="271" y="160"/>
                </a:cubicBezTo>
                <a:cubicBezTo>
                  <a:pt x="271" y="160"/>
                  <a:pt x="272" y="160"/>
                  <a:pt x="272" y="160"/>
                </a:cubicBezTo>
                <a:close/>
                <a:moveTo>
                  <a:pt x="270" y="151"/>
                </a:moveTo>
                <a:cubicBezTo>
                  <a:pt x="270" y="151"/>
                  <a:pt x="270" y="150"/>
                  <a:pt x="270" y="150"/>
                </a:cubicBezTo>
                <a:cubicBezTo>
                  <a:pt x="270" y="149"/>
                  <a:pt x="269" y="147"/>
                  <a:pt x="269" y="145"/>
                </a:cubicBezTo>
                <a:cubicBezTo>
                  <a:pt x="272" y="145"/>
                  <a:pt x="272" y="145"/>
                  <a:pt x="272" y="145"/>
                </a:cubicBezTo>
                <a:cubicBezTo>
                  <a:pt x="272" y="147"/>
                  <a:pt x="272" y="149"/>
                  <a:pt x="272" y="150"/>
                </a:cubicBezTo>
                <a:cubicBezTo>
                  <a:pt x="272" y="150"/>
                  <a:pt x="271" y="151"/>
                  <a:pt x="270" y="151"/>
                </a:cubicBezTo>
                <a:close/>
                <a:moveTo>
                  <a:pt x="269" y="144"/>
                </a:moveTo>
                <a:cubicBezTo>
                  <a:pt x="269" y="142"/>
                  <a:pt x="269" y="140"/>
                  <a:pt x="269" y="138"/>
                </a:cubicBezTo>
                <a:cubicBezTo>
                  <a:pt x="270" y="138"/>
                  <a:pt x="271" y="139"/>
                  <a:pt x="272" y="139"/>
                </a:cubicBezTo>
                <a:cubicBezTo>
                  <a:pt x="272" y="140"/>
                  <a:pt x="272" y="142"/>
                  <a:pt x="272" y="144"/>
                </a:cubicBezTo>
                <a:lnTo>
                  <a:pt x="269" y="144"/>
                </a:lnTo>
                <a:close/>
                <a:moveTo>
                  <a:pt x="269" y="137"/>
                </a:moveTo>
                <a:cubicBezTo>
                  <a:pt x="269" y="135"/>
                  <a:pt x="269" y="133"/>
                  <a:pt x="269" y="133"/>
                </a:cubicBezTo>
                <a:cubicBezTo>
                  <a:pt x="269" y="133"/>
                  <a:pt x="269" y="131"/>
                  <a:pt x="269" y="129"/>
                </a:cubicBezTo>
                <a:cubicBezTo>
                  <a:pt x="270" y="130"/>
                  <a:pt x="271" y="130"/>
                  <a:pt x="272" y="131"/>
                </a:cubicBezTo>
                <a:cubicBezTo>
                  <a:pt x="272" y="133"/>
                  <a:pt x="272" y="135"/>
                  <a:pt x="272" y="137"/>
                </a:cubicBezTo>
                <a:cubicBezTo>
                  <a:pt x="271" y="137"/>
                  <a:pt x="270" y="137"/>
                  <a:pt x="269" y="137"/>
                </a:cubicBezTo>
                <a:close/>
                <a:moveTo>
                  <a:pt x="268" y="128"/>
                </a:moveTo>
                <a:cubicBezTo>
                  <a:pt x="268" y="127"/>
                  <a:pt x="268" y="126"/>
                  <a:pt x="268" y="126"/>
                </a:cubicBezTo>
                <a:cubicBezTo>
                  <a:pt x="267" y="124"/>
                  <a:pt x="269" y="122"/>
                  <a:pt x="270" y="121"/>
                </a:cubicBezTo>
                <a:cubicBezTo>
                  <a:pt x="270" y="121"/>
                  <a:pt x="270" y="121"/>
                  <a:pt x="271" y="121"/>
                </a:cubicBezTo>
                <a:cubicBezTo>
                  <a:pt x="271" y="124"/>
                  <a:pt x="271" y="126"/>
                  <a:pt x="272" y="129"/>
                </a:cubicBezTo>
                <a:cubicBezTo>
                  <a:pt x="271" y="128"/>
                  <a:pt x="270" y="128"/>
                  <a:pt x="268" y="128"/>
                </a:cubicBezTo>
                <a:close/>
                <a:moveTo>
                  <a:pt x="271" y="176"/>
                </a:moveTo>
                <a:cubicBezTo>
                  <a:pt x="271" y="174"/>
                  <a:pt x="272" y="171"/>
                  <a:pt x="272" y="169"/>
                </a:cubicBezTo>
                <a:cubicBezTo>
                  <a:pt x="276" y="166"/>
                  <a:pt x="279" y="163"/>
                  <a:pt x="281" y="161"/>
                </a:cubicBezTo>
                <a:cubicBezTo>
                  <a:pt x="281" y="162"/>
                  <a:pt x="281" y="163"/>
                  <a:pt x="281" y="164"/>
                </a:cubicBezTo>
                <a:cubicBezTo>
                  <a:pt x="278" y="168"/>
                  <a:pt x="275" y="172"/>
                  <a:pt x="271" y="176"/>
                </a:cubicBezTo>
                <a:close/>
                <a:moveTo>
                  <a:pt x="273" y="167"/>
                </a:moveTo>
                <a:cubicBezTo>
                  <a:pt x="273" y="164"/>
                  <a:pt x="273" y="162"/>
                  <a:pt x="273" y="159"/>
                </a:cubicBezTo>
                <a:cubicBezTo>
                  <a:pt x="277" y="158"/>
                  <a:pt x="280" y="156"/>
                  <a:pt x="282" y="154"/>
                </a:cubicBezTo>
                <a:cubicBezTo>
                  <a:pt x="282" y="156"/>
                  <a:pt x="282" y="157"/>
                  <a:pt x="282" y="158"/>
                </a:cubicBezTo>
                <a:cubicBezTo>
                  <a:pt x="279" y="161"/>
                  <a:pt x="276" y="164"/>
                  <a:pt x="273" y="167"/>
                </a:cubicBezTo>
                <a:close/>
                <a:moveTo>
                  <a:pt x="274" y="152"/>
                </a:moveTo>
                <a:cubicBezTo>
                  <a:pt x="275" y="151"/>
                  <a:pt x="276" y="151"/>
                  <a:pt x="276" y="151"/>
                </a:cubicBezTo>
                <a:cubicBezTo>
                  <a:pt x="279" y="150"/>
                  <a:pt x="281" y="150"/>
                  <a:pt x="282" y="149"/>
                </a:cubicBezTo>
                <a:cubicBezTo>
                  <a:pt x="282" y="150"/>
                  <a:pt x="282" y="151"/>
                  <a:pt x="282" y="152"/>
                </a:cubicBezTo>
                <a:cubicBezTo>
                  <a:pt x="280" y="154"/>
                  <a:pt x="277" y="156"/>
                  <a:pt x="273" y="158"/>
                </a:cubicBezTo>
                <a:cubicBezTo>
                  <a:pt x="274" y="156"/>
                  <a:pt x="274" y="154"/>
                  <a:pt x="274" y="152"/>
                </a:cubicBezTo>
                <a:close/>
                <a:moveTo>
                  <a:pt x="273" y="131"/>
                </a:moveTo>
                <a:cubicBezTo>
                  <a:pt x="277" y="133"/>
                  <a:pt x="280" y="135"/>
                  <a:pt x="282" y="137"/>
                </a:cubicBezTo>
                <a:cubicBezTo>
                  <a:pt x="282" y="138"/>
                  <a:pt x="282" y="139"/>
                  <a:pt x="282" y="140"/>
                </a:cubicBezTo>
                <a:cubicBezTo>
                  <a:pt x="281" y="139"/>
                  <a:pt x="279" y="139"/>
                  <a:pt x="276" y="138"/>
                </a:cubicBezTo>
                <a:cubicBezTo>
                  <a:pt x="276" y="138"/>
                  <a:pt x="275" y="138"/>
                  <a:pt x="274" y="138"/>
                </a:cubicBezTo>
                <a:cubicBezTo>
                  <a:pt x="274" y="136"/>
                  <a:pt x="274" y="133"/>
                  <a:pt x="273" y="131"/>
                </a:cubicBezTo>
                <a:close/>
                <a:moveTo>
                  <a:pt x="274" y="150"/>
                </a:moveTo>
                <a:cubicBezTo>
                  <a:pt x="274" y="148"/>
                  <a:pt x="274" y="147"/>
                  <a:pt x="274" y="145"/>
                </a:cubicBezTo>
                <a:cubicBezTo>
                  <a:pt x="282" y="145"/>
                  <a:pt x="282" y="145"/>
                  <a:pt x="282" y="145"/>
                </a:cubicBezTo>
                <a:cubicBezTo>
                  <a:pt x="282" y="146"/>
                  <a:pt x="282" y="147"/>
                  <a:pt x="282" y="148"/>
                </a:cubicBezTo>
                <a:cubicBezTo>
                  <a:pt x="280" y="148"/>
                  <a:pt x="278" y="149"/>
                  <a:pt x="274" y="150"/>
                </a:cubicBezTo>
                <a:close/>
                <a:moveTo>
                  <a:pt x="274" y="144"/>
                </a:moveTo>
                <a:cubicBezTo>
                  <a:pt x="274" y="142"/>
                  <a:pt x="274" y="141"/>
                  <a:pt x="274" y="139"/>
                </a:cubicBezTo>
                <a:cubicBezTo>
                  <a:pt x="278" y="140"/>
                  <a:pt x="280" y="141"/>
                  <a:pt x="282" y="141"/>
                </a:cubicBezTo>
                <a:cubicBezTo>
                  <a:pt x="282" y="142"/>
                  <a:pt x="282" y="143"/>
                  <a:pt x="282" y="144"/>
                </a:cubicBezTo>
                <a:lnTo>
                  <a:pt x="274" y="144"/>
                </a:lnTo>
                <a:close/>
                <a:moveTo>
                  <a:pt x="282" y="135"/>
                </a:moveTo>
                <a:cubicBezTo>
                  <a:pt x="280" y="133"/>
                  <a:pt x="277" y="131"/>
                  <a:pt x="273" y="130"/>
                </a:cubicBezTo>
                <a:cubicBezTo>
                  <a:pt x="273" y="127"/>
                  <a:pt x="273" y="125"/>
                  <a:pt x="273" y="123"/>
                </a:cubicBezTo>
                <a:cubicBezTo>
                  <a:pt x="276" y="125"/>
                  <a:pt x="279" y="128"/>
                  <a:pt x="282" y="131"/>
                </a:cubicBezTo>
                <a:cubicBezTo>
                  <a:pt x="282" y="132"/>
                  <a:pt x="282" y="134"/>
                  <a:pt x="282" y="135"/>
                </a:cubicBezTo>
                <a:close/>
                <a:moveTo>
                  <a:pt x="281" y="129"/>
                </a:moveTo>
                <a:cubicBezTo>
                  <a:pt x="279" y="126"/>
                  <a:pt x="276" y="123"/>
                  <a:pt x="272" y="121"/>
                </a:cubicBezTo>
                <a:cubicBezTo>
                  <a:pt x="272" y="120"/>
                  <a:pt x="272" y="119"/>
                  <a:pt x="272" y="118"/>
                </a:cubicBezTo>
                <a:cubicBezTo>
                  <a:pt x="272" y="117"/>
                  <a:pt x="273" y="116"/>
                  <a:pt x="273" y="115"/>
                </a:cubicBezTo>
                <a:cubicBezTo>
                  <a:pt x="276" y="118"/>
                  <a:pt x="279" y="122"/>
                  <a:pt x="281" y="125"/>
                </a:cubicBezTo>
                <a:cubicBezTo>
                  <a:pt x="281" y="126"/>
                  <a:pt x="281" y="127"/>
                  <a:pt x="281" y="129"/>
                </a:cubicBezTo>
                <a:close/>
                <a:moveTo>
                  <a:pt x="280" y="121"/>
                </a:moveTo>
                <a:cubicBezTo>
                  <a:pt x="279" y="119"/>
                  <a:pt x="276" y="116"/>
                  <a:pt x="274" y="114"/>
                </a:cubicBezTo>
                <a:cubicBezTo>
                  <a:pt x="275" y="113"/>
                  <a:pt x="275" y="112"/>
                  <a:pt x="275" y="112"/>
                </a:cubicBezTo>
                <a:cubicBezTo>
                  <a:pt x="276" y="111"/>
                  <a:pt x="276" y="111"/>
                  <a:pt x="276" y="111"/>
                </a:cubicBezTo>
                <a:cubicBezTo>
                  <a:pt x="277" y="113"/>
                  <a:pt x="278" y="115"/>
                  <a:pt x="279" y="117"/>
                </a:cubicBezTo>
                <a:cubicBezTo>
                  <a:pt x="280" y="118"/>
                  <a:pt x="280" y="120"/>
                  <a:pt x="280" y="121"/>
                </a:cubicBezTo>
                <a:close/>
                <a:moveTo>
                  <a:pt x="275" y="101"/>
                </a:moveTo>
                <a:cubicBezTo>
                  <a:pt x="276" y="104"/>
                  <a:pt x="277" y="108"/>
                  <a:pt x="278" y="111"/>
                </a:cubicBezTo>
                <a:cubicBezTo>
                  <a:pt x="278" y="110"/>
                  <a:pt x="277" y="109"/>
                  <a:pt x="276" y="108"/>
                </a:cubicBezTo>
                <a:cubicBezTo>
                  <a:pt x="276" y="106"/>
                  <a:pt x="275" y="103"/>
                  <a:pt x="275" y="101"/>
                </a:cubicBezTo>
                <a:close/>
                <a:moveTo>
                  <a:pt x="272" y="92"/>
                </a:moveTo>
                <a:cubicBezTo>
                  <a:pt x="269" y="87"/>
                  <a:pt x="266" y="82"/>
                  <a:pt x="266" y="81"/>
                </a:cubicBezTo>
                <a:cubicBezTo>
                  <a:pt x="264" y="79"/>
                  <a:pt x="261" y="75"/>
                  <a:pt x="259" y="73"/>
                </a:cubicBezTo>
                <a:cubicBezTo>
                  <a:pt x="258" y="72"/>
                  <a:pt x="257" y="71"/>
                  <a:pt x="255" y="70"/>
                </a:cubicBezTo>
                <a:cubicBezTo>
                  <a:pt x="252" y="65"/>
                  <a:pt x="249" y="59"/>
                  <a:pt x="245" y="54"/>
                </a:cubicBezTo>
                <a:cubicBezTo>
                  <a:pt x="252" y="60"/>
                  <a:pt x="257" y="66"/>
                  <a:pt x="262" y="73"/>
                </a:cubicBezTo>
                <a:cubicBezTo>
                  <a:pt x="266" y="79"/>
                  <a:pt x="269" y="85"/>
                  <a:pt x="272" y="92"/>
                </a:cubicBezTo>
                <a:close/>
                <a:moveTo>
                  <a:pt x="241" y="48"/>
                </a:moveTo>
                <a:cubicBezTo>
                  <a:pt x="239" y="46"/>
                  <a:pt x="238" y="44"/>
                  <a:pt x="236" y="43"/>
                </a:cubicBezTo>
                <a:cubicBezTo>
                  <a:pt x="235" y="41"/>
                  <a:pt x="234" y="40"/>
                  <a:pt x="233" y="39"/>
                </a:cubicBezTo>
                <a:cubicBezTo>
                  <a:pt x="233" y="39"/>
                  <a:pt x="233" y="39"/>
                  <a:pt x="233" y="39"/>
                </a:cubicBezTo>
                <a:cubicBezTo>
                  <a:pt x="240" y="45"/>
                  <a:pt x="247" y="52"/>
                  <a:pt x="253" y="60"/>
                </a:cubicBezTo>
                <a:cubicBezTo>
                  <a:pt x="249" y="56"/>
                  <a:pt x="245" y="52"/>
                  <a:pt x="241" y="48"/>
                </a:cubicBezTo>
                <a:close/>
                <a:moveTo>
                  <a:pt x="215" y="26"/>
                </a:moveTo>
                <a:cubicBezTo>
                  <a:pt x="219" y="29"/>
                  <a:pt x="223" y="32"/>
                  <a:pt x="227" y="36"/>
                </a:cubicBezTo>
                <a:cubicBezTo>
                  <a:pt x="226" y="36"/>
                  <a:pt x="226" y="36"/>
                  <a:pt x="225" y="37"/>
                </a:cubicBezTo>
                <a:cubicBezTo>
                  <a:pt x="225" y="37"/>
                  <a:pt x="225" y="37"/>
                  <a:pt x="225" y="37"/>
                </a:cubicBezTo>
                <a:cubicBezTo>
                  <a:pt x="224" y="37"/>
                  <a:pt x="224" y="37"/>
                  <a:pt x="223" y="36"/>
                </a:cubicBezTo>
                <a:cubicBezTo>
                  <a:pt x="222" y="35"/>
                  <a:pt x="221" y="34"/>
                  <a:pt x="220" y="34"/>
                </a:cubicBezTo>
                <a:cubicBezTo>
                  <a:pt x="218" y="33"/>
                  <a:pt x="216" y="32"/>
                  <a:pt x="214" y="31"/>
                </a:cubicBezTo>
                <a:cubicBezTo>
                  <a:pt x="208" y="25"/>
                  <a:pt x="202" y="21"/>
                  <a:pt x="196" y="16"/>
                </a:cubicBezTo>
                <a:cubicBezTo>
                  <a:pt x="203" y="19"/>
                  <a:pt x="209" y="22"/>
                  <a:pt x="215" y="26"/>
                </a:cubicBezTo>
                <a:close/>
                <a:moveTo>
                  <a:pt x="176" y="18"/>
                </a:moveTo>
                <a:cubicBezTo>
                  <a:pt x="173" y="17"/>
                  <a:pt x="171" y="17"/>
                  <a:pt x="168" y="17"/>
                </a:cubicBezTo>
                <a:cubicBezTo>
                  <a:pt x="166" y="13"/>
                  <a:pt x="163" y="10"/>
                  <a:pt x="160" y="7"/>
                </a:cubicBezTo>
                <a:cubicBezTo>
                  <a:pt x="161" y="7"/>
                  <a:pt x="162" y="8"/>
                  <a:pt x="164" y="8"/>
                </a:cubicBezTo>
                <a:cubicBezTo>
                  <a:pt x="168" y="10"/>
                  <a:pt x="172" y="14"/>
                  <a:pt x="176" y="18"/>
                </a:cubicBezTo>
                <a:close/>
                <a:moveTo>
                  <a:pt x="166" y="16"/>
                </a:moveTo>
                <a:cubicBezTo>
                  <a:pt x="164" y="16"/>
                  <a:pt x="161" y="16"/>
                  <a:pt x="159" y="15"/>
                </a:cubicBezTo>
                <a:cubicBezTo>
                  <a:pt x="157" y="12"/>
                  <a:pt x="156" y="9"/>
                  <a:pt x="154" y="7"/>
                </a:cubicBezTo>
                <a:cubicBezTo>
                  <a:pt x="155" y="7"/>
                  <a:pt x="156" y="7"/>
                  <a:pt x="157" y="7"/>
                </a:cubicBezTo>
                <a:cubicBezTo>
                  <a:pt x="160" y="9"/>
                  <a:pt x="163" y="12"/>
                  <a:pt x="166" y="16"/>
                </a:cubicBezTo>
                <a:close/>
                <a:moveTo>
                  <a:pt x="147" y="6"/>
                </a:moveTo>
                <a:cubicBezTo>
                  <a:pt x="148" y="8"/>
                  <a:pt x="149" y="11"/>
                  <a:pt x="150" y="15"/>
                </a:cubicBezTo>
                <a:cubicBezTo>
                  <a:pt x="148" y="15"/>
                  <a:pt x="146" y="15"/>
                  <a:pt x="145" y="15"/>
                </a:cubicBezTo>
                <a:cubicBezTo>
                  <a:pt x="145" y="6"/>
                  <a:pt x="145" y="6"/>
                  <a:pt x="145" y="6"/>
                </a:cubicBezTo>
                <a:cubicBezTo>
                  <a:pt x="146" y="6"/>
                  <a:pt x="146" y="6"/>
                  <a:pt x="147" y="6"/>
                </a:cubicBezTo>
                <a:close/>
                <a:moveTo>
                  <a:pt x="145" y="258"/>
                </a:moveTo>
                <a:cubicBezTo>
                  <a:pt x="147" y="258"/>
                  <a:pt x="150" y="258"/>
                  <a:pt x="152" y="257"/>
                </a:cubicBezTo>
                <a:cubicBezTo>
                  <a:pt x="151" y="264"/>
                  <a:pt x="151" y="269"/>
                  <a:pt x="150" y="273"/>
                </a:cubicBezTo>
                <a:cubicBezTo>
                  <a:pt x="148" y="273"/>
                  <a:pt x="147" y="273"/>
                  <a:pt x="145" y="273"/>
                </a:cubicBezTo>
                <a:lnTo>
                  <a:pt x="145" y="258"/>
                </a:lnTo>
                <a:close/>
                <a:moveTo>
                  <a:pt x="151" y="277"/>
                </a:moveTo>
                <a:cubicBezTo>
                  <a:pt x="151" y="276"/>
                  <a:pt x="151" y="275"/>
                  <a:pt x="151" y="274"/>
                </a:cubicBezTo>
                <a:cubicBezTo>
                  <a:pt x="153" y="274"/>
                  <a:pt x="155" y="274"/>
                  <a:pt x="157" y="274"/>
                </a:cubicBezTo>
                <a:cubicBezTo>
                  <a:pt x="156" y="277"/>
                  <a:pt x="154" y="280"/>
                  <a:pt x="152" y="282"/>
                </a:cubicBezTo>
                <a:cubicBezTo>
                  <a:pt x="151" y="282"/>
                  <a:pt x="150" y="282"/>
                  <a:pt x="149" y="282"/>
                </a:cubicBezTo>
                <a:cubicBezTo>
                  <a:pt x="149" y="281"/>
                  <a:pt x="150" y="279"/>
                  <a:pt x="151" y="277"/>
                </a:cubicBezTo>
                <a:close/>
                <a:moveTo>
                  <a:pt x="151" y="273"/>
                </a:moveTo>
                <a:cubicBezTo>
                  <a:pt x="152" y="268"/>
                  <a:pt x="153" y="263"/>
                  <a:pt x="154" y="257"/>
                </a:cubicBezTo>
                <a:cubicBezTo>
                  <a:pt x="157" y="257"/>
                  <a:pt x="160" y="257"/>
                  <a:pt x="164" y="257"/>
                </a:cubicBezTo>
                <a:cubicBezTo>
                  <a:pt x="162" y="263"/>
                  <a:pt x="160" y="268"/>
                  <a:pt x="158" y="272"/>
                </a:cubicBezTo>
                <a:cubicBezTo>
                  <a:pt x="156" y="272"/>
                  <a:pt x="154" y="273"/>
                  <a:pt x="151" y="273"/>
                </a:cubicBezTo>
                <a:close/>
                <a:moveTo>
                  <a:pt x="165" y="256"/>
                </a:moveTo>
                <a:cubicBezTo>
                  <a:pt x="169" y="256"/>
                  <a:pt x="172" y="255"/>
                  <a:pt x="176" y="255"/>
                </a:cubicBezTo>
                <a:cubicBezTo>
                  <a:pt x="173" y="261"/>
                  <a:pt x="170" y="267"/>
                  <a:pt x="167" y="271"/>
                </a:cubicBezTo>
                <a:cubicBezTo>
                  <a:pt x="165" y="272"/>
                  <a:pt x="162" y="272"/>
                  <a:pt x="160" y="272"/>
                </a:cubicBezTo>
                <a:cubicBezTo>
                  <a:pt x="162" y="268"/>
                  <a:pt x="163" y="262"/>
                  <a:pt x="165" y="256"/>
                </a:cubicBezTo>
                <a:close/>
                <a:moveTo>
                  <a:pt x="168" y="273"/>
                </a:moveTo>
                <a:cubicBezTo>
                  <a:pt x="171" y="272"/>
                  <a:pt x="173" y="272"/>
                  <a:pt x="176" y="271"/>
                </a:cubicBezTo>
                <a:cubicBezTo>
                  <a:pt x="172" y="275"/>
                  <a:pt x="168" y="279"/>
                  <a:pt x="164" y="281"/>
                </a:cubicBezTo>
                <a:cubicBezTo>
                  <a:pt x="163" y="281"/>
                  <a:pt x="162" y="281"/>
                  <a:pt x="160" y="282"/>
                </a:cubicBezTo>
                <a:cubicBezTo>
                  <a:pt x="163" y="279"/>
                  <a:pt x="166" y="276"/>
                  <a:pt x="168" y="273"/>
                </a:cubicBezTo>
                <a:close/>
                <a:moveTo>
                  <a:pt x="168" y="281"/>
                </a:moveTo>
                <a:cubicBezTo>
                  <a:pt x="171" y="278"/>
                  <a:pt x="175" y="275"/>
                  <a:pt x="179" y="271"/>
                </a:cubicBezTo>
                <a:cubicBezTo>
                  <a:pt x="182" y="270"/>
                  <a:pt x="185" y="269"/>
                  <a:pt x="189" y="268"/>
                </a:cubicBezTo>
                <a:cubicBezTo>
                  <a:pt x="184" y="273"/>
                  <a:pt x="178" y="277"/>
                  <a:pt x="173" y="280"/>
                </a:cubicBezTo>
                <a:cubicBezTo>
                  <a:pt x="171" y="280"/>
                  <a:pt x="169" y="280"/>
                  <a:pt x="168" y="281"/>
                </a:cubicBezTo>
                <a:close/>
                <a:moveTo>
                  <a:pt x="178" y="278"/>
                </a:moveTo>
                <a:cubicBezTo>
                  <a:pt x="183" y="275"/>
                  <a:pt x="188" y="272"/>
                  <a:pt x="192" y="267"/>
                </a:cubicBezTo>
                <a:cubicBezTo>
                  <a:pt x="198" y="265"/>
                  <a:pt x="203" y="263"/>
                  <a:pt x="209" y="261"/>
                </a:cubicBezTo>
                <a:cubicBezTo>
                  <a:pt x="203" y="266"/>
                  <a:pt x="196" y="271"/>
                  <a:pt x="189" y="275"/>
                </a:cubicBezTo>
                <a:cubicBezTo>
                  <a:pt x="185" y="276"/>
                  <a:pt x="182" y="277"/>
                  <a:pt x="178" y="278"/>
                </a:cubicBezTo>
                <a:close/>
                <a:moveTo>
                  <a:pt x="197" y="272"/>
                </a:moveTo>
                <a:cubicBezTo>
                  <a:pt x="203" y="268"/>
                  <a:pt x="208" y="264"/>
                  <a:pt x="214" y="258"/>
                </a:cubicBezTo>
                <a:cubicBezTo>
                  <a:pt x="221" y="255"/>
                  <a:pt x="228" y="251"/>
                  <a:pt x="234" y="246"/>
                </a:cubicBezTo>
                <a:cubicBezTo>
                  <a:pt x="229" y="252"/>
                  <a:pt x="223" y="257"/>
                  <a:pt x="217" y="262"/>
                </a:cubicBezTo>
                <a:cubicBezTo>
                  <a:pt x="211" y="266"/>
                  <a:pt x="204" y="269"/>
                  <a:pt x="197" y="272"/>
                </a:cubicBezTo>
                <a:close/>
                <a:moveTo>
                  <a:pt x="49" y="240"/>
                </a:moveTo>
                <a:cubicBezTo>
                  <a:pt x="43" y="233"/>
                  <a:pt x="38" y="225"/>
                  <a:pt x="34" y="217"/>
                </a:cubicBezTo>
                <a:cubicBezTo>
                  <a:pt x="37" y="220"/>
                  <a:pt x="39" y="222"/>
                  <a:pt x="42" y="225"/>
                </a:cubicBezTo>
                <a:cubicBezTo>
                  <a:pt x="46" y="228"/>
                  <a:pt x="51" y="231"/>
                  <a:pt x="55" y="234"/>
                </a:cubicBezTo>
                <a:cubicBezTo>
                  <a:pt x="60" y="241"/>
                  <a:pt x="65" y="249"/>
                  <a:pt x="71" y="255"/>
                </a:cubicBezTo>
                <a:cubicBezTo>
                  <a:pt x="63" y="251"/>
                  <a:pt x="56" y="246"/>
                  <a:pt x="49" y="240"/>
                </a:cubicBezTo>
                <a:close/>
                <a:moveTo>
                  <a:pt x="52" y="247"/>
                </a:moveTo>
                <a:cubicBezTo>
                  <a:pt x="54" y="248"/>
                  <a:pt x="56" y="250"/>
                  <a:pt x="57" y="252"/>
                </a:cubicBezTo>
                <a:cubicBezTo>
                  <a:pt x="50" y="246"/>
                  <a:pt x="43" y="239"/>
                  <a:pt x="37" y="231"/>
                </a:cubicBezTo>
                <a:cubicBezTo>
                  <a:pt x="39" y="233"/>
                  <a:pt x="40" y="235"/>
                  <a:pt x="42" y="236"/>
                </a:cubicBezTo>
                <a:cubicBezTo>
                  <a:pt x="44" y="238"/>
                  <a:pt x="46" y="240"/>
                  <a:pt x="48" y="241"/>
                </a:cubicBezTo>
                <a:cubicBezTo>
                  <a:pt x="49" y="243"/>
                  <a:pt x="51" y="245"/>
                  <a:pt x="52" y="247"/>
                </a:cubicBezTo>
                <a:close/>
                <a:moveTo>
                  <a:pt x="26" y="93"/>
                </a:moveTo>
                <a:cubicBezTo>
                  <a:pt x="25" y="93"/>
                  <a:pt x="25" y="94"/>
                  <a:pt x="24" y="94"/>
                </a:cubicBezTo>
                <a:cubicBezTo>
                  <a:pt x="25" y="93"/>
                  <a:pt x="25" y="91"/>
                  <a:pt x="26" y="90"/>
                </a:cubicBezTo>
                <a:cubicBezTo>
                  <a:pt x="26" y="90"/>
                  <a:pt x="26" y="90"/>
                  <a:pt x="26" y="90"/>
                </a:cubicBezTo>
                <a:cubicBezTo>
                  <a:pt x="26" y="91"/>
                  <a:pt x="26" y="92"/>
                  <a:pt x="26" y="93"/>
                </a:cubicBezTo>
                <a:close/>
                <a:moveTo>
                  <a:pt x="26" y="95"/>
                </a:moveTo>
                <a:cubicBezTo>
                  <a:pt x="26" y="97"/>
                  <a:pt x="27" y="101"/>
                  <a:pt x="27" y="102"/>
                </a:cubicBezTo>
                <a:cubicBezTo>
                  <a:pt x="27" y="104"/>
                  <a:pt x="29" y="100"/>
                  <a:pt x="30" y="98"/>
                </a:cubicBezTo>
                <a:cubicBezTo>
                  <a:pt x="30" y="96"/>
                  <a:pt x="31" y="90"/>
                  <a:pt x="31" y="90"/>
                </a:cubicBezTo>
                <a:cubicBezTo>
                  <a:pt x="31" y="90"/>
                  <a:pt x="31" y="90"/>
                  <a:pt x="31" y="90"/>
                </a:cubicBezTo>
                <a:cubicBezTo>
                  <a:pt x="34" y="88"/>
                  <a:pt x="36" y="86"/>
                  <a:pt x="38" y="85"/>
                </a:cubicBezTo>
                <a:cubicBezTo>
                  <a:pt x="41" y="84"/>
                  <a:pt x="41" y="84"/>
                  <a:pt x="41" y="84"/>
                </a:cubicBezTo>
                <a:cubicBezTo>
                  <a:pt x="40" y="89"/>
                  <a:pt x="39" y="93"/>
                  <a:pt x="37" y="97"/>
                </a:cubicBezTo>
                <a:cubicBezTo>
                  <a:pt x="31" y="100"/>
                  <a:pt x="25" y="104"/>
                  <a:pt x="20" y="108"/>
                </a:cubicBezTo>
                <a:cubicBezTo>
                  <a:pt x="21" y="105"/>
                  <a:pt x="22" y="101"/>
                  <a:pt x="23" y="97"/>
                </a:cubicBezTo>
                <a:cubicBezTo>
                  <a:pt x="24" y="96"/>
                  <a:pt x="25" y="95"/>
                  <a:pt x="26" y="95"/>
                </a:cubicBezTo>
                <a:close/>
                <a:moveTo>
                  <a:pt x="33" y="80"/>
                </a:moveTo>
                <a:cubicBezTo>
                  <a:pt x="37" y="84"/>
                  <a:pt x="37" y="84"/>
                  <a:pt x="37" y="84"/>
                </a:cubicBezTo>
                <a:cubicBezTo>
                  <a:pt x="35" y="85"/>
                  <a:pt x="33" y="87"/>
                  <a:pt x="31" y="88"/>
                </a:cubicBezTo>
                <a:cubicBezTo>
                  <a:pt x="31" y="86"/>
                  <a:pt x="30" y="84"/>
                  <a:pt x="30" y="82"/>
                </a:cubicBezTo>
                <a:cubicBezTo>
                  <a:pt x="29" y="80"/>
                  <a:pt x="33" y="80"/>
                  <a:pt x="33" y="80"/>
                </a:cubicBezTo>
                <a:close/>
                <a:moveTo>
                  <a:pt x="71" y="221"/>
                </a:moveTo>
                <a:cubicBezTo>
                  <a:pt x="70" y="221"/>
                  <a:pt x="69" y="221"/>
                  <a:pt x="68" y="220"/>
                </a:cubicBezTo>
                <a:cubicBezTo>
                  <a:pt x="67" y="216"/>
                  <a:pt x="65" y="212"/>
                  <a:pt x="64" y="207"/>
                </a:cubicBezTo>
                <a:cubicBezTo>
                  <a:pt x="64" y="207"/>
                  <a:pt x="67" y="205"/>
                  <a:pt x="68" y="205"/>
                </a:cubicBezTo>
                <a:cubicBezTo>
                  <a:pt x="72" y="206"/>
                  <a:pt x="76" y="207"/>
                  <a:pt x="81" y="208"/>
                </a:cubicBezTo>
                <a:cubicBezTo>
                  <a:pt x="81" y="212"/>
                  <a:pt x="82" y="215"/>
                  <a:pt x="83" y="219"/>
                </a:cubicBezTo>
                <a:cubicBezTo>
                  <a:pt x="83" y="219"/>
                  <a:pt x="83" y="219"/>
                  <a:pt x="83" y="219"/>
                </a:cubicBezTo>
                <a:cubicBezTo>
                  <a:pt x="82" y="219"/>
                  <a:pt x="79" y="219"/>
                  <a:pt x="79" y="219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1" y="216"/>
                  <a:pt x="70" y="217"/>
                </a:cubicBezTo>
                <a:cubicBezTo>
                  <a:pt x="70" y="218"/>
                  <a:pt x="73" y="219"/>
                  <a:pt x="71" y="221"/>
                </a:cubicBezTo>
                <a:close/>
                <a:moveTo>
                  <a:pt x="70" y="222"/>
                </a:moveTo>
                <a:cubicBezTo>
                  <a:pt x="70" y="223"/>
                  <a:pt x="70" y="223"/>
                  <a:pt x="69" y="223"/>
                </a:cubicBezTo>
                <a:cubicBezTo>
                  <a:pt x="69" y="223"/>
                  <a:pt x="69" y="222"/>
                  <a:pt x="69" y="222"/>
                </a:cubicBezTo>
                <a:cubicBezTo>
                  <a:pt x="69" y="222"/>
                  <a:pt x="70" y="222"/>
                  <a:pt x="70" y="222"/>
                </a:cubicBezTo>
                <a:close/>
                <a:moveTo>
                  <a:pt x="60" y="224"/>
                </a:moveTo>
                <a:cubicBezTo>
                  <a:pt x="60" y="226"/>
                  <a:pt x="60" y="228"/>
                  <a:pt x="59" y="230"/>
                </a:cubicBezTo>
                <a:cubicBezTo>
                  <a:pt x="59" y="231"/>
                  <a:pt x="58" y="232"/>
                  <a:pt x="57" y="233"/>
                </a:cubicBezTo>
                <a:cubicBezTo>
                  <a:pt x="57" y="233"/>
                  <a:pt x="57" y="233"/>
                  <a:pt x="56" y="232"/>
                </a:cubicBezTo>
                <a:cubicBezTo>
                  <a:pt x="52" y="226"/>
                  <a:pt x="49" y="218"/>
                  <a:pt x="45" y="211"/>
                </a:cubicBezTo>
                <a:cubicBezTo>
                  <a:pt x="52" y="215"/>
                  <a:pt x="59" y="218"/>
                  <a:pt x="67" y="221"/>
                </a:cubicBezTo>
                <a:cubicBezTo>
                  <a:pt x="67" y="222"/>
                  <a:pt x="68" y="223"/>
                  <a:pt x="68" y="223"/>
                </a:cubicBezTo>
                <a:cubicBezTo>
                  <a:pt x="67" y="224"/>
                  <a:pt x="66" y="224"/>
                  <a:pt x="66" y="224"/>
                </a:cubicBezTo>
                <a:cubicBezTo>
                  <a:pt x="66" y="224"/>
                  <a:pt x="63" y="219"/>
                  <a:pt x="62" y="219"/>
                </a:cubicBezTo>
                <a:cubicBezTo>
                  <a:pt x="60" y="219"/>
                  <a:pt x="59" y="222"/>
                  <a:pt x="60" y="224"/>
                </a:cubicBezTo>
                <a:close/>
                <a:moveTo>
                  <a:pt x="52" y="90"/>
                </a:moveTo>
                <a:cubicBezTo>
                  <a:pt x="48" y="92"/>
                  <a:pt x="45" y="93"/>
                  <a:pt x="42" y="94"/>
                </a:cubicBezTo>
                <a:cubicBezTo>
                  <a:pt x="41" y="95"/>
                  <a:pt x="40" y="95"/>
                  <a:pt x="39" y="96"/>
                </a:cubicBezTo>
                <a:cubicBezTo>
                  <a:pt x="40" y="92"/>
                  <a:pt x="42" y="88"/>
                  <a:pt x="43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50" y="88"/>
                  <a:pt x="52" y="90"/>
                </a:cubicBezTo>
                <a:close/>
                <a:moveTo>
                  <a:pt x="51" y="60"/>
                </a:moveTo>
                <a:cubicBezTo>
                  <a:pt x="52" y="60"/>
                  <a:pt x="53" y="59"/>
                  <a:pt x="53" y="59"/>
                </a:cubicBezTo>
                <a:cubicBezTo>
                  <a:pt x="53" y="59"/>
                  <a:pt x="53" y="60"/>
                  <a:pt x="53" y="60"/>
                </a:cubicBezTo>
                <a:cubicBezTo>
                  <a:pt x="52" y="60"/>
                  <a:pt x="52" y="60"/>
                  <a:pt x="51" y="60"/>
                </a:cubicBezTo>
                <a:close/>
                <a:moveTo>
                  <a:pt x="53" y="92"/>
                </a:moveTo>
                <a:cubicBezTo>
                  <a:pt x="54" y="94"/>
                  <a:pt x="53" y="97"/>
                  <a:pt x="52" y="98"/>
                </a:cubicBezTo>
                <a:cubicBezTo>
                  <a:pt x="51" y="100"/>
                  <a:pt x="46" y="99"/>
                  <a:pt x="46" y="99"/>
                </a:cubicBezTo>
                <a:cubicBezTo>
                  <a:pt x="46" y="99"/>
                  <a:pt x="44" y="105"/>
                  <a:pt x="44" y="107"/>
                </a:cubicBezTo>
                <a:cubicBezTo>
                  <a:pt x="44" y="107"/>
                  <a:pt x="43" y="107"/>
                  <a:pt x="42" y="108"/>
                </a:cubicBezTo>
                <a:cubicBezTo>
                  <a:pt x="40" y="108"/>
                  <a:pt x="38" y="109"/>
                  <a:pt x="36" y="110"/>
                </a:cubicBezTo>
                <a:cubicBezTo>
                  <a:pt x="37" y="106"/>
                  <a:pt x="38" y="102"/>
                  <a:pt x="39" y="98"/>
                </a:cubicBezTo>
                <a:cubicBezTo>
                  <a:pt x="43" y="96"/>
                  <a:pt x="48" y="94"/>
                  <a:pt x="53" y="92"/>
                </a:cubicBezTo>
                <a:close/>
                <a:moveTo>
                  <a:pt x="49" y="106"/>
                </a:moveTo>
                <a:cubicBezTo>
                  <a:pt x="48" y="106"/>
                  <a:pt x="48" y="106"/>
                  <a:pt x="48" y="106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48" y="105"/>
                  <a:pt x="49" y="106"/>
                </a:cubicBezTo>
                <a:close/>
                <a:moveTo>
                  <a:pt x="44" y="109"/>
                </a:moveTo>
                <a:cubicBezTo>
                  <a:pt x="45" y="110"/>
                  <a:pt x="46" y="112"/>
                  <a:pt x="46" y="110"/>
                </a:cubicBezTo>
                <a:cubicBezTo>
                  <a:pt x="47" y="109"/>
                  <a:pt x="47" y="108"/>
                  <a:pt x="47" y="108"/>
                </a:cubicBezTo>
                <a:cubicBezTo>
                  <a:pt x="48" y="107"/>
                  <a:pt x="49" y="107"/>
                  <a:pt x="49" y="107"/>
                </a:cubicBezTo>
                <a:cubicBezTo>
                  <a:pt x="51" y="110"/>
                  <a:pt x="54" y="115"/>
                  <a:pt x="55" y="117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2" y="119"/>
                  <a:pt x="50" y="119"/>
                  <a:pt x="47" y="120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6" y="117"/>
                  <a:pt x="41" y="117"/>
                  <a:pt x="42" y="119"/>
                </a:cubicBezTo>
                <a:cubicBezTo>
                  <a:pt x="42" y="120"/>
                  <a:pt x="42" y="120"/>
                  <a:pt x="43" y="121"/>
                </a:cubicBezTo>
                <a:cubicBezTo>
                  <a:pt x="43" y="121"/>
                  <a:pt x="43" y="121"/>
                  <a:pt x="43" y="121"/>
                </a:cubicBezTo>
                <a:cubicBezTo>
                  <a:pt x="39" y="122"/>
                  <a:pt x="37" y="122"/>
                  <a:pt x="34" y="123"/>
                </a:cubicBezTo>
                <a:cubicBezTo>
                  <a:pt x="34" y="119"/>
                  <a:pt x="35" y="116"/>
                  <a:pt x="36" y="112"/>
                </a:cubicBezTo>
                <a:cubicBezTo>
                  <a:pt x="38" y="111"/>
                  <a:pt x="41" y="110"/>
                  <a:pt x="44" y="109"/>
                </a:cubicBezTo>
                <a:close/>
                <a:moveTo>
                  <a:pt x="129" y="160"/>
                </a:moveTo>
                <a:cubicBezTo>
                  <a:pt x="129" y="165"/>
                  <a:pt x="129" y="171"/>
                  <a:pt x="129" y="176"/>
                </a:cubicBezTo>
                <a:cubicBezTo>
                  <a:pt x="126" y="176"/>
                  <a:pt x="123" y="176"/>
                  <a:pt x="120" y="176"/>
                </a:cubicBezTo>
                <a:cubicBezTo>
                  <a:pt x="120" y="174"/>
                  <a:pt x="120" y="164"/>
                  <a:pt x="120" y="164"/>
                </a:cubicBezTo>
                <a:cubicBezTo>
                  <a:pt x="120" y="164"/>
                  <a:pt x="123" y="162"/>
                  <a:pt x="126" y="162"/>
                </a:cubicBezTo>
                <a:cubicBezTo>
                  <a:pt x="127" y="162"/>
                  <a:pt x="127" y="161"/>
                  <a:pt x="127" y="160"/>
                </a:cubicBezTo>
                <a:cubicBezTo>
                  <a:pt x="128" y="160"/>
                  <a:pt x="128" y="160"/>
                  <a:pt x="129" y="160"/>
                </a:cubicBezTo>
                <a:close/>
                <a:moveTo>
                  <a:pt x="127" y="158"/>
                </a:moveTo>
                <a:cubicBezTo>
                  <a:pt x="127" y="156"/>
                  <a:pt x="127" y="154"/>
                  <a:pt x="128" y="153"/>
                </a:cubicBezTo>
                <a:cubicBezTo>
                  <a:pt x="128" y="152"/>
                  <a:pt x="129" y="151"/>
                  <a:pt x="129" y="151"/>
                </a:cubicBezTo>
                <a:cubicBezTo>
                  <a:pt x="129" y="153"/>
                  <a:pt x="129" y="156"/>
                  <a:pt x="129" y="158"/>
                </a:cubicBezTo>
                <a:cubicBezTo>
                  <a:pt x="128" y="158"/>
                  <a:pt x="128" y="158"/>
                  <a:pt x="127" y="158"/>
                </a:cubicBezTo>
                <a:close/>
                <a:moveTo>
                  <a:pt x="124" y="182"/>
                </a:moveTo>
                <a:cubicBezTo>
                  <a:pt x="122" y="184"/>
                  <a:pt x="122" y="185"/>
                  <a:pt x="120" y="187"/>
                </a:cubicBezTo>
                <a:cubicBezTo>
                  <a:pt x="119" y="188"/>
                  <a:pt x="117" y="187"/>
                  <a:pt x="117" y="187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2"/>
                  <a:pt x="120" y="179"/>
                  <a:pt x="120" y="177"/>
                </a:cubicBezTo>
                <a:cubicBezTo>
                  <a:pt x="123" y="177"/>
                  <a:pt x="126" y="177"/>
                  <a:pt x="129" y="178"/>
                </a:cubicBezTo>
                <a:cubicBezTo>
                  <a:pt x="129" y="183"/>
                  <a:pt x="130" y="189"/>
                  <a:pt x="130" y="195"/>
                </a:cubicBezTo>
                <a:cubicBezTo>
                  <a:pt x="126" y="195"/>
                  <a:pt x="123" y="194"/>
                  <a:pt x="119" y="194"/>
                </a:cubicBezTo>
                <a:cubicBezTo>
                  <a:pt x="120" y="193"/>
                  <a:pt x="121" y="192"/>
                  <a:pt x="122" y="191"/>
                </a:cubicBezTo>
                <a:cubicBezTo>
                  <a:pt x="123" y="190"/>
                  <a:pt x="126" y="186"/>
                  <a:pt x="127" y="183"/>
                </a:cubicBezTo>
                <a:cubicBezTo>
                  <a:pt x="128" y="181"/>
                  <a:pt x="126" y="181"/>
                  <a:pt x="124" y="182"/>
                </a:cubicBezTo>
                <a:close/>
                <a:moveTo>
                  <a:pt x="99" y="210"/>
                </a:moveTo>
                <a:cubicBezTo>
                  <a:pt x="99" y="210"/>
                  <a:pt x="99" y="210"/>
                  <a:pt x="99" y="210"/>
                </a:cubicBezTo>
                <a:cubicBezTo>
                  <a:pt x="102" y="209"/>
                  <a:pt x="106" y="208"/>
                  <a:pt x="107" y="207"/>
                </a:cubicBezTo>
                <a:cubicBezTo>
                  <a:pt x="108" y="207"/>
                  <a:pt x="112" y="203"/>
                  <a:pt x="112" y="203"/>
                </a:cubicBezTo>
                <a:cubicBezTo>
                  <a:pt x="112" y="203"/>
                  <a:pt x="105" y="203"/>
                  <a:pt x="104" y="203"/>
                </a:cubicBezTo>
                <a:cubicBezTo>
                  <a:pt x="103" y="204"/>
                  <a:pt x="99" y="206"/>
                  <a:pt x="99" y="206"/>
                </a:cubicBezTo>
                <a:cubicBezTo>
                  <a:pt x="99" y="206"/>
                  <a:pt x="99" y="206"/>
                  <a:pt x="99" y="206"/>
                </a:cubicBezTo>
                <a:cubicBezTo>
                  <a:pt x="98" y="204"/>
                  <a:pt x="98" y="202"/>
                  <a:pt x="98" y="200"/>
                </a:cubicBezTo>
                <a:cubicBezTo>
                  <a:pt x="100" y="199"/>
                  <a:pt x="102" y="198"/>
                  <a:pt x="104" y="198"/>
                </a:cubicBezTo>
                <a:cubicBezTo>
                  <a:pt x="106" y="199"/>
                  <a:pt x="106" y="195"/>
                  <a:pt x="106" y="195"/>
                </a:cubicBezTo>
                <a:cubicBezTo>
                  <a:pt x="106" y="195"/>
                  <a:pt x="106" y="195"/>
                  <a:pt x="106" y="195"/>
                </a:cubicBezTo>
                <a:cubicBezTo>
                  <a:pt x="109" y="195"/>
                  <a:pt x="111" y="195"/>
                  <a:pt x="113" y="195"/>
                </a:cubicBezTo>
                <a:cubicBezTo>
                  <a:pt x="113" y="196"/>
                  <a:pt x="113" y="196"/>
                  <a:pt x="113" y="196"/>
                </a:cubicBezTo>
                <a:cubicBezTo>
                  <a:pt x="113" y="197"/>
                  <a:pt x="112" y="198"/>
                  <a:pt x="112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4" y="204"/>
                  <a:pt x="114" y="208"/>
                  <a:pt x="115" y="212"/>
                </a:cubicBezTo>
                <a:cubicBezTo>
                  <a:pt x="110" y="212"/>
                  <a:pt x="104" y="211"/>
                  <a:pt x="99" y="210"/>
                </a:cubicBezTo>
                <a:close/>
                <a:moveTo>
                  <a:pt x="115" y="214"/>
                </a:moveTo>
                <a:cubicBezTo>
                  <a:pt x="116" y="220"/>
                  <a:pt x="117" y="226"/>
                  <a:pt x="118" y="232"/>
                </a:cubicBezTo>
                <a:cubicBezTo>
                  <a:pt x="116" y="232"/>
                  <a:pt x="114" y="232"/>
                  <a:pt x="112" y="231"/>
                </a:cubicBezTo>
                <a:cubicBezTo>
                  <a:pt x="112" y="230"/>
                  <a:pt x="111" y="229"/>
                  <a:pt x="110" y="228"/>
                </a:cubicBezTo>
                <a:cubicBezTo>
                  <a:pt x="108" y="228"/>
                  <a:pt x="106" y="227"/>
                  <a:pt x="103" y="227"/>
                </a:cubicBezTo>
                <a:cubicBezTo>
                  <a:pt x="102" y="222"/>
                  <a:pt x="101" y="217"/>
                  <a:pt x="100" y="212"/>
                </a:cubicBezTo>
                <a:cubicBezTo>
                  <a:pt x="105" y="213"/>
                  <a:pt x="110" y="213"/>
                  <a:pt x="115" y="214"/>
                </a:cubicBezTo>
                <a:close/>
                <a:moveTo>
                  <a:pt x="70" y="199"/>
                </a:moveTo>
                <a:cubicBezTo>
                  <a:pt x="66" y="201"/>
                  <a:pt x="66" y="201"/>
                  <a:pt x="66" y="201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3" y="201"/>
                  <a:pt x="63" y="201"/>
                  <a:pt x="62" y="201"/>
                </a:cubicBezTo>
                <a:cubicBezTo>
                  <a:pt x="61" y="196"/>
                  <a:pt x="60" y="191"/>
                  <a:pt x="59" y="186"/>
                </a:cubicBezTo>
                <a:cubicBezTo>
                  <a:pt x="65" y="188"/>
                  <a:pt x="71" y="189"/>
                  <a:pt x="77" y="191"/>
                </a:cubicBezTo>
                <a:cubicBezTo>
                  <a:pt x="78" y="196"/>
                  <a:pt x="79" y="201"/>
                  <a:pt x="80" y="206"/>
                </a:cubicBezTo>
                <a:cubicBezTo>
                  <a:pt x="77" y="206"/>
                  <a:pt x="73" y="205"/>
                  <a:pt x="70" y="204"/>
                </a:cubicBezTo>
                <a:cubicBezTo>
                  <a:pt x="70" y="202"/>
                  <a:pt x="70" y="199"/>
                  <a:pt x="70" y="199"/>
                </a:cubicBezTo>
                <a:close/>
                <a:moveTo>
                  <a:pt x="66" y="219"/>
                </a:moveTo>
                <a:cubicBezTo>
                  <a:pt x="62" y="217"/>
                  <a:pt x="57" y="215"/>
                  <a:pt x="53" y="213"/>
                </a:cubicBezTo>
                <a:cubicBezTo>
                  <a:pt x="55" y="212"/>
                  <a:pt x="55" y="212"/>
                  <a:pt x="55" y="212"/>
                </a:cubicBezTo>
                <a:cubicBezTo>
                  <a:pt x="55" y="212"/>
                  <a:pt x="57" y="212"/>
                  <a:pt x="59" y="212"/>
                </a:cubicBezTo>
                <a:cubicBezTo>
                  <a:pt x="60" y="212"/>
                  <a:pt x="62" y="212"/>
                  <a:pt x="63" y="211"/>
                </a:cubicBezTo>
                <a:cubicBezTo>
                  <a:pt x="64" y="214"/>
                  <a:pt x="65" y="217"/>
                  <a:pt x="66" y="219"/>
                </a:cubicBezTo>
                <a:close/>
                <a:moveTo>
                  <a:pt x="60" y="135"/>
                </a:moveTo>
                <a:cubicBezTo>
                  <a:pt x="59" y="135"/>
                  <a:pt x="58" y="134"/>
                  <a:pt x="56" y="134"/>
                </a:cubicBezTo>
                <a:cubicBezTo>
                  <a:pt x="59" y="134"/>
                  <a:pt x="62" y="133"/>
                  <a:pt x="65" y="133"/>
                </a:cubicBezTo>
                <a:cubicBezTo>
                  <a:pt x="67" y="136"/>
                  <a:pt x="67" y="136"/>
                  <a:pt x="67" y="136"/>
                </a:cubicBezTo>
                <a:cubicBezTo>
                  <a:pt x="67" y="136"/>
                  <a:pt x="67" y="135"/>
                  <a:pt x="68" y="133"/>
                </a:cubicBezTo>
                <a:cubicBezTo>
                  <a:pt x="70" y="133"/>
                  <a:pt x="72" y="133"/>
                  <a:pt x="74" y="133"/>
                </a:cubicBezTo>
                <a:cubicBezTo>
                  <a:pt x="73" y="136"/>
                  <a:pt x="73" y="140"/>
                  <a:pt x="73" y="144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55" y="142"/>
                  <a:pt x="55" y="140"/>
                  <a:pt x="55" y="138"/>
                </a:cubicBezTo>
                <a:cubicBezTo>
                  <a:pt x="57" y="139"/>
                  <a:pt x="58" y="139"/>
                  <a:pt x="58" y="13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3" y="143"/>
                  <a:pt x="62" y="136"/>
                  <a:pt x="60" y="135"/>
                </a:cubicBezTo>
                <a:close/>
                <a:moveTo>
                  <a:pt x="55" y="132"/>
                </a:moveTo>
                <a:cubicBezTo>
                  <a:pt x="55" y="128"/>
                  <a:pt x="56" y="124"/>
                  <a:pt x="56" y="120"/>
                </a:cubicBezTo>
                <a:cubicBezTo>
                  <a:pt x="57" y="120"/>
                  <a:pt x="59" y="119"/>
                  <a:pt x="60" y="119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2"/>
                  <a:pt x="65" y="126"/>
                  <a:pt x="65" y="127"/>
                </a:cubicBezTo>
                <a:cubicBezTo>
                  <a:pt x="65" y="128"/>
                  <a:pt x="64" y="132"/>
                  <a:pt x="63" y="132"/>
                </a:cubicBezTo>
                <a:cubicBezTo>
                  <a:pt x="61" y="132"/>
                  <a:pt x="58" y="132"/>
                  <a:pt x="55" y="132"/>
                </a:cubicBezTo>
                <a:close/>
                <a:moveTo>
                  <a:pt x="101" y="175"/>
                </a:moveTo>
                <a:cubicBezTo>
                  <a:pt x="99" y="174"/>
                  <a:pt x="97" y="174"/>
                  <a:pt x="95" y="174"/>
                </a:cubicBezTo>
                <a:cubicBezTo>
                  <a:pt x="94" y="169"/>
                  <a:pt x="94" y="164"/>
                  <a:pt x="94" y="159"/>
                </a:cubicBezTo>
                <a:cubicBezTo>
                  <a:pt x="95" y="159"/>
                  <a:pt x="95" y="159"/>
                  <a:pt x="96" y="159"/>
                </a:cubicBezTo>
                <a:cubicBezTo>
                  <a:pt x="97" y="160"/>
                  <a:pt x="98" y="163"/>
                  <a:pt x="100" y="163"/>
                </a:cubicBezTo>
                <a:cubicBezTo>
                  <a:pt x="101" y="163"/>
                  <a:pt x="101" y="161"/>
                  <a:pt x="101" y="159"/>
                </a:cubicBezTo>
                <a:cubicBezTo>
                  <a:pt x="102" y="159"/>
                  <a:pt x="103" y="159"/>
                  <a:pt x="105" y="159"/>
                </a:cubicBezTo>
                <a:cubicBezTo>
                  <a:pt x="106" y="161"/>
                  <a:pt x="104" y="163"/>
                  <a:pt x="104" y="163"/>
                </a:cubicBezTo>
                <a:cubicBezTo>
                  <a:pt x="100" y="168"/>
                  <a:pt x="100" y="168"/>
                  <a:pt x="100" y="168"/>
                </a:cubicBezTo>
                <a:cubicBezTo>
                  <a:pt x="100" y="168"/>
                  <a:pt x="100" y="173"/>
                  <a:pt x="101" y="175"/>
                </a:cubicBezTo>
                <a:close/>
                <a:moveTo>
                  <a:pt x="90" y="191"/>
                </a:moveTo>
                <a:cubicBezTo>
                  <a:pt x="86" y="191"/>
                  <a:pt x="82" y="190"/>
                  <a:pt x="78" y="189"/>
                </a:cubicBezTo>
                <a:cubicBezTo>
                  <a:pt x="78" y="184"/>
                  <a:pt x="77" y="179"/>
                  <a:pt x="76" y="174"/>
                </a:cubicBezTo>
                <a:cubicBezTo>
                  <a:pt x="82" y="175"/>
                  <a:pt x="88" y="175"/>
                  <a:pt x="93" y="176"/>
                </a:cubicBezTo>
                <a:cubicBezTo>
                  <a:pt x="94" y="179"/>
                  <a:pt x="94" y="182"/>
                  <a:pt x="94" y="186"/>
                </a:cubicBezTo>
                <a:cubicBezTo>
                  <a:pt x="94" y="185"/>
                  <a:pt x="92" y="185"/>
                  <a:pt x="92" y="184"/>
                </a:cubicBezTo>
                <a:cubicBezTo>
                  <a:pt x="91" y="183"/>
                  <a:pt x="88" y="180"/>
                  <a:pt x="88" y="183"/>
                </a:cubicBezTo>
                <a:cubicBezTo>
                  <a:pt x="88" y="186"/>
                  <a:pt x="89" y="189"/>
                  <a:pt x="90" y="191"/>
                </a:cubicBezTo>
                <a:close/>
                <a:moveTo>
                  <a:pt x="77" y="133"/>
                </a:moveTo>
                <a:cubicBezTo>
                  <a:pt x="77" y="134"/>
                  <a:pt x="79" y="135"/>
                  <a:pt x="79" y="135"/>
                </a:cubicBezTo>
                <a:cubicBezTo>
                  <a:pt x="79" y="135"/>
                  <a:pt x="76" y="136"/>
                  <a:pt x="75" y="137"/>
                </a:cubicBezTo>
                <a:cubicBezTo>
                  <a:pt x="75" y="136"/>
                  <a:pt x="75" y="134"/>
                  <a:pt x="75" y="133"/>
                </a:cubicBezTo>
                <a:cubicBezTo>
                  <a:pt x="76" y="133"/>
                  <a:pt x="76" y="133"/>
                  <a:pt x="77" y="133"/>
                </a:cubicBezTo>
                <a:close/>
                <a:moveTo>
                  <a:pt x="75" y="131"/>
                </a:moveTo>
                <a:cubicBezTo>
                  <a:pt x="75" y="128"/>
                  <a:pt x="76" y="126"/>
                  <a:pt x="76" y="123"/>
                </a:cubicBezTo>
                <a:cubicBezTo>
                  <a:pt x="78" y="123"/>
                  <a:pt x="78" y="123"/>
                  <a:pt x="78" y="123"/>
                </a:cubicBezTo>
                <a:cubicBezTo>
                  <a:pt x="80" y="126"/>
                  <a:pt x="80" y="126"/>
                  <a:pt x="80" y="126"/>
                </a:cubicBezTo>
                <a:cubicBezTo>
                  <a:pt x="80" y="126"/>
                  <a:pt x="78" y="129"/>
                  <a:pt x="77" y="131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76" y="131"/>
                  <a:pt x="76" y="131"/>
                  <a:pt x="75" y="131"/>
                </a:cubicBezTo>
                <a:close/>
                <a:moveTo>
                  <a:pt x="75" y="144"/>
                </a:moveTo>
                <a:cubicBezTo>
                  <a:pt x="75" y="144"/>
                  <a:pt x="75" y="144"/>
                  <a:pt x="75" y="144"/>
                </a:cubicBezTo>
                <a:cubicBezTo>
                  <a:pt x="75" y="143"/>
                  <a:pt x="75" y="143"/>
                  <a:pt x="75" y="142"/>
                </a:cubicBezTo>
                <a:cubicBezTo>
                  <a:pt x="75" y="143"/>
                  <a:pt x="75" y="143"/>
                  <a:pt x="75" y="144"/>
                </a:cubicBezTo>
                <a:close/>
                <a:moveTo>
                  <a:pt x="76" y="145"/>
                </a:moveTo>
                <a:cubicBezTo>
                  <a:pt x="76" y="146"/>
                  <a:pt x="76" y="146"/>
                  <a:pt x="76" y="146"/>
                </a:cubicBezTo>
                <a:cubicBezTo>
                  <a:pt x="77" y="147"/>
                  <a:pt x="81" y="151"/>
                  <a:pt x="82" y="152"/>
                </a:cubicBezTo>
                <a:cubicBezTo>
                  <a:pt x="84" y="153"/>
                  <a:pt x="90" y="157"/>
                  <a:pt x="92" y="157"/>
                </a:cubicBezTo>
                <a:cubicBezTo>
                  <a:pt x="92" y="157"/>
                  <a:pt x="92" y="157"/>
                  <a:pt x="92" y="157"/>
                </a:cubicBezTo>
                <a:cubicBezTo>
                  <a:pt x="92" y="157"/>
                  <a:pt x="92" y="157"/>
                  <a:pt x="92" y="157"/>
                </a:cubicBezTo>
                <a:cubicBezTo>
                  <a:pt x="86" y="157"/>
                  <a:pt x="81" y="157"/>
                  <a:pt x="75" y="156"/>
                </a:cubicBezTo>
                <a:cubicBezTo>
                  <a:pt x="75" y="153"/>
                  <a:pt x="75" y="149"/>
                  <a:pt x="75" y="145"/>
                </a:cubicBezTo>
                <a:lnTo>
                  <a:pt x="76" y="145"/>
                </a:lnTo>
                <a:close/>
                <a:moveTo>
                  <a:pt x="92" y="159"/>
                </a:moveTo>
                <a:cubicBezTo>
                  <a:pt x="93" y="164"/>
                  <a:pt x="93" y="169"/>
                  <a:pt x="93" y="174"/>
                </a:cubicBezTo>
                <a:cubicBezTo>
                  <a:pt x="87" y="174"/>
                  <a:pt x="82" y="173"/>
                  <a:pt x="76" y="172"/>
                </a:cubicBezTo>
                <a:cubicBezTo>
                  <a:pt x="76" y="168"/>
                  <a:pt x="75" y="163"/>
                  <a:pt x="75" y="158"/>
                </a:cubicBezTo>
                <a:cubicBezTo>
                  <a:pt x="81" y="158"/>
                  <a:pt x="87" y="159"/>
                  <a:pt x="92" y="159"/>
                </a:cubicBezTo>
                <a:close/>
                <a:moveTo>
                  <a:pt x="99" y="156"/>
                </a:moveTo>
                <a:cubicBezTo>
                  <a:pt x="99" y="156"/>
                  <a:pt x="101" y="157"/>
                  <a:pt x="103" y="158"/>
                </a:cubicBezTo>
                <a:cubicBezTo>
                  <a:pt x="102" y="158"/>
                  <a:pt x="101" y="158"/>
                  <a:pt x="100" y="158"/>
                </a:cubicBezTo>
                <a:cubicBezTo>
                  <a:pt x="100" y="157"/>
                  <a:pt x="99" y="156"/>
                  <a:pt x="99" y="156"/>
                </a:cubicBezTo>
                <a:close/>
                <a:moveTo>
                  <a:pt x="104" y="53"/>
                </a:moveTo>
                <a:cubicBezTo>
                  <a:pt x="102" y="53"/>
                  <a:pt x="101" y="53"/>
                  <a:pt x="101" y="53"/>
                </a:cubicBezTo>
                <a:cubicBezTo>
                  <a:pt x="99" y="53"/>
                  <a:pt x="93" y="55"/>
                  <a:pt x="90" y="56"/>
                </a:cubicBezTo>
                <a:cubicBezTo>
                  <a:pt x="92" y="50"/>
                  <a:pt x="95" y="44"/>
                  <a:pt x="98" y="39"/>
                </a:cubicBezTo>
                <a:cubicBezTo>
                  <a:pt x="102" y="38"/>
                  <a:pt x="106" y="37"/>
                  <a:pt x="110" y="36"/>
                </a:cubicBezTo>
                <a:cubicBezTo>
                  <a:pt x="109" y="38"/>
                  <a:pt x="108" y="41"/>
                  <a:pt x="107" y="43"/>
                </a:cubicBezTo>
                <a:cubicBezTo>
                  <a:pt x="106" y="46"/>
                  <a:pt x="105" y="50"/>
                  <a:pt x="104" y="53"/>
                </a:cubicBezTo>
                <a:close/>
                <a:moveTo>
                  <a:pt x="94" y="43"/>
                </a:moveTo>
                <a:cubicBezTo>
                  <a:pt x="92" y="47"/>
                  <a:pt x="90" y="52"/>
                  <a:pt x="88" y="57"/>
                </a:cubicBezTo>
                <a:cubicBezTo>
                  <a:pt x="86" y="58"/>
                  <a:pt x="78" y="59"/>
                  <a:pt x="72" y="60"/>
                </a:cubicBezTo>
                <a:cubicBezTo>
                  <a:pt x="75" y="55"/>
                  <a:pt x="77" y="50"/>
                  <a:pt x="80" y="45"/>
                </a:cubicBezTo>
                <a:cubicBezTo>
                  <a:pt x="85" y="43"/>
                  <a:pt x="90" y="41"/>
                  <a:pt x="96" y="40"/>
                </a:cubicBezTo>
                <a:cubicBezTo>
                  <a:pt x="95" y="41"/>
                  <a:pt x="94" y="42"/>
                  <a:pt x="94" y="43"/>
                </a:cubicBezTo>
                <a:close/>
                <a:moveTo>
                  <a:pt x="74" y="126"/>
                </a:moveTo>
                <a:cubicBezTo>
                  <a:pt x="74" y="127"/>
                  <a:pt x="74" y="129"/>
                  <a:pt x="74" y="131"/>
                </a:cubicBezTo>
                <a:cubicBezTo>
                  <a:pt x="72" y="131"/>
                  <a:pt x="70" y="131"/>
                  <a:pt x="68" y="132"/>
                </a:cubicBezTo>
                <a:cubicBezTo>
                  <a:pt x="68" y="131"/>
                  <a:pt x="68" y="130"/>
                  <a:pt x="68" y="130"/>
                </a:cubicBezTo>
                <a:cubicBezTo>
                  <a:pt x="68" y="128"/>
                  <a:pt x="71" y="125"/>
                  <a:pt x="71" y="125"/>
                </a:cubicBezTo>
                <a:lnTo>
                  <a:pt x="74" y="126"/>
                </a:lnTo>
                <a:close/>
                <a:moveTo>
                  <a:pt x="73" y="145"/>
                </a:moveTo>
                <a:cubicBezTo>
                  <a:pt x="73" y="149"/>
                  <a:pt x="73" y="153"/>
                  <a:pt x="74" y="156"/>
                </a:cubicBezTo>
                <a:cubicBezTo>
                  <a:pt x="67" y="156"/>
                  <a:pt x="61" y="156"/>
                  <a:pt x="55" y="155"/>
                </a:cubicBezTo>
                <a:cubicBezTo>
                  <a:pt x="55" y="152"/>
                  <a:pt x="55" y="149"/>
                  <a:pt x="55" y="145"/>
                </a:cubicBezTo>
                <a:lnTo>
                  <a:pt x="73" y="145"/>
                </a:lnTo>
                <a:close/>
                <a:moveTo>
                  <a:pt x="74" y="158"/>
                </a:moveTo>
                <a:cubicBezTo>
                  <a:pt x="74" y="163"/>
                  <a:pt x="74" y="167"/>
                  <a:pt x="75" y="172"/>
                </a:cubicBezTo>
                <a:cubicBezTo>
                  <a:pt x="68" y="171"/>
                  <a:pt x="62" y="170"/>
                  <a:pt x="56" y="169"/>
                </a:cubicBezTo>
                <a:cubicBezTo>
                  <a:pt x="56" y="165"/>
                  <a:pt x="55" y="161"/>
                  <a:pt x="55" y="157"/>
                </a:cubicBezTo>
                <a:cubicBezTo>
                  <a:pt x="61" y="157"/>
                  <a:pt x="67" y="158"/>
                  <a:pt x="74" y="158"/>
                </a:cubicBezTo>
                <a:close/>
                <a:moveTo>
                  <a:pt x="75" y="174"/>
                </a:moveTo>
                <a:cubicBezTo>
                  <a:pt x="75" y="179"/>
                  <a:pt x="76" y="184"/>
                  <a:pt x="77" y="189"/>
                </a:cubicBezTo>
                <a:cubicBezTo>
                  <a:pt x="70" y="188"/>
                  <a:pt x="64" y="186"/>
                  <a:pt x="58" y="185"/>
                </a:cubicBezTo>
                <a:cubicBezTo>
                  <a:pt x="58" y="180"/>
                  <a:pt x="57" y="176"/>
                  <a:pt x="56" y="171"/>
                </a:cubicBezTo>
                <a:cubicBezTo>
                  <a:pt x="62" y="172"/>
                  <a:pt x="68" y="173"/>
                  <a:pt x="75" y="174"/>
                </a:cubicBezTo>
                <a:close/>
                <a:moveTo>
                  <a:pt x="79" y="191"/>
                </a:moveTo>
                <a:cubicBezTo>
                  <a:pt x="82" y="192"/>
                  <a:pt x="86" y="192"/>
                  <a:pt x="90" y="193"/>
                </a:cubicBezTo>
                <a:cubicBezTo>
                  <a:pt x="91" y="194"/>
                  <a:pt x="93" y="195"/>
                  <a:pt x="94" y="196"/>
                </a:cubicBezTo>
                <a:cubicBezTo>
                  <a:pt x="95" y="198"/>
                  <a:pt x="95" y="200"/>
                  <a:pt x="96" y="200"/>
                </a:cubicBezTo>
                <a:cubicBezTo>
                  <a:pt x="97" y="202"/>
                  <a:pt x="97" y="204"/>
                  <a:pt x="97" y="206"/>
                </a:cubicBezTo>
                <a:cubicBezTo>
                  <a:pt x="94" y="208"/>
                  <a:pt x="94" y="208"/>
                  <a:pt x="94" y="208"/>
                </a:cubicBezTo>
                <a:cubicBezTo>
                  <a:pt x="94" y="208"/>
                  <a:pt x="92" y="208"/>
                  <a:pt x="91" y="209"/>
                </a:cubicBezTo>
                <a:cubicBezTo>
                  <a:pt x="88" y="208"/>
                  <a:pt x="85" y="207"/>
                  <a:pt x="82" y="207"/>
                </a:cubicBezTo>
                <a:cubicBezTo>
                  <a:pt x="81" y="202"/>
                  <a:pt x="80" y="196"/>
                  <a:pt x="79" y="191"/>
                </a:cubicBezTo>
                <a:close/>
                <a:moveTo>
                  <a:pt x="96" y="190"/>
                </a:moveTo>
                <a:cubicBezTo>
                  <a:pt x="96" y="185"/>
                  <a:pt x="95" y="180"/>
                  <a:pt x="95" y="176"/>
                </a:cubicBezTo>
                <a:cubicBezTo>
                  <a:pt x="98" y="176"/>
                  <a:pt x="101" y="176"/>
                  <a:pt x="104" y="176"/>
                </a:cubicBezTo>
                <a:cubicBezTo>
                  <a:pt x="105" y="177"/>
                  <a:pt x="106" y="177"/>
                  <a:pt x="107" y="177"/>
                </a:cubicBezTo>
                <a:cubicBezTo>
                  <a:pt x="108" y="177"/>
                  <a:pt x="110" y="177"/>
                  <a:pt x="112" y="177"/>
                </a:cubicBezTo>
                <a:cubicBezTo>
                  <a:pt x="112" y="183"/>
                  <a:pt x="112" y="188"/>
                  <a:pt x="113" y="194"/>
                </a:cubicBezTo>
                <a:cubicBezTo>
                  <a:pt x="111" y="194"/>
                  <a:pt x="108" y="193"/>
                  <a:pt x="106" y="193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5" y="191"/>
                  <a:pt x="98" y="193"/>
                  <a:pt x="97" y="192"/>
                </a:cubicBezTo>
                <a:cubicBezTo>
                  <a:pt x="97" y="191"/>
                  <a:pt x="97" y="190"/>
                  <a:pt x="96" y="190"/>
                </a:cubicBezTo>
                <a:close/>
                <a:moveTo>
                  <a:pt x="110" y="175"/>
                </a:moveTo>
                <a:cubicBezTo>
                  <a:pt x="110" y="174"/>
                  <a:pt x="111" y="174"/>
                  <a:pt x="112" y="173"/>
                </a:cubicBezTo>
                <a:cubicBezTo>
                  <a:pt x="112" y="174"/>
                  <a:pt x="112" y="175"/>
                  <a:pt x="112" y="175"/>
                </a:cubicBezTo>
                <a:cubicBezTo>
                  <a:pt x="111" y="175"/>
                  <a:pt x="110" y="175"/>
                  <a:pt x="110" y="175"/>
                </a:cubicBezTo>
                <a:close/>
                <a:moveTo>
                  <a:pt x="113" y="175"/>
                </a:moveTo>
                <a:cubicBezTo>
                  <a:pt x="113" y="174"/>
                  <a:pt x="113" y="173"/>
                  <a:pt x="113" y="171"/>
                </a:cubicBezTo>
                <a:cubicBezTo>
                  <a:pt x="114" y="170"/>
                  <a:pt x="115" y="169"/>
                  <a:pt x="115" y="169"/>
                </a:cubicBezTo>
                <a:cubicBezTo>
                  <a:pt x="115" y="169"/>
                  <a:pt x="116" y="172"/>
                  <a:pt x="116" y="175"/>
                </a:cubicBezTo>
                <a:cubicBezTo>
                  <a:pt x="115" y="175"/>
                  <a:pt x="114" y="175"/>
                  <a:pt x="113" y="175"/>
                </a:cubicBezTo>
                <a:close/>
                <a:moveTo>
                  <a:pt x="117" y="177"/>
                </a:moveTo>
                <a:cubicBezTo>
                  <a:pt x="117" y="180"/>
                  <a:pt x="115" y="182"/>
                  <a:pt x="114" y="183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4" y="181"/>
                  <a:pt x="114" y="179"/>
                  <a:pt x="113" y="177"/>
                </a:cubicBezTo>
                <a:cubicBezTo>
                  <a:pt x="114" y="177"/>
                  <a:pt x="116" y="177"/>
                  <a:pt x="117" y="177"/>
                </a:cubicBezTo>
                <a:close/>
                <a:moveTo>
                  <a:pt x="115" y="194"/>
                </a:moveTo>
                <a:cubicBezTo>
                  <a:pt x="115" y="194"/>
                  <a:pt x="115" y="194"/>
                  <a:pt x="115" y="194"/>
                </a:cubicBezTo>
                <a:cubicBezTo>
                  <a:pt x="115" y="194"/>
                  <a:pt x="115" y="194"/>
                  <a:pt x="115" y="194"/>
                </a:cubicBezTo>
                <a:cubicBezTo>
                  <a:pt x="114" y="193"/>
                  <a:pt x="114" y="192"/>
                  <a:pt x="114" y="191"/>
                </a:cubicBezTo>
                <a:cubicBezTo>
                  <a:pt x="115" y="191"/>
                  <a:pt x="118" y="190"/>
                  <a:pt x="118" y="190"/>
                </a:cubicBezTo>
                <a:lnTo>
                  <a:pt x="115" y="194"/>
                </a:lnTo>
                <a:close/>
                <a:moveTo>
                  <a:pt x="118" y="53"/>
                </a:moveTo>
                <a:cubicBezTo>
                  <a:pt x="114" y="53"/>
                  <a:pt x="109" y="53"/>
                  <a:pt x="106" y="53"/>
                </a:cubicBezTo>
                <a:cubicBezTo>
                  <a:pt x="107" y="47"/>
                  <a:pt x="109" y="41"/>
                  <a:pt x="111" y="36"/>
                </a:cubicBezTo>
                <a:cubicBezTo>
                  <a:pt x="115" y="35"/>
                  <a:pt x="119" y="35"/>
                  <a:pt x="123" y="34"/>
                </a:cubicBezTo>
                <a:cubicBezTo>
                  <a:pt x="122" y="37"/>
                  <a:pt x="121" y="40"/>
                  <a:pt x="120" y="43"/>
                </a:cubicBezTo>
                <a:cubicBezTo>
                  <a:pt x="120" y="46"/>
                  <a:pt x="119" y="50"/>
                  <a:pt x="118" y="53"/>
                </a:cubicBezTo>
                <a:close/>
                <a:moveTo>
                  <a:pt x="112" y="34"/>
                </a:moveTo>
                <a:cubicBezTo>
                  <a:pt x="115" y="28"/>
                  <a:pt x="118" y="23"/>
                  <a:pt x="121" y="18"/>
                </a:cubicBezTo>
                <a:cubicBezTo>
                  <a:pt x="123" y="18"/>
                  <a:pt x="126" y="17"/>
                  <a:pt x="128" y="17"/>
                </a:cubicBezTo>
                <a:cubicBezTo>
                  <a:pt x="127" y="21"/>
                  <a:pt x="125" y="27"/>
                  <a:pt x="123" y="33"/>
                </a:cubicBezTo>
                <a:cubicBezTo>
                  <a:pt x="119" y="33"/>
                  <a:pt x="116" y="34"/>
                  <a:pt x="112" y="34"/>
                </a:cubicBezTo>
                <a:close/>
                <a:moveTo>
                  <a:pt x="110" y="35"/>
                </a:moveTo>
                <a:cubicBezTo>
                  <a:pt x="106" y="35"/>
                  <a:pt x="102" y="36"/>
                  <a:pt x="99" y="37"/>
                </a:cubicBezTo>
                <a:cubicBezTo>
                  <a:pt x="102" y="31"/>
                  <a:pt x="106" y="25"/>
                  <a:pt x="111" y="20"/>
                </a:cubicBezTo>
                <a:cubicBezTo>
                  <a:pt x="113" y="19"/>
                  <a:pt x="116" y="19"/>
                  <a:pt x="119" y="18"/>
                </a:cubicBezTo>
                <a:cubicBezTo>
                  <a:pt x="116" y="23"/>
                  <a:pt x="113" y="28"/>
                  <a:pt x="110" y="35"/>
                </a:cubicBezTo>
                <a:close/>
                <a:moveTo>
                  <a:pt x="96" y="38"/>
                </a:moveTo>
                <a:cubicBezTo>
                  <a:pt x="91" y="39"/>
                  <a:pt x="86" y="41"/>
                  <a:pt x="82" y="43"/>
                </a:cubicBezTo>
                <a:cubicBezTo>
                  <a:pt x="86" y="35"/>
                  <a:pt x="91" y="29"/>
                  <a:pt x="97" y="23"/>
                </a:cubicBezTo>
                <a:cubicBezTo>
                  <a:pt x="101" y="22"/>
                  <a:pt x="104" y="21"/>
                  <a:pt x="108" y="20"/>
                </a:cubicBezTo>
                <a:cubicBezTo>
                  <a:pt x="104" y="25"/>
                  <a:pt x="100" y="31"/>
                  <a:pt x="96" y="38"/>
                </a:cubicBezTo>
                <a:close/>
                <a:moveTo>
                  <a:pt x="80" y="43"/>
                </a:moveTo>
                <a:cubicBezTo>
                  <a:pt x="80" y="43"/>
                  <a:pt x="79" y="43"/>
                  <a:pt x="79" y="44"/>
                </a:cubicBezTo>
                <a:cubicBezTo>
                  <a:pt x="72" y="47"/>
                  <a:pt x="65" y="50"/>
                  <a:pt x="58" y="54"/>
                </a:cubicBezTo>
                <a:cubicBezTo>
                  <a:pt x="63" y="46"/>
                  <a:pt x="69" y="38"/>
                  <a:pt x="76" y="32"/>
                </a:cubicBezTo>
                <a:cubicBezTo>
                  <a:pt x="81" y="29"/>
                  <a:pt x="87" y="27"/>
                  <a:pt x="94" y="25"/>
                </a:cubicBezTo>
                <a:cubicBezTo>
                  <a:pt x="89" y="30"/>
                  <a:pt x="84" y="36"/>
                  <a:pt x="80" y="43"/>
                </a:cubicBezTo>
                <a:close/>
                <a:moveTo>
                  <a:pt x="78" y="46"/>
                </a:moveTo>
                <a:cubicBezTo>
                  <a:pt x="75" y="50"/>
                  <a:pt x="73" y="55"/>
                  <a:pt x="70" y="60"/>
                </a:cubicBezTo>
                <a:cubicBezTo>
                  <a:pt x="69" y="61"/>
                  <a:pt x="68" y="61"/>
                  <a:pt x="68" y="61"/>
                </a:cubicBezTo>
                <a:cubicBezTo>
                  <a:pt x="68" y="61"/>
                  <a:pt x="57" y="60"/>
                  <a:pt x="54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5" y="59"/>
                  <a:pt x="56" y="58"/>
                  <a:pt x="56" y="57"/>
                </a:cubicBezTo>
                <a:cubicBezTo>
                  <a:pt x="63" y="53"/>
                  <a:pt x="70" y="49"/>
                  <a:pt x="78" y="46"/>
                </a:cubicBezTo>
                <a:close/>
                <a:moveTo>
                  <a:pt x="55" y="120"/>
                </a:moveTo>
                <a:cubicBezTo>
                  <a:pt x="54" y="124"/>
                  <a:pt x="54" y="128"/>
                  <a:pt x="54" y="133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1" y="130"/>
                  <a:pt x="49" y="129"/>
                  <a:pt x="49" y="127"/>
                </a:cubicBezTo>
                <a:cubicBezTo>
                  <a:pt x="49" y="126"/>
                  <a:pt x="48" y="122"/>
                  <a:pt x="48" y="122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50" y="121"/>
                  <a:pt x="52" y="121"/>
                  <a:pt x="55" y="120"/>
                </a:cubicBezTo>
                <a:close/>
                <a:moveTo>
                  <a:pt x="43" y="122"/>
                </a:moveTo>
                <a:cubicBezTo>
                  <a:pt x="43" y="122"/>
                  <a:pt x="44" y="122"/>
                  <a:pt x="44" y="122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2"/>
                  <a:pt x="46" y="124"/>
                  <a:pt x="46" y="126"/>
                </a:cubicBezTo>
                <a:cubicBezTo>
                  <a:pt x="46" y="128"/>
                  <a:pt x="47" y="132"/>
                  <a:pt x="47" y="132"/>
                </a:cubicBezTo>
                <a:cubicBezTo>
                  <a:pt x="47" y="132"/>
                  <a:pt x="47" y="133"/>
                  <a:pt x="47" y="133"/>
                </a:cubicBezTo>
                <a:cubicBezTo>
                  <a:pt x="46" y="133"/>
                  <a:pt x="44" y="133"/>
                  <a:pt x="43" y="134"/>
                </a:cubicBezTo>
                <a:cubicBezTo>
                  <a:pt x="39" y="134"/>
                  <a:pt x="36" y="134"/>
                  <a:pt x="33" y="135"/>
                </a:cubicBezTo>
                <a:cubicBezTo>
                  <a:pt x="33" y="131"/>
                  <a:pt x="33" y="128"/>
                  <a:pt x="34" y="125"/>
                </a:cubicBezTo>
                <a:cubicBezTo>
                  <a:pt x="37" y="124"/>
                  <a:pt x="40" y="123"/>
                  <a:pt x="43" y="122"/>
                </a:cubicBezTo>
                <a:close/>
                <a:moveTo>
                  <a:pt x="43" y="135"/>
                </a:moveTo>
                <a:cubicBezTo>
                  <a:pt x="44" y="135"/>
                  <a:pt x="46" y="135"/>
                  <a:pt x="48" y="135"/>
                </a:cubicBezTo>
                <a:cubicBezTo>
                  <a:pt x="48" y="135"/>
                  <a:pt x="49" y="136"/>
                  <a:pt x="50" y="137"/>
                </a:cubicBezTo>
                <a:cubicBezTo>
                  <a:pt x="51" y="137"/>
                  <a:pt x="52" y="137"/>
                  <a:pt x="53" y="138"/>
                </a:cubicBezTo>
                <a:cubicBezTo>
                  <a:pt x="53" y="140"/>
                  <a:pt x="53" y="142"/>
                  <a:pt x="53" y="144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33" y="141"/>
                  <a:pt x="33" y="139"/>
                  <a:pt x="33" y="136"/>
                </a:cubicBezTo>
                <a:cubicBezTo>
                  <a:pt x="36" y="136"/>
                  <a:pt x="39" y="135"/>
                  <a:pt x="43" y="135"/>
                </a:cubicBezTo>
                <a:close/>
                <a:moveTo>
                  <a:pt x="53" y="145"/>
                </a:moveTo>
                <a:cubicBezTo>
                  <a:pt x="53" y="149"/>
                  <a:pt x="53" y="152"/>
                  <a:pt x="53" y="155"/>
                </a:cubicBezTo>
                <a:cubicBezTo>
                  <a:pt x="50" y="155"/>
                  <a:pt x="46" y="154"/>
                  <a:pt x="43" y="154"/>
                </a:cubicBezTo>
                <a:cubicBezTo>
                  <a:pt x="39" y="154"/>
                  <a:pt x="36" y="153"/>
                  <a:pt x="33" y="153"/>
                </a:cubicBezTo>
                <a:cubicBezTo>
                  <a:pt x="33" y="150"/>
                  <a:pt x="33" y="148"/>
                  <a:pt x="33" y="145"/>
                </a:cubicBezTo>
                <a:lnTo>
                  <a:pt x="53" y="145"/>
                </a:lnTo>
                <a:close/>
                <a:moveTo>
                  <a:pt x="43" y="156"/>
                </a:moveTo>
                <a:cubicBezTo>
                  <a:pt x="46" y="156"/>
                  <a:pt x="50" y="156"/>
                  <a:pt x="54" y="157"/>
                </a:cubicBezTo>
                <a:cubicBezTo>
                  <a:pt x="54" y="161"/>
                  <a:pt x="54" y="165"/>
                  <a:pt x="55" y="169"/>
                </a:cubicBezTo>
                <a:cubicBezTo>
                  <a:pt x="50" y="168"/>
                  <a:pt x="47" y="167"/>
                  <a:pt x="43" y="167"/>
                </a:cubicBezTo>
                <a:cubicBezTo>
                  <a:pt x="40" y="166"/>
                  <a:pt x="37" y="165"/>
                  <a:pt x="34" y="164"/>
                </a:cubicBezTo>
                <a:cubicBezTo>
                  <a:pt x="33" y="161"/>
                  <a:pt x="33" y="158"/>
                  <a:pt x="33" y="154"/>
                </a:cubicBezTo>
                <a:cubicBezTo>
                  <a:pt x="36" y="155"/>
                  <a:pt x="39" y="155"/>
                  <a:pt x="43" y="156"/>
                </a:cubicBezTo>
                <a:close/>
                <a:moveTo>
                  <a:pt x="43" y="168"/>
                </a:moveTo>
                <a:cubicBezTo>
                  <a:pt x="46" y="169"/>
                  <a:pt x="50" y="170"/>
                  <a:pt x="55" y="171"/>
                </a:cubicBezTo>
                <a:cubicBezTo>
                  <a:pt x="55" y="175"/>
                  <a:pt x="56" y="180"/>
                  <a:pt x="57" y="184"/>
                </a:cubicBezTo>
                <a:cubicBezTo>
                  <a:pt x="49" y="182"/>
                  <a:pt x="42" y="180"/>
                  <a:pt x="36" y="177"/>
                </a:cubicBezTo>
                <a:cubicBezTo>
                  <a:pt x="35" y="174"/>
                  <a:pt x="34" y="170"/>
                  <a:pt x="34" y="166"/>
                </a:cubicBezTo>
                <a:cubicBezTo>
                  <a:pt x="37" y="167"/>
                  <a:pt x="39" y="168"/>
                  <a:pt x="43" y="168"/>
                </a:cubicBezTo>
                <a:close/>
                <a:moveTo>
                  <a:pt x="42" y="181"/>
                </a:moveTo>
                <a:cubicBezTo>
                  <a:pt x="47" y="183"/>
                  <a:pt x="52" y="185"/>
                  <a:pt x="57" y="186"/>
                </a:cubicBezTo>
                <a:cubicBezTo>
                  <a:pt x="58" y="191"/>
                  <a:pt x="59" y="196"/>
                  <a:pt x="60" y="200"/>
                </a:cubicBezTo>
                <a:cubicBezTo>
                  <a:pt x="52" y="198"/>
                  <a:pt x="45" y="195"/>
                  <a:pt x="39" y="191"/>
                </a:cubicBezTo>
                <a:cubicBezTo>
                  <a:pt x="38" y="187"/>
                  <a:pt x="37" y="183"/>
                  <a:pt x="36" y="179"/>
                </a:cubicBezTo>
                <a:cubicBezTo>
                  <a:pt x="38" y="180"/>
                  <a:pt x="40" y="181"/>
                  <a:pt x="42" y="181"/>
                </a:cubicBezTo>
                <a:close/>
                <a:moveTo>
                  <a:pt x="42" y="195"/>
                </a:moveTo>
                <a:cubicBezTo>
                  <a:pt x="48" y="198"/>
                  <a:pt x="54" y="200"/>
                  <a:pt x="6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0" y="203"/>
                  <a:pt x="59" y="203"/>
                  <a:pt x="58" y="203"/>
                </a:cubicBezTo>
                <a:cubicBezTo>
                  <a:pt x="56" y="203"/>
                  <a:pt x="53" y="207"/>
                  <a:pt x="52" y="208"/>
                </a:cubicBezTo>
                <a:cubicBezTo>
                  <a:pt x="52" y="209"/>
                  <a:pt x="52" y="211"/>
                  <a:pt x="51" y="212"/>
                </a:cubicBezTo>
                <a:cubicBezTo>
                  <a:pt x="49" y="211"/>
                  <a:pt x="47" y="210"/>
                  <a:pt x="44" y="208"/>
                </a:cubicBezTo>
                <a:cubicBezTo>
                  <a:pt x="42" y="203"/>
                  <a:pt x="41" y="198"/>
                  <a:pt x="39" y="193"/>
                </a:cubicBezTo>
                <a:cubicBezTo>
                  <a:pt x="40" y="194"/>
                  <a:pt x="41" y="194"/>
                  <a:pt x="42" y="195"/>
                </a:cubicBezTo>
                <a:close/>
                <a:moveTo>
                  <a:pt x="82" y="209"/>
                </a:moveTo>
                <a:cubicBezTo>
                  <a:pt x="85" y="209"/>
                  <a:pt x="88" y="210"/>
                  <a:pt x="90" y="210"/>
                </a:cubicBezTo>
                <a:cubicBezTo>
                  <a:pt x="90" y="211"/>
                  <a:pt x="92" y="211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6" y="211"/>
                  <a:pt x="97" y="211"/>
                  <a:pt x="98" y="212"/>
                </a:cubicBezTo>
                <a:cubicBezTo>
                  <a:pt x="99" y="217"/>
                  <a:pt x="100" y="222"/>
                  <a:pt x="101" y="227"/>
                </a:cubicBezTo>
                <a:cubicBezTo>
                  <a:pt x="99" y="227"/>
                  <a:pt x="97" y="227"/>
                  <a:pt x="96" y="227"/>
                </a:cubicBezTo>
                <a:cubicBezTo>
                  <a:pt x="94" y="226"/>
                  <a:pt x="88" y="219"/>
                  <a:pt x="88" y="219"/>
                </a:cubicBezTo>
                <a:cubicBezTo>
                  <a:pt x="88" y="219"/>
                  <a:pt x="86" y="219"/>
                  <a:pt x="85" y="219"/>
                </a:cubicBezTo>
                <a:cubicBezTo>
                  <a:pt x="84" y="215"/>
                  <a:pt x="83" y="212"/>
                  <a:pt x="82" y="209"/>
                </a:cubicBezTo>
                <a:close/>
                <a:moveTo>
                  <a:pt x="90" y="244"/>
                </a:moveTo>
                <a:cubicBezTo>
                  <a:pt x="91" y="243"/>
                  <a:pt x="92" y="243"/>
                  <a:pt x="93" y="244"/>
                </a:cubicBezTo>
                <a:cubicBezTo>
                  <a:pt x="93" y="245"/>
                  <a:pt x="94" y="245"/>
                  <a:pt x="94" y="246"/>
                </a:cubicBezTo>
                <a:cubicBezTo>
                  <a:pt x="94" y="247"/>
                  <a:pt x="95" y="248"/>
                  <a:pt x="96" y="249"/>
                </a:cubicBezTo>
                <a:cubicBezTo>
                  <a:pt x="92" y="248"/>
                  <a:pt x="89" y="247"/>
                  <a:pt x="86" y="246"/>
                </a:cubicBezTo>
                <a:cubicBezTo>
                  <a:pt x="87" y="245"/>
                  <a:pt x="89" y="244"/>
                  <a:pt x="90" y="244"/>
                </a:cubicBezTo>
                <a:close/>
                <a:moveTo>
                  <a:pt x="95" y="244"/>
                </a:moveTo>
                <a:cubicBezTo>
                  <a:pt x="98" y="245"/>
                  <a:pt x="103" y="246"/>
                  <a:pt x="104" y="246"/>
                </a:cubicBezTo>
                <a:cubicBezTo>
                  <a:pt x="105" y="247"/>
                  <a:pt x="106" y="247"/>
                  <a:pt x="107" y="247"/>
                </a:cubicBezTo>
                <a:cubicBezTo>
                  <a:pt x="108" y="249"/>
                  <a:pt x="109" y="251"/>
                  <a:pt x="110" y="253"/>
                </a:cubicBezTo>
                <a:cubicBezTo>
                  <a:pt x="106" y="252"/>
                  <a:pt x="102" y="251"/>
                  <a:pt x="98" y="250"/>
                </a:cubicBezTo>
                <a:cubicBezTo>
                  <a:pt x="97" y="248"/>
                  <a:pt x="96" y="246"/>
                  <a:pt x="95" y="244"/>
                </a:cubicBezTo>
                <a:close/>
                <a:moveTo>
                  <a:pt x="109" y="247"/>
                </a:moveTo>
                <a:cubicBezTo>
                  <a:pt x="111" y="247"/>
                  <a:pt x="112" y="247"/>
                  <a:pt x="113" y="246"/>
                </a:cubicBezTo>
                <a:cubicBezTo>
                  <a:pt x="114" y="245"/>
                  <a:pt x="112" y="242"/>
                  <a:pt x="113" y="238"/>
                </a:cubicBezTo>
                <a:cubicBezTo>
                  <a:pt x="113" y="237"/>
                  <a:pt x="113" y="235"/>
                  <a:pt x="113" y="233"/>
                </a:cubicBezTo>
                <a:cubicBezTo>
                  <a:pt x="114" y="233"/>
                  <a:pt x="116" y="234"/>
                  <a:pt x="118" y="234"/>
                </a:cubicBezTo>
                <a:cubicBezTo>
                  <a:pt x="119" y="238"/>
                  <a:pt x="120" y="242"/>
                  <a:pt x="120" y="246"/>
                </a:cubicBezTo>
                <a:cubicBezTo>
                  <a:pt x="121" y="249"/>
                  <a:pt x="122" y="252"/>
                  <a:pt x="123" y="255"/>
                </a:cubicBezTo>
                <a:cubicBezTo>
                  <a:pt x="119" y="254"/>
                  <a:pt x="115" y="254"/>
                  <a:pt x="111" y="253"/>
                </a:cubicBezTo>
                <a:cubicBezTo>
                  <a:pt x="111" y="251"/>
                  <a:pt x="110" y="249"/>
                  <a:pt x="109" y="247"/>
                </a:cubicBezTo>
                <a:close/>
                <a:moveTo>
                  <a:pt x="122" y="246"/>
                </a:moveTo>
                <a:cubicBezTo>
                  <a:pt x="121" y="242"/>
                  <a:pt x="120" y="238"/>
                  <a:pt x="120" y="234"/>
                </a:cubicBezTo>
                <a:cubicBezTo>
                  <a:pt x="124" y="235"/>
                  <a:pt x="128" y="235"/>
                  <a:pt x="132" y="235"/>
                </a:cubicBezTo>
                <a:cubicBezTo>
                  <a:pt x="132" y="239"/>
                  <a:pt x="133" y="243"/>
                  <a:pt x="133" y="246"/>
                </a:cubicBezTo>
                <a:cubicBezTo>
                  <a:pt x="133" y="249"/>
                  <a:pt x="134" y="253"/>
                  <a:pt x="134" y="256"/>
                </a:cubicBezTo>
                <a:cubicBezTo>
                  <a:pt x="131" y="256"/>
                  <a:pt x="128" y="255"/>
                  <a:pt x="124" y="255"/>
                </a:cubicBezTo>
                <a:cubicBezTo>
                  <a:pt x="124" y="252"/>
                  <a:pt x="123" y="249"/>
                  <a:pt x="122" y="246"/>
                </a:cubicBezTo>
                <a:close/>
                <a:moveTo>
                  <a:pt x="119" y="233"/>
                </a:moveTo>
                <a:cubicBezTo>
                  <a:pt x="118" y="227"/>
                  <a:pt x="117" y="220"/>
                  <a:pt x="117" y="214"/>
                </a:cubicBezTo>
                <a:cubicBezTo>
                  <a:pt x="121" y="214"/>
                  <a:pt x="126" y="215"/>
                  <a:pt x="131" y="215"/>
                </a:cubicBezTo>
                <a:cubicBezTo>
                  <a:pt x="131" y="221"/>
                  <a:pt x="132" y="228"/>
                  <a:pt x="132" y="234"/>
                </a:cubicBezTo>
                <a:cubicBezTo>
                  <a:pt x="128" y="233"/>
                  <a:pt x="124" y="233"/>
                  <a:pt x="119" y="233"/>
                </a:cubicBezTo>
                <a:close/>
                <a:moveTo>
                  <a:pt x="116" y="212"/>
                </a:moveTo>
                <a:cubicBezTo>
                  <a:pt x="116" y="208"/>
                  <a:pt x="115" y="203"/>
                  <a:pt x="115" y="199"/>
                </a:cubicBezTo>
                <a:cubicBezTo>
                  <a:pt x="116" y="198"/>
                  <a:pt x="117" y="197"/>
                  <a:pt x="118" y="196"/>
                </a:cubicBezTo>
                <a:cubicBezTo>
                  <a:pt x="118" y="196"/>
                  <a:pt x="118" y="196"/>
                  <a:pt x="118" y="196"/>
                </a:cubicBezTo>
                <a:cubicBezTo>
                  <a:pt x="122" y="196"/>
                  <a:pt x="126" y="196"/>
                  <a:pt x="130" y="196"/>
                </a:cubicBezTo>
                <a:cubicBezTo>
                  <a:pt x="130" y="202"/>
                  <a:pt x="130" y="208"/>
                  <a:pt x="131" y="213"/>
                </a:cubicBezTo>
                <a:cubicBezTo>
                  <a:pt x="126" y="213"/>
                  <a:pt x="121" y="213"/>
                  <a:pt x="116" y="212"/>
                </a:cubicBezTo>
                <a:close/>
                <a:moveTo>
                  <a:pt x="120" y="53"/>
                </a:moveTo>
                <a:cubicBezTo>
                  <a:pt x="121" y="50"/>
                  <a:pt x="121" y="46"/>
                  <a:pt x="122" y="43"/>
                </a:cubicBezTo>
                <a:cubicBezTo>
                  <a:pt x="123" y="40"/>
                  <a:pt x="124" y="37"/>
                  <a:pt x="124" y="34"/>
                </a:cubicBezTo>
                <a:cubicBezTo>
                  <a:pt x="128" y="34"/>
                  <a:pt x="131" y="34"/>
                  <a:pt x="134" y="33"/>
                </a:cubicBezTo>
                <a:cubicBezTo>
                  <a:pt x="134" y="36"/>
                  <a:pt x="133" y="40"/>
                  <a:pt x="133" y="43"/>
                </a:cubicBezTo>
                <a:cubicBezTo>
                  <a:pt x="133" y="46"/>
                  <a:pt x="133" y="49"/>
                  <a:pt x="132" y="51"/>
                </a:cubicBezTo>
                <a:cubicBezTo>
                  <a:pt x="131" y="52"/>
                  <a:pt x="130" y="52"/>
                  <a:pt x="130" y="52"/>
                </a:cubicBezTo>
                <a:cubicBezTo>
                  <a:pt x="129" y="53"/>
                  <a:pt x="125" y="53"/>
                  <a:pt x="120" y="53"/>
                </a:cubicBezTo>
                <a:close/>
                <a:moveTo>
                  <a:pt x="125" y="33"/>
                </a:moveTo>
                <a:cubicBezTo>
                  <a:pt x="126" y="26"/>
                  <a:pt x="128" y="21"/>
                  <a:pt x="130" y="17"/>
                </a:cubicBezTo>
                <a:cubicBezTo>
                  <a:pt x="132" y="17"/>
                  <a:pt x="135" y="17"/>
                  <a:pt x="137" y="16"/>
                </a:cubicBezTo>
                <a:cubicBezTo>
                  <a:pt x="136" y="21"/>
                  <a:pt x="135" y="26"/>
                  <a:pt x="134" y="32"/>
                </a:cubicBezTo>
                <a:cubicBezTo>
                  <a:pt x="131" y="32"/>
                  <a:pt x="128" y="32"/>
                  <a:pt x="125" y="33"/>
                </a:cubicBezTo>
                <a:close/>
                <a:moveTo>
                  <a:pt x="131" y="15"/>
                </a:moveTo>
                <a:cubicBezTo>
                  <a:pt x="133" y="12"/>
                  <a:pt x="134" y="9"/>
                  <a:pt x="136" y="7"/>
                </a:cubicBezTo>
                <a:cubicBezTo>
                  <a:pt x="137" y="7"/>
                  <a:pt x="138" y="7"/>
                  <a:pt x="139" y="7"/>
                </a:cubicBezTo>
                <a:cubicBezTo>
                  <a:pt x="139" y="8"/>
                  <a:pt x="138" y="10"/>
                  <a:pt x="138" y="12"/>
                </a:cubicBezTo>
                <a:cubicBezTo>
                  <a:pt x="138" y="13"/>
                  <a:pt x="137" y="14"/>
                  <a:pt x="137" y="15"/>
                </a:cubicBezTo>
                <a:cubicBezTo>
                  <a:pt x="135" y="15"/>
                  <a:pt x="133" y="15"/>
                  <a:pt x="131" y="15"/>
                </a:cubicBezTo>
                <a:close/>
                <a:moveTo>
                  <a:pt x="134" y="7"/>
                </a:moveTo>
                <a:cubicBezTo>
                  <a:pt x="133" y="9"/>
                  <a:pt x="131" y="12"/>
                  <a:pt x="129" y="15"/>
                </a:cubicBezTo>
                <a:cubicBezTo>
                  <a:pt x="127" y="16"/>
                  <a:pt x="125" y="16"/>
                  <a:pt x="122" y="16"/>
                </a:cubicBezTo>
                <a:cubicBezTo>
                  <a:pt x="125" y="12"/>
                  <a:pt x="128" y="9"/>
                  <a:pt x="131" y="7"/>
                </a:cubicBezTo>
                <a:cubicBezTo>
                  <a:pt x="132" y="7"/>
                  <a:pt x="133" y="7"/>
                  <a:pt x="134" y="7"/>
                </a:cubicBezTo>
                <a:close/>
                <a:moveTo>
                  <a:pt x="128" y="7"/>
                </a:moveTo>
                <a:cubicBezTo>
                  <a:pt x="125" y="10"/>
                  <a:pt x="123" y="13"/>
                  <a:pt x="120" y="16"/>
                </a:cubicBezTo>
                <a:cubicBezTo>
                  <a:pt x="118" y="17"/>
                  <a:pt x="115" y="17"/>
                  <a:pt x="112" y="18"/>
                </a:cubicBezTo>
                <a:cubicBezTo>
                  <a:pt x="116" y="14"/>
                  <a:pt x="120" y="10"/>
                  <a:pt x="125" y="8"/>
                </a:cubicBezTo>
                <a:cubicBezTo>
                  <a:pt x="126" y="8"/>
                  <a:pt x="127" y="7"/>
                  <a:pt x="128" y="7"/>
                </a:cubicBezTo>
                <a:close/>
                <a:moveTo>
                  <a:pt x="121" y="8"/>
                </a:moveTo>
                <a:cubicBezTo>
                  <a:pt x="117" y="11"/>
                  <a:pt x="113" y="14"/>
                  <a:pt x="110" y="18"/>
                </a:cubicBezTo>
                <a:cubicBezTo>
                  <a:pt x="106" y="19"/>
                  <a:pt x="103" y="20"/>
                  <a:pt x="100" y="21"/>
                </a:cubicBezTo>
                <a:cubicBezTo>
                  <a:pt x="105" y="16"/>
                  <a:pt x="110" y="12"/>
                  <a:pt x="116" y="9"/>
                </a:cubicBezTo>
                <a:cubicBezTo>
                  <a:pt x="118" y="9"/>
                  <a:pt x="119" y="9"/>
                  <a:pt x="121" y="8"/>
                </a:cubicBezTo>
                <a:close/>
                <a:moveTo>
                  <a:pt x="111" y="11"/>
                </a:moveTo>
                <a:cubicBezTo>
                  <a:pt x="106" y="14"/>
                  <a:pt x="101" y="17"/>
                  <a:pt x="96" y="22"/>
                </a:cubicBezTo>
                <a:cubicBezTo>
                  <a:pt x="90" y="24"/>
                  <a:pt x="85" y="26"/>
                  <a:pt x="79" y="28"/>
                </a:cubicBezTo>
                <a:cubicBezTo>
                  <a:pt x="86" y="23"/>
                  <a:pt x="92" y="18"/>
                  <a:pt x="100" y="14"/>
                </a:cubicBezTo>
                <a:cubicBezTo>
                  <a:pt x="103" y="13"/>
                  <a:pt x="107" y="11"/>
                  <a:pt x="111" y="11"/>
                </a:cubicBezTo>
                <a:close/>
                <a:moveTo>
                  <a:pt x="72" y="27"/>
                </a:moveTo>
                <a:cubicBezTo>
                  <a:pt x="78" y="23"/>
                  <a:pt x="85" y="20"/>
                  <a:pt x="92" y="17"/>
                </a:cubicBezTo>
                <a:cubicBezTo>
                  <a:pt x="86" y="21"/>
                  <a:pt x="80" y="25"/>
                  <a:pt x="75" y="31"/>
                </a:cubicBezTo>
                <a:cubicBezTo>
                  <a:pt x="68" y="34"/>
                  <a:pt x="61" y="38"/>
                  <a:pt x="54" y="43"/>
                </a:cubicBezTo>
                <a:cubicBezTo>
                  <a:pt x="59" y="37"/>
                  <a:pt x="65" y="32"/>
                  <a:pt x="72" y="27"/>
                </a:cubicBezTo>
                <a:close/>
                <a:moveTo>
                  <a:pt x="71" y="34"/>
                </a:moveTo>
                <a:cubicBezTo>
                  <a:pt x="65" y="41"/>
                  <a:pt x="60" y="48"/>
                  <a:pt x="55" y="56"/>
                </a:cubicBezTo>
                <a:cubicBezTo>
                  <a:pt x="53" y="57"/>
                  <a:pt x="51" y="58"/>
                  <a:pt x="49" y="60"/>
                </a:cubicBezTo>
                <a:cubicBezTo>
                  <a:pt x="46" y="60"/>
                  <a:pt x="44" y="60"/>
                  <a:pt x="41" y="60"/>
                </a:cubicBezTo>
                <a:cubicBezTo>
                  <a:pt x="44" y="56"/>
                  <a:pt x="46" y="53"/>
                  <a:pt x="49" y="49"/>
                </a:cubicBezTo>
                <a:cubicBezTo>
                  <a:pt x="56" y="44"/>
                  <a:pt x="63" y="39"/>
                  <a:pt x="71" y="34"/>
                </a:cubicBezTo>
                <a:close/>
                <a:moveTo>
                  <a:pt x="39" y="60"/>
                </a:moveTo>
                <a:cubicBezTo>
                  <a:pt x="39" y="60"/>
                  <a:pt x="38" y="60"/>
                  <a:pt x="38" y="60"/>
                </a:cubicBezTo>
                <a:cubicBezTo>
                  <a:pt x="38" y="60"/>
                  <a:pt x="38" y="60"/>
                  <a:pt x="37" y="60"/>
                </a:cubicBezTo>
                <a:cubicBezTo>
                  <a:pt x="39" y="58"/>
                  <a:pt x="41" y="56"/>
                  <a:pt x="43" y="54"/>
                </a:cubicBezTo>
                <a:cubicBezTo>
                  <a:pt x="42" y="56"/>
                  <a:pt x="41" y="58"/>
                  <a:pt x="39" y="60"/>
                </a:cubicBezTo>
                <a:close/>
                <a:moveTo>
                  <a:pt x="37" y="99"/>
                </a:moveTo>
                <a:cubicBezTo>
                  <a:pt x="36" y="103"/>
                  <a:pt x="35" y="107"/>
                  <a:pt x="34" y="111"/>
                </a:cubicBezTo>
                <a:cubicBezTo>
                  <a:pt x="28" y="114"/>
                  <a:pt x="22" y="116"/>
                  <a:pt x="18" y="119"/>
                </a:cubicBezTo>
                <a:cubicBezTo>
                  <a:pt x="18" y="117"/>
                  <a:pt x="19" y="114"/>
                  <a:pt x="19" y="111"/>
                </a:cubicBezTo>
                <a:cubicBezTo>
                  <a:pt x="24" y="107"/>
                  <a:pt x="30" y="103"/>
                  <a:pt x="37" y="99"/>
                </a:cubicBezTo>
                <a:close/>
                <a:moveTo>
                  <a:pt x="34" y="113"/>
                </a:moveTo>
                <a:cubicBezTo>
                  <a:pt x="33" y="116"/>
                  <a:pt x="33" y="120"/>
                  <a:pt x="32" y="124"/>
                </a:cubicBezTo>
                <a:cubicBezTo>
                  <a:pt x="26" y="125"/>
                  <a:pt x="21" y="127"/>
                  <a:pt x="17" y="129"/>
                </a:cubicBezTo>
                <a:cubicBezTo>
                  <a:pt x="17" y="126"/>
                  <a:pt x="17" y="124"/>
                  <a:pt x="18" y="121"/>
                </a:cubicBezTo>
                <a:cubicBezTo>
                  <a:pt x="22" y="118"/>
                  <a:pt x="28" y="115"/>
                  <a:pt x="34" y="113"/>
                </a:cubicBezTo>
                <a:close/>
                <a:moveTo>
                  <a:pt x="32" y="125"/>
                </a:moveTo>
                <a:cubicBezTo>
                  <a:pt x="32" y="128"/>
                  <a:pt x="31" y="132"/>
                  <a:pt x="31" y="135"/>
                </a:cubicBezTo>
                <a:cubicBezTo>
                  <a:pt x="25" y="136"/>
                  <a:pt x="20" y="136"/>
                  <a:pt x="16" y="137"/>
                </a:cubicBezTo>
                <a:cubicBezTo>
                  <a:pt x="16" y="135"/>
                  <a:pt x="16" y="133"/>
                  <a:pt x="16" y="131"/>
                </a:cubicBezTo>
                <a:cubicBezTo>
                  <a:pt x="21" y="129"/>
                  <a:pt x="26" y="127"/>
                  <a:pt x="32" y="125"/>
                </a:cubicBezTo>
                <a:close/>
                <a:moveTo>
                  <a:pt x="31" y="136"/>
                </a:moveTo>
                <a:cubicBezTo>
                  <a:pt x="31" y="139"/>
                  <a:pt x="31" y="141"/>
                  <a:pt x="31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6" y="142"/>
                  <a:pt x="16" y="140"/>
                  <a:pt x="16" y="139"/>
                </a:cubicBezTo>
                <a:cubicBezTo>
                  <a:pt x="20" y="138"/>
                  <a:pt x="25" y="137"/>
                  <a:pt x="31" y="136"/>
                </a:cubicBezTo>
                <a:close/>
                <a:moveTo>
                  <a:pt x="31" y="145"/>
                </a:moveTo>
                <a:cubicBezTo>
                  <a:pt x="31" y="148"/>
                  <a:pt x="31" y="150"/>
                  <a:pt x="31" y="153"/>
                </a:cubicBezTo>
                <a:cubicBezTo>
                  <a:pt x="25" y="152"/>
                  <a:pt x="20" y="151"/>
                  <a:pt x="16" y="150"/>
                </a:cubicBezTo>
                <a:cubicBezTo>
                  <a:pt x="16" y="149"/>
                  <a:pt x="16" y="147"/>
                  <a:pt x="16" y="145"/>
                </a:cubicBezTo>
                <a:lnTo>
                  <a:pt x="31" y="145"/>
                </a:lnTo>
                <a:close/>
                <a:moveTo>
                  <a:pt x="31" y="154"/>
                </a:moveTo>
                <a:cubicBezTo>
                  <a:pt x="31" y="158"/>
                  <a:pt x="32" y="161"/>
                  <a:pt x="32" y="164"/>
                </a:cubicBezTo>
                <a:cubicBezTo>
                  <a:pt x="26" y="162"/>
                  <a:pt x="21" y="160"/>
                  <a:pt x="16" y="158"/>
                </a:cubicBezTo>
                <a:cubicBezTo>
                  <a:pt x="16" y="156"/>
                  <a:pt x="16" y="154"/>
                  <a:pt x="16" y="152"/>
                </a:cubicBezTo>
                <a:cubicBezTo>
                  <a:pt x="20" y="153"/>
                  <a:pt x="25" y="154"/>
                  <a:pt x="31" y="154"/>
                </a:cubicBezTo>
                <a:close/>
                <a:moveTo>
                  <a:pt x="32" y="166"/>
                </a:moveTo>
                <a:cubicBezTo>
                  <a:pt x="33" y="169"/>
                  <a:pt x="33" y="173"/>
                  <a:pt x="34" y="176"/>
                </a:cubicBezTo>
                <a:cubicBezTo>
                  <a:pt x="28" y="174"/>
                  <a:pt x="22" y="171"/>
                  <a:pt x="18" y="168"/>
                </a:cubicBezTo>
                <a:cubicBezTo>
                  <a:pt x="17" y="165"/>
                  <a:pt x="17" y="163"/>
                  <a:pt x="17" y="160"/>
                </a:cubicBezTo>
                <a:cubicBezTo>
                  <a:pt x="21" y="162"/>
                  <a:pt x="26" y="164"/>
                  <a:pt x="32" y="166"/>
                </a:cubicBezTo>
                <a:close/>
                <a:moveTo>
                  <a:pt x="34" y="178"/>
                </a:moveTo>
                <a:cubicBezTo>
                  <a:pt x="35" y="182"/>
                  <a:pt x="36" y="186"/>
                  <a:pt x="37" y="190"/>
                </a:cubicBezTo>
                <a:cubicBezTo>
                  <a:pt x="30" y="186"/>
                  <a:pt x="24" y="182"/>
                  <a:pt x="19" y="178"/>
                </a:cubicBezTo>
                <a:cubicBezTo>
                  <a:pt x="19" y="175"/>
                  <a:pt x="18" y="173"/>
                  <a:pt x="18" y="170"/>
                </a:cubicBezTo>
                <a:cubicBezTo>
                  <a:pt x="22" y="173"/>
                  <a:pt x="28" y="176"/>
                  <a:pt x="34" y="178"/>
                </a:cubicBezTo>
                <a:close/>
                <a:moveTo>
                  <a:pt x="37" y="192"/>
                </a:moveTo>
                <a:cubicBezTo>
                  <a:pt x="39" y="197"/>
                  <a:pt x="40" y="202"/>
                  <a:pt x="42" y="207"/>
                </a:cubicBezTo>
                <a:cubicBezTo>
                  <a:pt x="35" y="202"/>
                  <a:pt x="29" y="197"/>
                  <a:pt x="23" y="192"/>
                </a:cubicBezTo>
                <a:cubicBezTo>
                  <a:pt x="22" y="188"/>
                  <a:pt x="21" y="184"/>
                  <a:pt x="20" y="181"/>
                </a:cubicBezTo>
                <a:cubicBezTo>
                  <a:pt x="25" y="185"/>
                  <a:pt x="31" y="189"/>
                  <a:pt x="37" y="192"/>
                </a:cubicBezTo>
                <a:close/>
                <a:moveTo>
                  <a:pt x="42" y="209"/>
                </a:moveTo>
                <a:cubicBezTo>
                  <a:pt x="43" y="209"/>
                  <a:pt x="43" y="209"/>
                  <a:pt x="43" y="209"/>
                </a:cubicBezTo>
                <a:cubicBezTo>
                  <a:pt x="46" y="217"/>
                  <a:pt x="50" y="224"/>
                  <a:pt x="53" y="231"/>
                </a:cubicBezTo>
                <a:cubicBezTo>
                  <a:pt x="45" y="225"/>
                  <a:pt x="38" y="219"/>
                  <a:pt x="32" y="213"/>
                </a:cubicBezTo>
                <a:cubicBezTo>
                  <a:pt x="29" y="207"/>
                  <a:pt x="26" y="201"/>
                  <a:pt x="24" y="195"/>
                </a:cubicBezTo>
                <a:cubicBezTo>
                  <a:pt x="29" y="200"/>
                  <a:pt x="35" y="205"/>
                  <a:pt x="42" y="209"/>
                </a:cubicBezTo>
                <a:close/>
                <a:moveTo>
                  <a:pt x="69" y="250"/>
                </a:moveTo>
                <a:cubicBezTo>
                  <a:pt x="70" y="251"/>
                  <a:pt x="71" y="251"/>
                  <a:pt x="72" y="251"/>
                </a:cubicBezTo>
                <a:cubicBezTo>
                  <a:pt x="75" y="251"/>
                  <a:pt x="78" y="254"/>
                  <a:pt x="79" y="252"/>
                </a:cubicBezTo>
                <a:cubicBezTo>
                  <a:pt x="80" y="251"/>
                  <a:pt x="81" y="249"/>
                  <a:pt x="81" y="248"/>
                </a:cubicBezTo>
                <a:cubicBezTo>
                  <a:pt x="85" y="254"/>
                  <a:pt x="89" y="260"/>
                  <a:pt x="94" y="265"/>
                </a:cubicBezTo>
                <a:cubicBezTo>
                  <a:pt x="89" y="263"/>
                  <a:pt x="84" y="261"/>
                  <a:pt x="79" y="259"/>
                </a:cubicBezTo>
                <a:cubicBezTo>
                  <a:pt x="78" y="257"/>
                  <a:pt x="76" y="255"/>
                  <a:pt x="75" y="257"/>
                </a:cubicBezTo>
                <a:cubicBezTo>
                  <a:pt x="73" y="255"/>
                  <a:pt x="71" y="252"/>
                  <a:pt x="69" y="250"/>
                </a:cubicBezTo>
                <a:close/>
                <a:moveTo>
                  <a:pt x="83" y="248"/>
                </a:moveTo>
                <a:cubicBezTo>
                  <a:pt x="84" y="249"/>
                  <a:pt x="85" y="249"/>
                  <a:pt x="85" y="248"/>
                </a:cubicBezTo>
                <a:cubicBezTo>
                  <a:pt x="85" y="248"/>
                  <a:pt x="85" y="248"/>
                  <a:pt x="85" y="248"/>
                </a:cubicBezTo>
                <a:cubicBezTo>
                  <a:pt x="89" y="249"/>
                  <a:pt x="93" y="250"/>
                  <a:pt x="97" y="251"/>
                </a:cubicBezTo>
                <a:cubicBezTo>
                  <a:pt x="100" y="258"/>
                  <a:pt x="104" y="264"/>
                  <a:pt x="108" y="269"/>
                </a:cubicBezTo>
                <a:cubicBezTo>
                  <a:pt x="104" y="268"/>
                  <a:pt x="101" y="267"/>
                  <a:pt x="97" y="266"/>
                </a:cubicBezTo>
                <a:cubicBezTo>
                  <a:pt x="92" y="261"/>
                  <a:pt x="87" y="255"/>
                  <a:pt x="83" y="248"/>
                </a:cubicBezTo>
                <a:close/>
                <a:moveTo>
                  <a:pt x="99" y="252"/>
                </a:moveTo>
                <a:cubicBezTo>
                  <a:pt x="103" y="253"/>
                  <a:pt x="106" y="254"/>
                  <a:pt x="110" y="255"/>
                </a:cubicBezTo>
                <a:cubicBezTo>
                  <a:pt x="113" y="261"/>
                  <a:pt x="116" y="266"/>
                  <a:pt x="119" y="271"/>
                </a:cubicBezTo>
                <a:cubicBezTo>
                  <a:pt x="116" y="270"/>
                  <a:pt x="113" y="270"/>
                  <a:pt x="111" y="269"/>
                </a:cubicBezTo>
                <a:cubicBezTo>
                  <a:pt x="106" y="264"/>
                  <a:pt x="102" y="259"/>
                  <a:pt x="99" y="252"/>
                </a:cubicBezTo>
                <a:close/>
                <a:moveTo>
                  <a:pt x="112" y="255"/>
                </a:moveTo>
                <a:cubicBezTo>
                  <a:pt x="116" y="255"/>
                  <a:pt x="119" y="256"/>
                  <a:pt x="123" y="256"/>
                </a:cubicBezTo>
                <a:cubicBezTo>
                  <a:pt x="125" y="262"/>
                  <a:pt x="127" y="268"/>
                  <a:pt x="128" y="272"/>
                </a:cubicBezTo>
                <a:cubicBezTo>
                  <a:pt x="126" y="272"/>
                  <a:pt x="123" y="272"/>
                  <a:pt x="121" y="271"/>
                </a:cubicBezTo>
                <a:cubicBezTo>
                  <a:pt x="118" y="267"/>
                  <a:pt x="115" y="261"/>
                  <a:pt x="112" y="255"/>
                </a:cubicBezTo>
                <a:close/>
                <a:moveTo>
                  <a:pt x="125" y="257"/>
                </a:moveTo>
                <a:cubicBezTo>
                  <a:pt x="128" y="257"/>
                  <a:pt x="131" y="257"/>
                  <a:pt x="134" y="257"/>
                </a:cubicBezTo>
                <a:cubicBezTo>
                  <a:pt x="135" y="263"/>
                  <a:pt x="136" y="268"/>
                  <a:pt x="137" y="273"/>
                </a:cubicBezTo>
                <a:cubicBezTo>
                  <a:pt x="135" y="273"/>
                  <a:pt x="132" y="272"/>
                  <a:pt x="130" y="272"/>
                </a:cubicBezTo>
                <a:cubicBezTo>
                  <a:pt x="128" y="268"/>
                  <a:pt x="126" y="263"/>
                  <a:pt x="125" y="257"/>
                </a:cubicBezTo>
                <a:close/>
                <a:moveTo>
                  <a:pt x="137" y="274"/>
                </a:moveTo>
                <a:cubicBezTo>
                  <a:pt x="137" y="275"/>
                  <a:pt x="138" y="276"/>
                  <a:pt x="138" y="277"/>
                </a:cubicBezTo>
                <a:cubicBezTo>
                  <a:pt x="138" y="279"/>
                  <a:pt x="139" y="281"/>
                  <a:pt x="139" y="282"/>
                </a:cubicBezTo>
                <a:cubicBezTo>
                  <a:pt x="138" y="282"/>
                  <a:pt x="137" y="282"/>
                  <a:pt x="136" y="282"/>
                </a:cubicBezTo>
                <a:cubicBezTo>
                  <a:pt x="134" y="280"/>
                  <a:pt x="133" y="277"/>
                  <a:pt x="131" y="274"/>
                </a:cubicBezTo>
                <a:cubicBezTo>
                  <a:pt x="133" y="274"/>
                  <a:pt x="135" y="274"/>
                  <a:pt x="137" y="274"/>
                </a:cubicBezTo>
                <a:close/>
                <a:moveTo>
                  <a:pt x="136" y="257"/>
                </a:moveTo>
                <a:cubicBezTo>
                  <a:pt x="138" y="258"/>
                  <a:pt x="141" y="258"/>
                  <a:pt x="143" y="258"/>
                </a:cubicBezTo>
                <a:cubicBezTo>
                  <a:pt x="143" y="273"/>
                  <a:pt x="143" y="273"/>
                  <a:pt x="143" y="273"/>
                </a:cubicBezTo>
                <a:cubicBezTo>
                  <a:pt x="142" y="273"/>
                  <a:pt x="140" y="273"/>
                  <a:pt x="138" y="273"/>
                </a:cubicBezTo>
                <a:cubicBezTo>
                  <a:pt x="138" y="269"/>
                  <a:pt x="137" y="264"/>
                  <a:pt x="136" y="257"/>
                </a:cubicBezTo>
                <a:close/>
                <a:moveTo>
                  <a:pt x="136" y="256"/>
                </a:moveTo>
                <a:cubicBezTo>
                  <a:pt x="135" y="253"/>
                  <a:pt x="135" y="250"/>
                  <a:pt x="135" y="246"/>
                </a:cubicBezTo>
                <a:cubicBezTo>
                  <a:pt x="134" y="242"/>
                  <a:pt x="134" y="239"/>
                  <a:pt x="134" y="235"/>
                </a:cubicBezTo>
                <a:cubicBezTo>
                  <a:pt x="137" y="235"/>
                  <a:pt x="140" y="235"/>
                  <a:pt x="143" y="235"/>
                </a:cubicBezTo>
                <a:cubicBezTo>
                  <a:pt x="143" y="256"/>
                  <a:pt x="143" y="256"/>
                  <a:pt x="143" y="256"/>
                </a:cubicBezTo>
                <a:cubicBezTo>
                  <a:pt x="141" y="256"/>
                  <a:pt x="138" y="256"/>
                  <a:pt x="136" y="256"/>
                </a:cubicBezTo>
                <a:close/>
                <a:moveTo>
                  <a:pt x="134" y="234"/>
                </a:moveTo>
                <a:cubicBezTo>
                  <a:pt x="133" y="228"/>
                  <a:pt x="133" y="222"/>
                  <a:pt x="132" y="215"/>
                </a:cubicBezTo>
                <a:cubicBezTo>
                  <a:pt x="136" y="215"/>
                  <a:pt x="140" y="215"/>
                  <a:pt x="143" y="215"/>
                </a:cubicBezTo>
                <a:cubicBezTo>
                  <a:pt x="143" y="234"/>
                  <a:pt x="143" y="234"/>
                  <a:pt x="143" y="234"/>
                </a:cubicBezTo>
                <a:cubicBezTo>
                  <a:pt x="140" y="234"/>
                  <a:pt x="137" y="234"/>
                  <a:pt x="134" y="234"/>
                </a:cubicBezTo>
                <a:close/>
                <a:moveTo>
                  <a:pt x="132" y="213"/>
                </a:moveTo>
                <a:cubicBezTo>
                  <a:pt x="132" y="208"/>
                  <a:pt x="132" y="202"/>
                  <a:pt x="131" y="196"/>
                </a:cubicBezTo>
                <a:cubicBezTo>
                  <a:pt x="135" y="196"/>
                  <a:pt x="139" y="196"/>
                  <a:pt x="143" y="196"/>
                </a:cubicBezTo>
                <a:cubicBezTo>
                  <a:pt x="143" y="214"/>
                  <a:pt x="143" y="214"/>
                  <a:pt x="143" y="214"/>
                </a:cubicBezTo>
                <a:cubicBezTo>
                  <a:pt x="140" y="214"/>
                  <a:pt x="136" y="214"/>
                  <a:pt x="132" y="213"/>
                </a:cubicBezTo>
                <a:close/>
                <a:moveTo>
                  <a:pt x="131" y="195"/>
                </a:moveTo>
                <a:cubicBezTo>
                  <a:pt x="131" y="189"/>
                  <a:pt x="131" y="183"/>
                  <a:pt x="131" y="178"/>
                </a:cubicBezTo>
                <a:cubicBezTo>
                  <a:pt x="135" y="178"/>
                  <a:pt x="139" y="178"/>
                  <a:pt x="143" y="178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39" y="195"/>
                  <a:pt x="135" y="195"/>
                  <a:pt x="131" y="195"/>
                </a:cubicBezTo>
                <a:close/>
                <a:moveTo>
                  <a:pt x="131" y="176"/>
                </a:moveTo>
                <a:cubicBezTo>
                  <a:pt x="131" y="171"/>
                  <a:pt x="131" y="165"/>
                  <a:pt x="131" y="160"/>
                </a:cubicBezTo>
                <a:cubicBezTo>
                  <a:pt x="135" y="160"/>
                  <a:pt x="139" y="160"/>
                  <a:pt x="143" y="160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39" y="176"/>
                  <a:pt x="135" y="176"/>
                  <a:pt x="131" y="176"/>
                </a:cubicBezTo>
                <a:close/>
                <a:moveTo>
                  <a:pt x="130" y="158"/>
                </a:moveTo>
                <a:cubicBezTo>
                  <a:pt x="130" y="155"/>
                  <a:pt x="130" y="152"/>
                  <a:pt x="130" y="149"/>
                </a:cubicBezTo>
                <a:cubicBezTo>
                  <a:pt x="132" y="148"/>
                  <a:pt x="134" y="147"/>
                  <a:pt x="137" y="148"/>
                </a:cubicBezTo>
                <a:cubicBezTo>
                  <a:pt x="139" y="149"/>
                  <a:pt x="141" y="150"/>
                  <a:pt x="143" y="150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39" y="158"/>
                  <a:pt x="135" y="158"/>
                  <a:pt x="130" y="158"/>
                </a:cubicBezTo>
                <a:close/>
                <a:moveTo>
                  <a:pt x="134" y="51"/>
                </a:moveTo>
                <a:cubicBezTo>
                  <a:pt x="134" y="48"/>
                  <a:pt x="134" y="46"/>
                  <a:pt x="135" y="43"/>
                </a:cubicBezTo>
                <a:cubicBezTo>
                  <a:pt x="135" y="40"/>
                  <a:pt x="135" y="36"/>
                  <a:pt x="136" y="33"/>
                </a:cubicBezTo>
                <a:cubicBezTo>
                  <a:pt x="138" y="33"/>
                  <a:pt x="141" y="33"/>
                  <a:pt x="143" y="33"/>
                </a:cubicBezTo>
                <a:cubicBezTo>
                  <a:pt x="143" y="48"/>
                  <a:pt x="143" y="48"/>
                  <a:pt x="143" y="48"/>
                </a:cubicBezTo>
                <a:cubicBezTo>
                  <a:pt x="141" y="49"/>
                  <a:pt x="137" y="50"/>
                  <a:pt x="134" y="51"/>
                </a:cubicBezTo>
                <a:close/>
                <a:moveTo>
                  <a:pt x="136" y="32"/>
                </a:moveTo>
                <a:cubicBezTo>
                  <a:pt x="137" y="25"/>
                  <a:pt x="138" y="20"/>
                  <a:pt x="138" y="16"/>
                </a:cubicBezTo>
                <a:cubicBezTo>
                  <a:pt x="140" y="16"/>
                  <a:pt x="142" y="16"/>
                  <a:pt x="143" y="16"/>
                </a:cubicBezTo>
                <a:cubicBezTo>
                  <a:pt x="143" y="31"/>
                  <a:pt x="143" y="31"/>
                  <a:pt x="143" y="31"/>
                </a:cubicBezTo>
                <a:cubicBezTo>
                  <a:pt x="141" y="32"/>
                  <a:pt x="138" y="32"/>
                  <a:pt x="136" y="32"/>
                </a:cubicBezTo>
                <a:close/>
                <a:moveTo>
                  <a:pt x="139" y="15"/>
                </a:moveTo>
                <a:cubicBezTo>
                  <a:pt x="140" y="11"/>
                  <a:pt x="140" y="8"/>
                  <a:pt x="141" y="6"/>
                </a:cubicBezTo>
                <a:cubicBezTo>
                  <a:pt x="142" y="6"/>
                  <a:pt x="143" y="6"/>
                  <a:pt x="143" y="6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2" y="15"/>
                  <a:pt x="140" y="15"/>
                  <a:pt x="139" y="15"/>
                </a:cubicBezTo>
                <a:close/>
                <a:moveTo>
                  <a:pt x="59" y="36"/>
                </a:moveTo>
                <a:cubicBezTo>
                  <a:pt x="55" y="40"/>
                  <a:pt x="51" y="44"/>
                  <a:pt x="48" y="48"/>
                </a:cubicBezTo>
                <a:cubicBezTo>
                  <a:pt x="46" y="49"/>
                  <a:pt x="44" y="51"/>
                  <a:pt x="42" y="53"/>
                </a:cubicBezTo>
                <a:cubicBezTo>
                  <a:pt x="40" y="55"/>
                  <a:pt x="38" y="57"/>
                  <a:pt x="36" y="58"/>
                </a:cubicBezTo>
                <a:cubicBezTo>
                  <a:pt x="43" y="50"/>
                  <a:pt x="50" y="43"/>
                  <a:pt x="59" y="36"/>
                </a:cubicBezTo>
                <a:close/>
                <a:moveTo>
                  <a:pt x="23" y="79"/>
                </a:moveTo>
                <a:cubicBezTo>
                  <a:pt x="23" y="79"/>
                  <a:pt x="24" y="81"/>
                  <a:pt x="25" y="82"/>
                </a:cubicBezTo>
                <a:cubicBezTo>
                  <a:pt x="21" y="85"/>
                  <a:pt x="19" y="89"/>
                  <a:pt x="16" y="93"/>
                </a:cubicBezTo>
                <a:cubicBezTo>
                  <a:pt x="18" y="88"/>
                  <a:pt x="20" y="83"/>
                  <a:pt x="23" y="78"/>
                </a:cubicBezTo>
                <a:cubicBezTo>
                  <a:pt x="23" y="79"/>
                  <a:pt x="23" y="79"/>
                  <a:pt x="23" y="79"/>
                </a:cubicBezTo>
                <a:close/>
                <a:moveTo>
                  <a:pt x="25" y="83"/>
                </a:moveTo>
                <a:cubicBezTo>
                  <a:pt x="26" y="83"/>
                  <a:pt x="26" y="84"/>
                  <a:pt x="26" y="84"/>
                </a:cubicBezTo>
                <a:cubicBezTo>
                  <a:pt x="26" y="84"/>
                  <a:pt x="26" y="84"/>
                  <a:pt x="26" y="85"/>
                </a:cubicBezTo>
                <a:cubicBezTo>
                  <a:pt x="25" y="88"/>
                  <a:pt x="23" y="92"/>
                  <a:pt x="22" y="96"/>
                </a:cubicBezTo>
                <a:cubicBezTo>
                  <a:pt x="17" y="101"/>
                  <a:pt x="13" y="106"/>
                  <a:pt x="10" y="111"/>
                </a:cubicBezTo>
                <a:cubicBezTo>
                  <a:pt x="11" y="107"/>
                  <a:pt x="12" y="103"/>
                  <a:pt x="14" y="100"/>
                </a:cubicBezTo>
                <a:cubicBezTo>
                  <a:pt x="17" y="94"/>
                  <a:pt x="21" y="88"/>
                  <a:pt x="25" y="83"/>
                </a:cubicBezTo>
                <a:close/>
                <a:moveTo>
                  <a:pt x="21" y="100"/>
                </a:moveTo>
                <a:cubicBezTo>
                  <a:pt x="20" y="103"/>
                  <a:pt x="19" y="107"/>
                  <a:pt x="18" y="110"/>
                </a:cubicBezTo>
                <a:cubicBezTo>
                  <a:pt x="14" y="114"/>
                  <a:pt x="11" y="117"/>
                  <a:pt x="8" y="121"/>
                </a:cubicBezTo>
                <a:cubicBezTo>
                  <a:pt x="8" y="119"/>
                  <a:pt x="9" y="118"/>
                  <a:pt x="9" y="116"/>
                </a:cubicBezTo>
                <a:cubicBezTo>
                  <a:pt x="12" y="110"/>
                  <a:pt x="16" y="105"/>
                  <a:pt x="21" y="100"/>
                </a:cubicBezTo>
                <a:close/>
                <a:moveTo>
                  <a:pt x="17" y="113"/>
                </a:moveTo>
                <a:cubicBezTo>
                  <a:pt x="17" y="115"/>
                  <a:pt x="16" y="118"/>
                  <a:pt x="16" y="121"/>
                </a:cubicBezTo>
                <a:cubicBezTo>
                  <a:pt x="12" y="123"/>
                  <a:pt x="10" y="126"/>
                  <a:pt x="7" y="128"/>
                </a:cubicBezTo>
                <a:cubicBezTo>
                  <a:pt x="7" y="127"/>
                  <a:pt x="7" y="126"/>
                  <a:pt x="8" y="125"/>
                </a:cubicBezTo>
                <a:cubicBezTo>
                  <a:pt x="10" y="121"/>
                  <a:pt x="13" y="117"/>
                  <a:pt x="17" y="113"/>
                </a:cubicBezTo>
                <a:close/>
                <a:moveTo>
                  <a:pt x="16" y="123"/>
                </a:moveTo>
                <a:cubicBezTo>
                  <a:pt x="15" y="125"/>
                  <a:pt x="15" y="127"/>
                  <a:pt x="15" y="130"/>
                </a:cubicBezTo>
                <a:cubicBezTo>
                  <a:pt x="12" y="131"/>
                  <a:pt x="9" y="133"/>
                  <a:pt x="7" y="135"/>
                </a:cubicBezTo>
                <a:cubicBezTo>
                  <a:pt x="7" y="133"/>
                  <a:pt x="7" y="132"/>
                  <a:pt x="7" y="131"/>
                </a:cubicBezTo>
                <a:cubicBezTo>
                  <a:pt x="9" y="128"/>
                  <a:pt x="12" y="125"/>
                  <a:pt x="16" y="123"/>
                </a:cubicBezTo>
                <a:close/>
                <a:moveTo>
                  <a:pt x="14" y="138"/>
                </a:moveTo>
                <a:cubicBezTo>
                  <a:pt x="13" y="138"/>
                  <a:pt x="13" y="138"/>
                  <a:pt x="12" y="138"/>
                </a:cubicBezTo>
                <a:cubicBezTo>
                  <a:pt x="10" y="139"/>
                  <a:pt x="8" y="139"/>
                  <a:pt x="6" y="140"/>
                </a:cubicBezTo>
                <a:cubicBezTo>
                  <a:pt x="6" y="139"/>
                  <a:pt x="6" y="138"/>
                  <a:pt x="6" y="137"/>
                </a:cubicBezTo>
                <a:cubicBezTo>
                  <a:pt x="9" y="135"/>
                  <a:pt x="11" y="133"/>
                  <a:pt x="15" y="131"/>
                </a:cubicBezTo>
                <a:cubicBezTo>
                  <a:pt x="15" y="133"/>
                  <a:pt x="15" y="136"/>
                  <a:pt x="14" y="138"/>
                </a:cubicBezTo>
                <a:close/>
                <a:moveTo>
                  <a:pt x="15" y="158"/>
                </a:moveTo>
                <a:cubicBezTo>
                  <a:pt x="11" y="156"/>
                  <a:pt x="9" y="154"/>
                  <a:pt x="6" y="153"/>
                </a:cubicBezTo>
                <a:cubicBezTo>
                  <a:pt x="6" y="152"/>
                  <a:pt x="6" y="150"/>
                  <a:pt x="6" y="149"/>
                </a:cubicBezTo>
                <a:cubicBezTo>
                  <a:pt x="8" y="150"/>
                  <a:pt x="10" y="150"/>
                  <a:pt x="12" y="151"/>
                </a:cubicBezTo>
                <a:cubicBezTo>
                  <a:pt x="13" y="151"/>
                  <a:pt x="13" y="151"/>
                  <a:pt x="14" y="152"/>
                </a:cubicBezTo>
                <a:cubicBezTo>
                  <a:pt x="15" y="154"/>
                  <a:pt x="15" y="156"/>
                  <a:pt x="15" y="158"/>
                </a:cubicBezTo>
                <a:close/>
                <a:moveTo>
                  <a:pt x="6" y="141"/>
                </a:moveTo>
                <a:cubicBezTo>
                  <a:pt x="8" y="141"/>
                  <a:pt x="11" y="140"/>
                  <a:pt x="14" y="139"/>
                </a:cubicBezTo>
                <a:cubicBezTo>
                  <a:pt x="14" y="141"/>
                  <a:pt x="14" y="142"/>
                  <a:pt x="14" y="144"/>
                </a:cubicBezTo>
                <a:cubicBezTo>
                  <a:pt x="6" y="144"/>
                  <a:pt x="6" y="144"/>
                  <a:pt x="6" y="144"/>
                </a:cubicBezTo>
                <a:cubicBezTo>
                  <a:pt x="6" y="143"/>
                  <a:pt x="6" y="142"/>
                  <a:pt x="6" y="141"/>
                </a:cubicBezTo>
                <a:close/>
                <a:moveTo>
                  <a:pt x="6" y="145"/>
                </a:moveTo>
                <a:cubicBezTo>
                  <a:pt x="14" y="145"/>
                  <a:pt x="14" y="145"/>
                  <a:pt x="14" y="145"/>
                </a:cubicBezTo>
                <a:cubicBezTo>
                  <a:pt x="14" y="147"/>
                  <a:pt x="14" y="148"/>
                  <a:pt x="14" y="150"/>
                </a:cubicBezTo>
                <a:cubicBezTo>
                  <a:pt x="11" y="149"/>
                  <a:pt x="8" y="148"/>
                  <a:pt x="6" y="148"/>
                </a:cubicBezTo>
                <a:cubicBezTo>
                  <a:pt x="6" y="147"/>
                  <a:pt x="6" y="146"/>
                  <a:pt x="6" y="145"/>
                </a:cubicBezTo>
                <a:close/>
                <a:moveTo>
                  <a:pt x="7" y="155"/>
                </a:moveTo>
                <a:cubicBezTo>
                  <a:pt x="9" y="156"/>
                  <a:pt x="12" y="158"/>
                  <a:pt x="15" y="159"/>
                </a:cubicBezTo>
                <a:cubicBezTo>
                  <a:pt x="15" y="162"/>
                  <a:pt x="15" y="164"/>
                  <a:pt x="16" y="167"/>
                </a:cubicBezTo>
                <a:cubicBezTo>
                  <a:pt x="12" y="164"/>
                  <a:pt x="9" y="161"/>
                  <a:pt x="7" y="158"/>
                </a:cubicBezTo>
                <a:cubicBezTo>
                  <a:pt x="7" y="157"/>
                  <a:pt x="7" y="156"/>
                  <a:pt x="7" y="155"/>
                </a:cubicBezTo>
                <a:close/>
                <a:moveTo>
                  <a:pt x="7" y="161"/>
                </a:moveTo>
                <a:cubicBezTo>
                  <a:pt x="10" y="164"/>
                  <a:pt x="12" y="166"/>
                  <a:pt x="16" y="169"/>
                </a:cubicBezTo>
                <a:cubicBezTo>
                  <a:pt x="16" y="171"/>
                  <a:pt x="17" y="174"/>
                  <a:pt x="17" y="176"/>
                </a:cubicBezTo>
                <a:cubicBezTo>
                  <a:pt x="13" y="173"/>
                  <a:pt x="10" y="169"/>
                  <a:pt x="8" y="164"/>
                </a:cubicBezTo>
                <a:cubicBezTo>
                  <a:pt x="7" y="163"/>
                  <a:pt x="7" y="162"/>
                  <a:pt x="7" y="161"/>
                </a:cubicBezTo>
                <a:close/>
                <a:moveTo>
                  <a:pt x="8" y="168"/>
                </a:moveTo>
                <a:cubicBezTo>
                  <a:pt x="11" y="172"/>
                  <a:pt x="14" y="176"/>
                  <a:pt x="18" y="179"/>
                </a:cubicBezTo>
                <a:cubicBezTo>
                  <a:pt x="19" y="182"/>
                  <a:pt x="20" y="186"/>
                  <a:pt x="21" y="189"/>
                </a:cubicBezTo>
                <a:cubicBezTo>
                  <a:pt x="16" y="184"/>
                  <a:pt x="12" y="179"/>
                  <a:pt x="9" y="173"/>
                </a:cubicBezTo>
                <a:cubicBezTo>
                  <a:pt x="9" y="172"/>
                  <a:pt x="8" y="170"/>
                  <a:pt x="8" y="168"/>
                </a:cubicBezTo>
                <a:close/>
                <a:moveTo>
                  <a:pt x="10" y="179"/>
                </a:moveTo>
                <a:cubicBezTo>
                  <a:pt x="13" y="183"/>
                  <a:pt x="17" y="188"/>
                  <a:pt x="22" y="193"/>
                </a:cubicBezTo>
                <a:cubicBezTo>
                  <a:pt x="23" y="198"/>
                  <a:pt x="26" y="204"/>
                  <a:pt x="28" y="209"/>
                </a:cubicBezTo>
                <a:cubicBezTo>
                  <a:pt x="22" y="203"/>
                  <a:pt x="18" y="197"/>
                  <a:pt x="14" y="190"/>
                </a:cubicBezTo>
                <a:cubicBezTo>
                  <a:pt x="12" y="186"/>
                  <a:pt x="11" y="182"/>
                  <a:pt x="10" y="179"/>
                </a:cubicBezTo>
                <a:close/>
                <a:moveTo>
                  <a:pt x="17" y="198"/>
                </a:moveTo>
                <a:cubicBezTo>
                  <a:pt x="21" y="203"/>
                  <a:pt x="25" y="209"/>
                  <a:pt x="30" y="214"/>
                </a:cubicBezTo>
                <a:cubicBezTo>
                  <a:pt x="34" y="221"/>
                  <a:pt x="38" y="228"/>
                  <a:pt x="43" y="235"/>
                </a:cubicBezTo>
                <a:cubicBezTo>
                  <a:pt x="37" y="230"/>
                  <a:pt x="32" y="224"/>
                  <a:pt x="27" y="218"/>
                </a:cubicBezTo>
                <a:cubicBezTo>
                  <a:pt x="23" y="212"/>
                  <a:pt x="20" y="205"/>
                  <a:pt x="17" y="198"/>
                </a:cubicBezTo>
                <a:close/>
                <a:moveTo>
                  <a:pt x="54" y="246"/>
                </a:moveTo>
                <a:cubicBezTo>
                  <a:pt x="61" y="251"/>
                  <a:pt x="68" y="255"/>
                  <a:pt x="75" y="259"/>
                </a:cubicBezTo>
                <a:cubicBezTo>
                  <a:pt x="80" y="264"/>
                  <a:pt x="86" y="268"/>
                  <a:pt x="91" y="272"/>
                </a:cubicBezTo>
                <a:cubicBezTo>
                  <a:pt x="84" y="269"/>
                  <a:pt x="77" y="265"/>
                  <a:pt x="70" y="261"/>
                </a:cubicBezTo>
                <a:cubicBezTo>
                  <a:pt x="65" y="257"/>
                  <a:pt x="59" y="252"/>
                  <a:pt x="54" y="246"/>
                </a:cubicBezTo>
                <a:close/>
                <a:moveTo>
                  <a:pt x="79" y="261"/>
                </a:moveTo>
                <a:cubicBezTo>
                  <a:pt x="85" y="263"/>
                  <a:pt x="90" y="265"/>
                  <a:pt x="96" y="267"/>
                </a:cubicBezTo>
                <a:cubicBezTo>
                  <a:pt x="101" y="272"/>
                  <a:pt x="105" y="275"/>
                  <a:pt x="110" y="278"/>
                </a:cubicBezTo>
                <a:cubicBezTo>
                  <a:pt x="106" y="277"/>
                  <a:pt x="103" y="276"/>
                  <a:pt x="99" y="275"/>
                </a:cubicBezTo>
                <a:cubicBezTo>
                  <a:pt x="92" y="271"/>
                  <a:pt x="86" y="266"/>
                  <a:pt x="79" y="261"/>
                </a:cubicBezTo>
                <a:close/>
                <a:moveTo>
                  <a:pt x="100" y="268"/>
                </a:moveTo>
                <a:cubicBezTo>
                  <a:pt x="103" y="269"/>
                  <a:pt x="106" y="270"/>
                  <a:pt x="110" y="271"/>
                </a:cubicBezTo>
                <a:cubicBezTo>
                  <a:pt x="113" y="275"/>
                  <a:pt x="117" y="278"/>
                  <a:pt x="120" y="280"/>
                </a:cubicBezTo>
                <a:cubicBezTo>
                  <a:pt x="119" y="280"/>
                  <a:pt x="117" y="280"/>
                  <a:pt x="115" y="280"/>
                </a:cubicBezTo>
                <a:cubicBezTo>
                  <a:pt x="110" y="277"/>
                  <a:pt x="105" y="273"/>
                  <a:pt x="100" y="268"/>
                </a:cubicBezTo>
                <a:close/>
                <a:moveTo>
                  <a:pt x="112" y="271"/>
                </a:moveTo>
                <a:cubicBezTo>
                  <a:pt x="115" y="272"/>
                  <a:pt x="118" y="272"/>
                  <a:pt x="120" y="273"/>
                </a:cubicBezTo>
                <a:cubicBezTo>
                  <a:pt x="123" y="276"/>
                  <a:pt x="125" y="279"/>
                  <a:pt x="128" y="282"/>
                </a:cubicBezTo>
                <a:cubicBezTo>
                  <a:pt x="127" y="281"/>
                  <a:pt x="125" y="281"/>
                  <a:pt x="124" y="281"/>
                </a:cubicBezTo>
                <a:cubicBezTo>
                  <a:pt x="120" y="279"/>
                  <a:pt x="116" y="275"/>
                  <a:pt x="112" y="271"/>
                </a:cubicBezTo>
                <a:close/>
                <a:moveTo>
                  <a:pt x="122" y="273"/>
                </a:moveTo>
                <a:cubicBezTo>
                  <a:pt x="125" y="273"/>
                  <a:pt x="127" y="274"/>
                  <a:pt x="129" y="274"/>
                </a:cubicBezTo>
                <a:cubicBezTo>
                  <a:pt x="131" y="277"/>
                  <a:pt x="132" y="280"/>
                  <a:pt x="134" y="282"/>
                </a:cubicBezTo>
                <a:cubicBezTo>
                  <a:pt x="133" y="282"/>
                  <a:pt x="132" y="282"/>
                  <a:pt x="131" y="282"/>
                </a:cubicBezTo>
                <a:cubicBezTo>
                  <a:pt x="128" y="280"/>
                  <a:pt x="125" y="277"/>
                  <a:pt x="122" y="273"/>
                </a:cubicBezTo>
                <a:close/>
                <a:moveTo>
                  <a:pt x="141" y="282"/>
                </a:moveTo>
                <a:cubicBezTo>
                  <a:pt x="140" y="281"/>
                  <a:pt x="140" y="278"/>
                  <a:pt x="139" y="274"/>
                </a:cubicBezTo>
                <a:cubicBezTo>
                  <a:pt x="140" y="274"/>
                  <a:pt x="142" y="274"/>
                  <a:pt x="143" y="274"/>
                </a:cubicBezTo>
                <a:cubicBezTo>
                  <a:pt x="143" y="283"/>
                  <a:pt x="143" y="283"/>
                  <a:pt x="143" y="283"/>
                </a:cubicBezTo>
                <a:cubicBezTo>
                  <a:pt x="143" y="283"/>
                  <a:pt x="142" y="283"/>
                  <a:pt x="141" y="282"/>
                </a:cubicBezTo>
                <a:close/>
                <a:moveTo>
                  <a:pt x="145" y="283"/>
                </a:moveTo>
                <a:cubicBezTo>
                  <a:pt x="145" y="274"/>
                  <a:pt x="145" y="274"/>
                  <a:pt x="145" y="274"/>
                </a:cubicBezTo>
                <a:cubicBezTo>
                  <a:pt x="146" y="274"/>
                  <a:pt x="148" y="274"/>
                  <a:pt x="150" y="274"/>
                </a:cubicBezTo>
                <a:cubicBezTo>
                  <a:pt x="149" y="278"/>
                  <a:pt x="148" y="281"/>
                  <a:pt x="147" y="282"/>
                </a:cubicBezTo>
                <a:cubicBezTo>
                  <a:pt x="146" y="283"/>
                  <a:pt x="146" y="283"/>
                  <a:pt x="145" y="283"/>
                </a:cubicBezTo>
                <a:close/>
                <a:moveTo>
                  <a:pt x="154" y="282"/>
                </a:moveTo>
                <a:cubicBezTo>
                  <a:pt x="156" y="280"/>
                  <a:pt x="157" y="277"/>
                  <a:pt x="159" y="274"/>
                </a:cubicBezTo>
                <a:cubicBezTo>
                  <a:pt x="161" y="274"/>
                  <a:pt x="164" y="273"/>
                  <a:pt x="166" y="273"/>
                </a:cubicBezTo>
                <a:cubicBezTo>
                  <a:pt x="163" y="277"/>
                  <a:pt x="161" y="280"/>
                  <a:pt x="158" y="282"/>
                </a:cubicBezTo>
                <a:cubicBezTo>
                  <a:pt x="156" y="282"/>
                  <a:pt x="155" y="282"/>
                  <a:pt x="154" y="28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7" name="Straight Connector 7"/>
          <p:cNvCxnSpPr/>
          <p:nvPr/>
        </p:nvCxnSpPr>
        <p:spPr>
          <a:xfrm flipV="1">
            <a:off x="7095372" y="2531474"/>
            <a:ext cx="397944" cy="39799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 flipH="1" flipV="1">
            <a:off x="4693987" y="2531474"/>
            <a:ext cx="397944" cy="39799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0"/>
          <p:cNvCxnSpPr/>
          <p:nvPr/>
        </p:nvCxnSpPr>
        <p:spPr>
          <a:xfrm rot="10800000" flipV="1">
            <a:off x="4698684" y="4979824"/>
            <a:ext cx="397944" cy="39799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3"/>
          <p:cNvCxnSpPr/>
          <p:nvPr/>
        </p:nvCxnSpPr>
        <p:spPr>
          <a:xfrm flipH="1">
            <a:off x="4058187" y="2535264"/>
            <a:ext cx="648753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1"/>
          <p:cNvCxnSpPr/>
          <p:nvPr/>
        </p:nvCxnSpPr>
        <p:spPr>
          <a:xfrm rot="10800000">
            <a:off x="4068503" y="5374030"/>
            <a:ext cx="648753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8"/>
          <p:cNvCxnSpPr/>
          <p:nvPr/>
        </p:nvCxnSpPr>
        <p:spPr>
          <a:xfrm rot="10800000" flipH="1" flipV="1">
            <a:off x="7100069" y="4979824"/>
            <a:ext cx="397944" cy="397996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9"/>
          <p:cNvCxnSpPr/>
          <p:nvPr/>
        </p:nvCxnSpPr>
        <p:spPr>
          <a:xfrm>
            <a:off x="7474747" y="2535264"/>
            <a:ext cx="663765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9"/>
          <p:cNvCxnSpPr/>
          <p:nvPr/>
        </p:nvCxnSpPr>
        <p:spPr>
          <a:xfrm rot="10800000" flipH="1">
            <a:off x="7474747" y="5374030"/>
            <a:ext cx="663765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Chart 23"/>
          <p:cNvGraphicFramePr/>
          <p:nvPr/>
        </p:nvGraphicFramePr>
        <p:xfrm>
          <a:off x="2467780" y="1723226"/>
          <a:ext cx="1672020" cy="16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6" name="Chart 24"/>
          <p:cNvGraphicFramePr/>
          <p:nvPr/>
        </p:nvGraphicFramePr>
        <p:xfrm>
          <a:off x="8061770" y="1727006"/>
          <a:ext cx="1672020" cy="16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Chart 25"/>
          <p:cNvGraphicFramePr/>
          <p:nvPr/>
        </p:nvGraphicFramePr>
        <p:xfrm>
          <a:off x="2467780" y="4565782"/>
          <a:ext cx="1672020" cy="16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hart 26"/>
          <p:cNvGraphicFramePr/>
          <p:nvPr/>
        </p:nvGraphicFramePr>
        <p:xfrm>
          <a:off x="8061770" y="4525984"/>
          <a:ext cx="1672020" cy="16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27"/>
          <p:cNvSpPr txBox="1"/>
          <p:nvPr/>
        </p:nvSpPr>
        <p:spPr>
          <a:xfrm>
            <a:off x="1559497" y="209541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Rectangle 28"/>
          <p:cNvSpPr/>
          <p:nvPr/>
        </p:nvSpPr>
        <p:spPr>
          <a:xfrm>
            <a:off x="384551" y="2356669"/>
            <a:ext cx="223899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1" name="TextBox 29"/>
          <p:cNvSpPr txBox="1"/>
          <p:nvPr/>
        </p:nvSpPr>
        <p:spPr>
          <a:xfrm>
            <a:off x="9624003" y="203191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Rectangle 30"/>
          <p:cNvSpPr/>
          <p:nvPr/>
        </p:nvSpPr>
        <p:spPr>
          <a:xfrm>
            <a:off x="9624003" y="2293167"/>
            <a:ext cx="219283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3" name="TextBox 31"/>
          <p:cNvSpPr txBox="1"/>
          <p:nvPr/>
        </p:nvSpPr>
        <p:spPr>
          <a:xfrm>
            <a:off x="9616937" y="489416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Rectangle 32"/>
          <p:cNvSpPr/>
          <p:nvPr/>
        </p:nvSpPr>
        <p:spPr>
          <a:xfrm>
            <a:off x="9616936" y="5155418"/>
            <a:ext cx="219283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5" name="TextBox 33"/>
          <p:cNvSpPr txBox="1"/>
          <p:nvPr/>
        </p:nvSpPr>
        <p:spPr>
          <a:xfrm>
            <a:off x="1559497" y="48853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Rectangle 34"/>
          <p:cNvSpPr/>
          <p:nvPr/>
        </p:nvSpPr>
        <p:spPr>
          <a:xfrm>
            <a:off x="256453" y="5146575"/>
            <a:ext cx="223899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grpSp>
        <p:nvGrpSpPr>
          <p:cNvPr id="27" name="Group 45"/>
          <p:cNvGrpSpPr/>
          <p:nvPr/>
        </p:nvGrpSpPr>
        <p:grpSpPr>
          <a:xfrm>
            <a:off x="8766058" y="2279205"/>
            <a:ext cx="285313" cy="478508"/>
            <a:chOff x="9728201" y="1546225"/>
            <a:chExt cx="214313" cy="341313"/>
          </a:xfrm>
          <a:solidFill>
            <a:schemeClr val="tx2"/>
          </a:solidFill>
        </p:grpSpPr>
        <p:sp>
          <p:nvSpPr>
            <p:cNvPr id="28" name="Freeform 43"/>
            <p:cNvSpPr>
              <a:spLocks noEditPoints="1"/>
            </p:cNvSpPr>
            <p:nvPr/>
          </p:nvSpPr>
          <p:spPr bwMode="auto">
            <a:xfrm>
              <a:off x="9728201" y="1546225"/>
              <a:ext cx="214313" cy="341313"/>
            </a:xfrm>
            <a:custGeom>
              <a:avLst/>
              <a:gdLst>
                <a:gd name="T0" fmla="*/ 68 w 80"/>
                <a:gd name="T1" fmla="*/ 0 h 128"/>
                <a:gd name="T2" fmla="*/ 11 w 80"/>
                <a:gd name="T3" fmla="*/ 0 h 128"/>
                <a:gd name="T4" fmla="*/ 0 w 80"/>
                <a:gd name="T5" fmla="*/ 11 h 128"/>
                <a:gd name="T6" fmla="*/ 0 w 80"/>
                <a:gd name="T7" fmla="*/ 116 h 128"/>
                <a:gd name="T8" fmla="*/ 11 w 80"/>
                <a:gd name="T9" fmla="*/ 128 h 128"/>
                <a:gd name="T10" fmla="*/ 68 w 80"/>
                <a:gd name="T11" fmla="*/ 128 h 128"/>
                <a:gd name="T12" fmla="*/ 80 w 80"/>
                <a:gd name="T13" fmla="*/ 116 h 128"/>
                <a:gd name="T14" fmla="*/ 80 w 80"/>
                <a:gd name="T15" fmla="*/ 11 h 128"/>
                <a:gd name="T16" fmla="*/ 68 w 80"/>
                <a:gd name="T17" fmla="*/ 0 h 128"/>
                <a:gd name="T18" fmla="*/ 72 w 80"/>
                <a:gd name="T19" fmla="*/ 116 h 128"/>
                <a:gd name="T20" fmla="*/ 68 w 80"/>
                <a:gd name="T21" fmla="*/ 120 h 128"/>
                <a:gd name="T22" fmla="*/ 11 w 80"/>
                <a:gd name="T23" fmla="*/ 120 h 128"/>
                <a:gd name="T24" fmla="*/ 8 w 80"/>
                <a:gd name="T25" fmla="*/ 116 h 128"/>
                <a:gd name="T26" fmla="*/ 8 w 80"/>
                <a:gd name="T27" fmla="*/ 11 h 128"/>
                <a:gd name="T28" fmla="*/ 11 w 80"/>
                <a:gd name="T29" fmla="*/ 8 h 128"/>
                <a:gd name="T30" fmla="*/ 68 w 80"/>
                <a:gd name="T31" fmla="*/ 8 h 128"/>
                <a:gd name="T32" fmla="*/ 72 w 80"/>
                <a:gd name="T33" fmla="*/ 11 h 128"/>
                <a:gd name="T34" fmla="*/ 72 w 80"/>
                <a:gd name="T35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28">
                  <a:moveTo>
                    <a:pt x="6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75" y="128"/>
                    <a:pt x="80" y="123"/>
                    <a:pt x="80" y="116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5"/>
                    <a:pt x="75" y="0"/>
                    <a:pt x="68" y="0"/>
                  </a:cubicBezTo>
                  <a:close/>
                  <a:moveTo>
                    <a:pt x="72" y="116"/>
                  </a:moveTo>
                  <a:cubicBezTo>
                    <a:pt x="72" y="118"/>
                    <a:pt x="70" y="120"/>
                    <a:pt x="68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0" y="8"/>
                    <a:pt x="72" y="9"/>
                    <a:pt x="72" y="11"/>
                  </a:cubicBezTo>
                  <a:lnTo>
                    <a:pt x="72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44"/>
            <p:cNvSpPr>
              <a:spLocks noEditPoints="1"/>
            </p:cNvSpPr>
            <p:nvPr/>
          </p:nvSpPr>
          <p:spPr bwMode="auto">
            <a:xfrm>
              <a:off x="9771064" y="1600200"/>
              <a:ext cx="128588" cy="223838"/>
            </a:xfrm>
            <a:custGeom>
              <a:avLst/>
              <a:gdLst>
                <a:gd name="T0" fmla="*/ 40 w 48"/>
                <a:gd name="T1" fmla="*/ 0 h 84"/>
                <a:gd name="T2" fmla="*/ 7 w 48"/>
                <a:gd name="T3" fmla="*/ 0 h 84"/>
                <a:gd name="T4" fmla="*/ 7 w 48"/>
                <a:gd name="T5" fmla="*/ 0 h 84"/>
                <a:gd name="T6" fmla="*/ 7 w 48"/>
                <a:gd name="T7" fmla="*/ 0 h 84"/>
                <a:gd name="T8" fmla="*/ 0 w 48"/>
                <a:gd name="T9" fmla="*/ 7 h 84"/>
                <a:gd name="T10" fmla="*/ 0 w 48"/>
                <a:gd name="T11" fmla="*/ 76 h 84"/>
                <a:gd name="T12" fmla="*/ 7 w 48"/>
                <a:gd name="T13" fmla="*/ 84 h 84"/>
                <a:gd name="T14" fmla="*/ 40 w 48"/>
                <a:gd name="T15" fmla="*/ 84 h 84"/>
                <a:gd name="T16" fmla="*/ 48 w 48"/>
                <a:gd name="T17" fmla="*/ 76 h 84"/>
                <a:gd name="T18" fmla="*/ 48 w 48"/>
                <a:gd name="T19" fmla="*/ 7 h 84"/>
                <a:gd name="T20" fmla="*/ 40 w 48"/>
                <a:gd name="T21" fmla="*/ 0 h 84"/>
                <a:gd name="T22" fmla="*/ 44 w 48"/>
                <a:gd name="T23" fmla="*/ 76 h 84"/>
                <a:gd name="T24" fmla="*/ 40 w 48"/>
                <a:gd name="T25" fmla="*/ 80 h 84"/>
                <a:gd name="T26" fmla="*/ 7 w 48"/>
                <a:gd name="T27" fmla="*/ 80 h 84"/>
                <a:gd name="T28" fmla="*/ 4 w 48"/>
                <a:gd name="T29" fmla="*/ 76 h 84"/>
                <a:gd name="T30" fmla="*/ 4 w 48"/>
                <a:gd name="T31" fmla="*/ 7 h 84"/>
                <a:gd name="T32" fmla="*/ 7 w 48"/>
                <a:gd name="T33" fmla="*/ 4 h 84"/>
                <a:gd name="T34" fmla="*/ 40 w 48"/>
                <a:gd name="T35" fmla="*/ 4 h 84"/>
                <a:gd name="T36" fmla="*/ 44 w 48"/>
                <a:gd name="T37" fmla="*/ 7 h 84"/>
                <a:gd name="T38" fmla="*/ 44 w 48"/>
                <a:gd name="T3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84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4"/>
                    <a:pt x="7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4" y="84"/>
                    <a:pt x="48" y="80"/>
                    <a:pt x="48" y="76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4" y="0"/>
                    <a:pt x="40" y="0"/>
                  </a:cubicBezTo>
                  <a:close/>
                  <a:moveTo>
                    <a:pt x="44" y="76"/>
                  </a:moveTo>
                  <a:cubicBezTo>
                    <a:pt x="44" y="78"/>
                    <a:pt x="42" y="80"/>
                    <a:pt x="40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5" y="80"/>
                    <a:pt x="4" y="78"/>
                    <a:pt x="4" y="7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2" y="4"/>
                    <a:pt x="44" y="5"/>
                    <a:pt x="44" y="7"/>
                  </a:cubicBezTo>
                  <a:lnTo>
                    <a:pt x="4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9813926" y="1577975"/>
              <a:ext cx="42863" cy="11113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Oval 46"/>
            <p:cNvSpPr>
              <a:spLocks noChangeArrowheads="1"/>
            </p:cNvSpPr>
            <p:nvPr/>
          </p:nvSpPr>
          <p:spPr bwMode="auto">
            <a:xfrm>
              <a:off x="9825039" y="18351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2" name="Group 50"/>
          <p:cNvGrpSpPr/>
          <p:nvPr/>
        </p:nvGrpSpPr>
        <p:grpSpPr>
          <a:xfrm rot="5400000">
            <a:off x="3091097" y="5121763"/>
            <a:ext cx="370898" cy="495234"/>
            <a:chOff x="10390189" y="1546225"/>
            <a:chExt cx="255588" cy="341313"/>
          </a:xfrm>
          <a:solidFill>
            <a:schemeClr val="tx2"/>
          </a:solidFill>
        </p:grpSpPr>
        <p:sp>
          <p:nvSpPr>
            <p:cNvPr id="33" name="Freeform 47"/>
            <p:cNvSpPr>
              <a:spLocks noEditPoints="1"/>
            </p:cNvSpPr>
            <p:nvPr/>
          </p:nvSpPr>
          <p:spPr bwMode="auto">
            <a:xfrm>
              <a:off x="10390189" y="1546225"/>
              <a:ext cx="255588" cy="341313"/>
            </a:xfrm>
            <a:custGeom>
              <a:avLst/>
              <a:gdLst>
                <a:gd name="T0" fmla="*/ 85 w 96"/>
                <a:gd name="T1" fmla="*/ 8 h 128"/>
                <a:gd name="T2" fmla="*/ 88 w 96"/>
                <a:gd name="T3" fmla="*/ 11 h 128"/>
                <a:gd name="T4" fmla="*/ 88 w 96"/>
                <a:gd name="T5" fmla="*/ 117 h 128"/>
                <a:gd name="T6" fmla="*/ 85 w 96"/>
                <a:gd name="T7" fmla="*/ 120 h 128"/>
                <a:gd name="T8" fmla="*/ 11 w 96"/>
                <a:gd name="T9" fmla="*/ 120 h 128"/>
                <a:gd name="T10" fmla="*/ 8 w 96"/>
                <a:gd name="T11" fmla="*/ 117 h 128"/>
                <a:gd name="T12" fmla="*/ 8 w 96"/>
                <a:gd name="T13" fmla="*/ 11 h 128"/>
                <a:gd name="T14" fmla="*/ 11 w 96"/>
                <a:gd name="T15" fmla="*/ 8 h 128"/>
                <a:gd name="T16" fmla="*/ 85 w 96"/>
                <a:gd name="T17" fmla="*/ 8 h 128"/>
                <a:gd name="T18" fmla="*/ 85 w 96"/>
                <a:gd name="T19" fmla="*/ 0 h 128"/>
                <a:gd name="T20" fmla="*/ 11 w 96"/>
                <a:gd name="T21" fmla="*/ 0 h 128"/>
                <a:gd name="T22" fmla="*/ 0 w 96"/>
                <a:gd name="T23" fmla="*/ 11 h 128"/>
                <a:gd name="T24" fmla="*/ 0 w 96"/>
                <a:gd name="T25" fmla="*/ 117 h 128"/>
                <a:gd name="T26" fmla="*/ 11 w 96"/>
                <a:gd name="T27" fmla="*/ 128 h 128"/>
                <a:gd name="T28" fmla="*/ 85 w 96"/>
                <a:gd name="T29" fmla="*/ 128 h 128"/>
                <a:gd name="T30" fmla="*/ 96 w 96"/>
                <a:gd name="T31" fmla="*/ 117 h 128"/>
                <a:gd name="T32" fmla="*/ 96 w 96"/>
                <a:gd name="T33" fmla="*/ 11 h 128"/>
                <a:gd name="T34" fmla="*/ 85 w 96"/>
                <a:gd name="T3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28">
                  <a:moveTo>
                    <a:pt x="85" y="8"/>
                  </a:moveTo>
                  <a:cubicBezTo>
                    <a:pt x="86" y="8"/>
                    <a:pt x="88" y="9"/>
                    <a:pt x="88" y="11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6" y="120"/>
                    <a:pt x="85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91" y="128"/>
                    <a:pt x="96" y="123"/>
                    <a:pt x="96" y="117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6" y="5"/>
                    <a:pt x="91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48"/>
            <p:cNvSpPr>
              <a:spLocks noEditPoints="1"/>
            </p:cNvSpPr>
            <p:nvPr/>
          </p:nvSpPr>
          <p:spPr bwMode="auto">
            <a:xfrm>
              <a:off x="10433051" y="1589088"/>
              <a:ext cx="169863" cy="234950"/>
            </a:xfrm>
            <a:custGeom>
              <a:avLst/>
              <a:gdLst>
                <a:gd name="T0" fmla="*/ 57 w 64"/>
                <a:gd name="T1" fmla="*/ 4 h 88"/>
                <a:gd name="T2" fmla="*/ 60 w 64"/>
                <a:gd name="T3" fmla="*/ 7 h 88"/>
                <a:gd name="T4" fmla="*/ 60 w 64"/>
                <a:gd name="T5" fmla="*/ 81 h 88"/>
                <a:gd name="T6" fmla="*/ 57 w 64"/>
                <a:gd name="T7" fmla="*/ 84 h 88"/>
                <a:gd name="T8" fmla="*/ 7 w 64"/>
                <a:gd name="T9" fmla="*/ 84 h 88"/>
                <a:gd name="T10" fmla="*/ 4 w 64"/>
                <a:gd name="T11" fmla="*/ 81 h 88"/>
                <a:gd name="T12" fmla="*/ 4 w 64"/>
                <a:gd name="T13" fmla="*/ 7 h 88"/>
                <a:gd name="T14" fmla="*/ 7 w 64"/>
                <a:gd name="T15" fmla="*/ 4 h 88"/>
                <a:gd name="T16" fmla="*/ 57 w 64"/>
                <a:gd name="T17" fmla="*/ 4 h 88"/>
                <a:gd name="T18" fmla="*/ 57 w 64"/>
                <a:gd name="T19" fmla="*/ 0 h 88"/>
                <a:gd name="T20" fmla="*/ 7 w 64"/>
                <a:gd name="T21" fmla="*/ 0 h 88"/>
                <a:gd name="T22" fmla="*/ 0 w 64"/>
                <a:gd name="T23" fmla="*/ 7 h 88"/>
                <a:gd name="T24" fmla="*/ 0 w 64"/>
                <a:gd name="T25" fmla="*/ 81 h 88"/>
                <a:gd name="T26" fmla="*/ 7 w 64"/>
                <a:gd name="T27" fmla="*/ 88 h 88"/>
                <a:gd name="T28" fmla="*/ 57 w 64"/>
                <a:gd name="T29" fmla="*/ 88 h 88"/>
                <a:gd name="T30" fmla="*/ 64 w 64"/>
                <a:gd name="T31" fmla="*/ 81 h 88"/>
                <a:gd name="T32" fmla="*/ 64 w 64"/>
                <a:gd name="T33" fmla="*/ 7 h 88"/>
                <a:gd name="T34" fmla="*/ 57 w 64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88">
                  <a:moveTo>
                    <a:pt x="57" y="4"/>
                  </a:moveTo>
                  <a:cubicBezTo>
                    <a:pt x="58" y="4"/>
                    <a:pt x="60" y="5"/>
                    <a:pt x="60" y="7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82"/>
                    <a:pt x="58" y="84"/>
                    <a:pt x="5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5" y="84"/>
                    <a:pt x="4" y="82"/>
                    <a:pt x="4" y="8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57" y="4"/>
                    <a:pt x="57" y="4"/>
                    <a:pt x="57" y="4"/>
                  </a:cubicBezTo>
                  <a:moveTo>
                    <a:pt x="5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3" y="88"/>
                    <a:pt x="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61" y="88"/>
                    <a:pt x="64" y="85"/>
                    <a:pt x="64" y="81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1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Oval 49"/>
            <p:cNvSpPr>
              <a:spLocks noChangeArrowheads="1"/>
            </p:cNvSpPr>
            <p:nvPr/>
          </p:nvSpPr>
          <p:spPr bwMode="auto">
            <a:xfrm>
              <a:off x="10507664" y="18351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6" name="Group 54"/>
          <p:cNvGrpSpPr/>
          <p:nvPr/>
        </p:nvGrpSpPr>
        <p:grpSpPr>
          <a:xfrm>
            <a:off x="3083583" y="2293719"/>
            <a:ext cx="471345" cy="449480"/>
            <a:chOff x="4202114" y="2917825"/>
            <a:chExt cx="341313" cy="325438"/>
          </a:xfrm>
          <a:solidFill>
            <a:schemeClr val="tx2"/>
          </a:solidFill>
        </p:grpSpPr>
        <p:sp>
          <p:nvSpPr>
            <p:cNvPr id="37" name="Freeform 110"/>
            <p:cNvSpPr>
              <a:spLocks noEditPoints="1"/>
            </p:cNvSpPr>
            <p:nvPr/>
          </p:nvSpPr>
          <p:spPr bwMode="auto">
            <a:xfrm>
              <a:off x="4202114" y="2917825"/>
              <a:ext cx="341313" cy="325438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111"/>
            <p:cNvSpPr>
              <a:spLocks noEditPoints="1"/>
            </p:cNvSpPr>
            <p:nvPr/>
          </p:nvSpPr>
          <p:spPr bwMode="auto">
            <a:xfrm>
              <a:off x="4244976" y="2960688"/>
              <a:ext cx="255588" cy="171450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112"/>
            <p:cNvSpPr>
              <a:spLocks noEditPoints="1"/>
            </p:cNvSpPr>
            <p:nvPr/>
          </p:nvSpPr>
          <p:spPr bwMode="auto">
            <a:xfrm>
              <a:off x="4356101" y="3136900"/>
              <a:ext cx="31750" cy="317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0" name="Group 58"/>
          <p:cNvGrpSpPr/>
          <p:nvPr/>
        </p:nvGrpSpPr>
        <p:grpSpPr>
          <a:xfrm>
            <a:off x="8614487" y="5140904"/>
            <a:ext cx="525181" cy="399868"/>
            <a:chOff x="2430699" y="394950"/>
            <a:chExt cx="409265" cy="311570"/>
          </a:xfrm>
          <a:solidFill>
            <a:schemeClr val="tx2"/>
          </a:solidFill>
        </p:grpSpPr>
        <p:sp>
          <p:nvSpPr>
            <p:cNvPr id="41" name="Freeform 141"/>
            <p:cNvSpPr>
              <a:spLocks noEditPoints="1"/>
            </p:cNvSpPr>
            <p:nvPr/>
          </p:nvSpPr>
          <p:spPr bwMode="auto">
            <a:xfrm>
              <a:off x="2483507" y="441158"/>
              <a:ext cx="256121" cy="203312"/>
            </a:xfrm>
            <a:custGeom>
              <a:avLst/>
              <a:gdLst>
                <a:gd name="T0" fmla="*/ 74 w 82"/>
                <a:gd name="T1" fmla="*/ 3 h 65"/>
                <a:gd name="T2" fmla="*/ 41 w 82"/>
                <a:gd name="T3" fmla="*/ 0 h 65"/>
                <a:gd name="T4" fmla="*/ 8 w 82"/>
                <a:gd name="T5" fmla="*/ 3 h 65"/>
                <a:gd name="T6" fmla="*/ 5 w 82"/>
                <a:gd name="T7" fmla="*/ 6 h 65"/>
                <a:gd name="T8" fmla="*/ 5 w 82"/>
                <a:gd name="T9" fmla="*/ 59 h 65"/>
                <a:gd name="T10" fmla="*/ 8 w 82"/>
                <a:gd name="T11" fmla="*/ 62 h 65"/>
                <a:gd name="T12" fmla="*/ 41 w 82"/>
                <a:gd name="T13" fmla="*/ 65 h 65"/>
                <a:gd name="T14" fmla="*/ 74 w 82"/>
                <a:gd name="T15" fmla="*/ 62 h 65"/>
                <a:gd name="T16" fmla="*/ 77 w 82"/>
                <a:gd name="T17" fmla="*/ 59 h 65"/>
                <a:gd name="T18" fmla="*/ 77 w 82"/>
                <a:gd name="T19" fmla="*/ 6 h 65"/>
                <a:gd name="T20" fmla="*/ 74 w 82"/>
                <a:gd name="T21" fmla="*/ 3 h 65"/>
                <a:gd name="T22" fmla="*/ 73 w 82"/>
                <a:gd name="T23" fmla="*/ 58 h 65"/>
                <a:gd name="T24" fmla="*/ 9 w 82"/>
                <a:gd name="T25" fmla="*/ 58 h 65"/>
                <a:gd name="T26" fmla="*/ 9 w 82"/>
                <a:gd name="T27" fmla="*/ 7 h 65"/>
                <a:gd name="T28" fmla="*/ 73 w 82"/>
                <a:gd name="T29" fmla="*/ 7 h 65"/>
                <a:gd name="T30" fmla="*/ 73 w 82"/>
                <a:gd name="T31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5">
                  <a:moveTo>
                    <a:pt x="74" y="3"/>
                  </a:moveTo>
                  <a:cubicBezTo>
                    <a:pt x="63" y="1"/>
                    <a:pt x="52" y="0"/>
                    <a:pt x="41" y="0"/>
                  </a:cubicBezTo>
                  <a:cubicBezTo>
                    <a:pt x="30" y="0"/>
                    <a:pt x="19" y="1"/>
                    <a:pt x="8" y="3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0" y="24"/>
                    <a:pt x="0" y="41"/>
                    <a:pt x="5" y="59"/>
                  </a:cubicBezTo>
                  <a:cubicBezTo>
                    <a:pt x="6" y="60"/>
                    <a:pt x="7" y="61"/>
                    <a:pt x="8" y="62"/>
                  </a:cubicBezTo>
                  <a:cubicBezTo>
                    <a:pt x="19" y="64"/>
                    <a:pt x="30" y="65"/>
                    <a:pt x="41" y="65"/>
                  </a:cubicBezTo>
                  <a:cubicBezTo>
                    <a:pt x="52" y="65"/>
                    <a:pt x="63" y="64"/>
                    <a:pt x="74" y="62"/>
                  </a:cubicBezTo>
                  <a:cubicBezTo>
                    <a:pt x="75" y="61"/>
                    <a:pt x="76" y="60"/>
                    <a:pt x="77" y="59"/>
                  </a:cubicBezTo>
                  <a:cubicBezTo>
                    <a:pt x="82" y="41"/>
                    <a:pt x="82" y="24"/>
                    <a:pt x="77" y="6"/>
                  </a:cubicBezTo>
                  <a:cubicBezTo>
                    <a:pt x="76" y="5"/>
                    <a:pt x="75" y="4"/>
                    <a:pt x="74" y="3"/>
                  </a:cubicBezTo>
                  <a:close/>
                  <a:moveTo>
                    <a:pt x="73" y="58"/>
                  </a:moveTo>
                  <a:cubicBezTo>
                    <a:pt x="52" y="62"/>
                    <a:pt x="30" y="62"/>
                    <a:pt x="9" y="58"/>
                  </a:cubicBezTo>
                  <a:cubicBezTo>
                    <a:pt x="4" y="41"/>
                    <a:pt x="4" y="24"/>
                    <a:pt x="9" y="7"/>
                  </a:cubicBezTo>
                  <a:cubicBezTo>
                    <a:pt x="30" y="3"/>
                    <a:pt x="52" y="3"/>
                    <a:pt x="73" y="7"/>
                  </a:cubicBezTo>
                  <a:cubicBezTo>
                    <a:pt x="78" y="24"/>
                    <a:pt x="78" y="41"/>
                    <a:pt x="7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142"/>
            <p:cNvSpPr>
              <a:spLocks noEditPoints="1"/>
            </p:cNvSpPr>
            <p:nvPr/>
          </p:nvSpPr>
          <p:spPr bwMode="auto">
            <a:xfrm>
              <a:off x="2430699" y="394950"/>
              <a:ext cx="409265" cy="311570"/>
            </a:xfrm>
            <a:custGeom>
              <a:avLst/>
              <a:gdLst>
                <a:gd name="T0" fmla="*/ 125 w 131"/>
                <a:gd name="T1" fmla="*/ 9 h 100"/>
                <a:gd name="T2" fmla="*/ 119 w 131"/>
                <a:gd name="T3" fmla="*/ 3 h 100"/>
                <a:gd name="T4" fmla="*/ 66 w 131"/>
                <a:gd name="T5" fmla="*/ 0 h 100"/>
                <a:gd name="T6" fmla="*/ 13 w 131"/>
                <a:gd name="T7" fmla="*/ 3 h 100"/>
                <a:gd name="T8" fmla="*/ 7 w 131"/>
                <a:gd name="T9" fmla="*/ 9 h 100"/>
                <a:gd name="T10" fmla="*/ 7 w 131"/>
                <a:gd name="T11" fmla="*/ 87 h 100"/>
                <a:gd name="T12" fmla="*/ 13 w 131"/>
                <a:gd name="T13" fmla="*/ 93 h 100"/>
                <a:gd name="T14" fmla="*/ 39 w 131"/>
                <a:gd name="T15" fmla="*/ 95 h 100"/>
                <a:gd name="T16" fmla="*/ 38 w 131"/>
                <a:gd name="T17" fmla="*/ 96 h 100"/>
                <a:gd name="T18" fmla="*/ 66 w 131"/>
                <a:gd name="T19" fmla="*/ 100 h 100"/>
                <a:gd name="T20" fmla="*/ 94 w 131"/>
                <a:gd name="T21" fmla="*/ 96 h 100"/>
                <a:gd name="T22" fmla="*/ 93 w 131"/>
                <a:gd name="T23" fmla="*/ 95 h 100"/>
                <a:gd name="T24" fmla="*/ 119 w 131"/>
                <a:gd name="T25" fmla="*/ 93 h 100"/>
                <a:gd name="T26" fmla="*/ 125 w 131"/>
                <a:gd name="T27" fmla="*/ 87 h 100"/>
                <a:gd name="T28" fmla="*/ 125 w 131"/>
                <a:gd name="T29" fmla="*/ 9 h 100"/>
                <a:gd name="T30" fmla="*/ 118 w 131"/>
                <a:gd name="T31" fmla="*/ 85 h 100"/>
                <a:gd name="T32" fmla="*/ 14 w 131"/>
                <a:gd name="T33" fmla="*/ 85 h 100"/>
                <a:gd name="T34" fmla="*/ 14 w 131"/>
                <a:gd name="T35" fmla="*/ 11 h 100"/>
                <a:gd name="T36" fmla="*/ 118 w 131"/>
                <a:gd name="T37" fmla="*/ 11 h 100"/>
                <a:gd name="T38" fmla="*/ 118 w 131"/>
                <a:gd name="T3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00">
                  <a:moveTo>
                    <a:pt x="125" y="9"/>
                  </a:moveTo>
                  <a:cubicBezTo>
                    <a:pt x="125" y="6"/>
                    <a:pt x="122" y="4"/>
                    <a:pt x="119" y="3"/>
                  </a:cubicBezTo>
                  <a:cubicBezTo>
                    <a:pt x="101" y="1"/>
                    <a:pt x="83" y="0"/>
                    <a:pt x="66" y="0"/>
                  </a:cubicBezTo>
                  <a:cubicBezTo>
                    <a:pt x="49" y="0"/>
                    <a:pt x="31" y="1"/>
                    <a:pt x="13" y="3"/>
                  </a:cubicBezTo>
                  <a:cubicBezTo>
                    <a:pt x="10" y="4"/>
                    <a:pt x="7" y="6"/>
                    <a:pt x="7" y="9"/>
                  </a:cubicBezTo>
                  <a:cubicBezTo>
                    <a:pt x="0" y="35"/>
                    <a:pt x="0" y="61"/>
                    <a:pt x="7" y="87"/>
                  </a:cubicBezTo>
                  <a:cubicBezTo>
                    <a:pt x="7" y="90"/>
                    <a:pt x="10" y="92"/>
                    <a:pt x="13" y="93"/>
                  </a:cubicBezTo>
                  <a:cubicBezTo>
                    <a:pt x="22" y="94"/>
                    <a:pt x="30" y="95"/>
                    <a:pt x="39" y="95"/>
                  </a:cubicBezTo>
                  <a:cubicBezTo>
                    <a:pt x="38" y="95"/>
                    <a:pt x="38" y="96"/>
                    <a:pt x="38" y="96"/>
                  </a:cubicBezTo>
                  <a:cubicBezTo>
                    <a:pt x="38" y="98"/>
                    <a:pt x="51" y="100"/>
                    <a:pt x="66" y="100"/>
                  </a:cubicBezTo>
                  <a:cubicBezTo>
                    <a:pt x="81" y="100"/>
                    <a:pt x="94" y="98"/>
                    <a:pt x="94" y="96"/>
                  </a:cubicBezTo>
                  <a:cubicBezTo>
                    <a:pt x="94" y="96"/>
                    <a:pt x="94" y="95"/>
                    <a:pt x="93" y="95"/>
                  </a:cubicBezTo>
                  <a:cubicBezTo>
                    <a:pt x="102" y="95"/>
                    <a:pt x="110" y="94"/>
                    <a:pt x="119" y="93"/>
                  </a:cubicBezTo>
                  <a:cubicBezTo>
                    <a:pt x="122" y="92"/>
                    <a:pt x="125" y="90"/>
                    <a:pt x="125" y="87"/>
                  </a:cubicBezTo>
                  <a:cubicBezTo>
                    <a:pt x="131" y="61"/>
                    <a:pt x="131" y="35"/>
                    <a:pt x="125" y="9"/>
                  </a:cubicBezTo>
                  <a:close/>
                  <a:moveTo>
                    <a:pt x="118" y="85"/>
                  </a:moveTo>
                  <a:cubicBezTo>
                    <a:pt x="83" y="89"/>
                    <a:pt x="49" y="89"/>
                    <a:pt x="14" y="85"/>
                  </a:cubicBezTo>
                  <a:cubicBezTo>
                    <a:pt x="9" y="60"/>
                    <a:pt x="9" y="36"/>
                    <a:pt x="14" y="11"/>
                  </a:cubicBezTo>
                  <a:cubicBezTo>
                    <a:pt x="49" y="7"/>
                    <a:pt x="83" y="7"/>
                    <a:pt x="118" y="11"/>
                  </a:cubicBezTo>
                  <a:cubicBezTo>
                    <a:pt x="123" y="36"/>
                    <a:pt x="123" y="60"/>
                    <a:pt x="11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143"/>
            <p:cNvSpPr>
              <a:spLocks noEditPoints="1"/>
            </p:cNvSpPr>
            <p:nvPr/>
          </p:nvSpPr>
          <p:spPr bwMode="auto">
            <a:xfrm>
              <a:off x="2748869" y="457000"/>
              <a:ext cx="38287" cy="38287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144"/>
            <p:cNvSpPr/>
            <p:nvPr/>
          </p:nvSpPr>
          <p:spPr bwMode="auto">
            <a:xfrm>
              <a:off x="2736988" y="619386"/>
              <a:ext cx="50168" cy="1320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145"/>
            <p:cNvSpPr/>
            <p:nvPr/>
          </p:nvSpPr>
          <p:spPr bwMode="auto">
            <a:xfrm>
              <a:off x="2748869" y="582420"/>
              <a:ext cx="50168" cy="1188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146"/>
            <p:cNvSpPr/>
            <p:nvPr/>
          </p:nvSpPr>
          <p:spPr bwMode="auto">
            <a:xfrm>
              <a:off x="2748869" y="544134"/>
              <a:ext cx="50168" cy="1320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15" grpId="0">
        <p:bldAsOne/>
      </p:bldGraphic>
      <p:bldGraphic spid="16" grpId="0">
        <p:bldAsOne/>
      </p:bldGraphic>
      <p:bldGraphic spid="17" grpId="0">
        <p:bldAsOne/>
      </p:bldGraphic>
      <p:bldGraphic spid="18" grpId="0">
        <p:bldAsOne/>
      </p:bldGraphic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10579655" y="293642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20"/>
          <p:cNvSpPr/>
          <p:nvPr/>
        </p:nvSpPr>
        <p:spPr bwMode="auto">
          <a:xfrm>
            <a:off x="6921308" y="3481297"/>
            <a:ext cx="762612" cy="621315"/>
          </a:xfrm>
          <a:custGeom>
            <a:avLst/>
            <a:gdLst>
              <a:gd name="T0" fmla="*/ 280 w 280"/>
              <a:gd name="T1" fmla="*/ 27 h 228"/>
              <a:gd name="T2" fmla="*/ 247 w 280"/>
              <a:gd name="T3" fmla="*/ 36 h 228"/>
              <a:gd name="T4" fmla="*/ 272 w 280"/>
              <a:gd name="T5" fmla="*/ 5 h 228"/>
              <a:gd name="T6" fmla="*/ 236 w 280"/>
              <a:gd name="T7" fmla="*/ 19 h 228"/>
              <a:gd name="T8" fmla="*/ 194 w 280"/>
              <a:gd name="T9" fmla="*/ 0 h 228"/>
              <a:gd name="T10" fmla="*/ 136 w 280"/>
              <a:gd name="T11" fmla="*/ 58 h 228"/>
              <a:gd name="T12" fmla="*/ 138 w 280"/>
              <a:gd name="T13" fmla="*/ 71 h 228"/>
              <a:gd name="T14" fmla="*/ 19 w 280"/>
              <a:gd name="T15" fmla="*/ 11 h 228"/>
              <a:gd name="T16" fmla="*/ 12 w 280"/>
              <a:gd name="T17" fmla="*/ 40 h 228"/>
              <a:gd name="T18" fmla="*/ 37 w 280"/>
              <a:gd name="T19" fmla="*/ 88 h 228"/>
              <a:gd name="T20" fmla="*/ 11 w 280"/>
              <a:gd name="T21" fmla="*/ 80 h 228"/>
              <a:gd name="T22" fmla="*/ 11 w 280"/>
              <a:gd name="T23" fmla="*/ 81 h 228"/>
              <a:gd name="T24" fmla="*/ 57 w 280"/>
              <a:gd name="T25" fmla="*/ 138 h 228"/>
              <a:gd name="T26" fmla="*/ 42 w 280"/>
              <a:gd name="T27" fmla="*/ 140 h 228"/>
              <a:gd name="T28" fmla="*/ 31 w 280"/>
              <a:gd name="T29" fmla="*/ 139 h 228"/>
              <a:gd name="T30" fmla="*/ 85 w 280"/>
              <a:gd name="T31" fmla="*/ 178 h 228"/>
              <a:gd name="T32" fmla="*/ 14 w 280"/>
              <a:gd name="T33" fmla="*/ 203 h 228"/>
              <a:gd name="T34" fmla="*/ 0 w 280"/>
              <a:gd name="T35" fmla="*/ 202 h 228"/>
              <a:gd name="T36" fmla="*/ 88 w 280"/>
              <a:gd name="T37" fmla="*/ 228 h 228"/>
              <a:gd name="T38" fmla="*/ 251 w 280"/>
              <a:gd name="T39" fmla="*/ 65 h 228"/>
              <a:gd name="T40" fmla="*/ 251 w 280"/>
              <a:gd name="T41" fmla="*/ 57 h 228"/>
              <a:gd name="T42" fmla="*/ 280 w 280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0" h="228">
                <a:moveTo>
                  <a:pt x="280" y="27"/>
                </a:moveTo>
                <a:cubicBezTo>
                  <a:pt x="270" y="32"/>
                  <a:pt x="259" y="35"/>
                  <a:pt x="247" y="36"/>
                </a:cubicBezTo>
                <a:cubicBezTo>
                  <a:pt x="259" y="29"/>
                  <a:pt x="268" y="18"/>
                  <a:pt x="272" y="5"/>
                </a:cubicBezTo>
                <a:cubicBezTo>
                  <a:pt x="261" y="11"/>
                  <a:pt x="249" y="16"/>
                  <a:pt x="236" y="19"/>
                </a:cubicBezTo>
                <a:cubicBezTo>
                  <a:pt x="225" y="7"/>
                  <a:pt x="210" y="0"/>
                  <a:pt x="194" y="0"/>
                </a:cubicBezTo>
                <a:cubicBezTo>
                  <a:pt x="162" y="0"/>
                  <a:pt x="136" y="26"/>
                  <a:pt x="136" y="58"/>
                </a:cubicBezTo>
                <a:cubicBezTo>
                  <a:pt x="136" y="62"/>
                  <a:pt x="137" y="67"/>
                  <a:pt x="138" y="71"/>
                </a:cubicBezTo>
                <a:cubicBezTo>
                  <a:pt x="90" y="69"/>
                  <a:pt x="48" y="46"/>
                  <a:pt x="19" y="11"/>
                </a:cubicBezTo>
                <a:cubicBezTo>
                  <a:pt x="14" y="19"/>
                  <a:pt x="12" y="29"/>
                  <a:pt x="12" y="40"/>
                </a:cubicBezTo>
                <a:cubicBezTo>
                  <a:pt x="12" y="60"/>
                  <a:pt x="22" y="77"/>
                  <a:pt x="37" y="88"/>
                </a:cubicBezTo>
                <a:cubicBezTo>
                  <a:pt x="28" y="87"/>
                  <a:pt x="19" y="85"/>
                  <a:pt x="11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09"/>
                  <a:pt x="31" y="132"/>
                  <a:pt x="57" y="138"/>
                </a:cubicBezTo>
                <a:cubicBezTo>
                  <a:pt x="52" y="139"/>
                  <a:pt x="47" y="140"/>
                  <a:pt x="42" y="140"/>
                </a:cubicBezTo>
                <a:cubicBezTo>
                  <a:pt x="38" y="140"/>
                  <a:pt x="35" y="139"/>
                  <a:pt x="31" y="139"/>
                </a:cubicBezTo>
                <a:cubicBezTo>
                  <a:pt x="39" y="161"/>
                  <a:pt x="60" y="178"/>
                  <a:pt x="85" y="178"/>
                </a:cubicBezTo>
                <a:cubicBezTo>
                  <a:pt x="65" y="194"/>
                  <a:pt x="40" y="203"/>
                  <a:pt x="14" y="203"/>
                </a:cubicBezTo>
                <a:cubicBezTo>
                  <a:pt x="9" y="203"/>
                  <a:pt x="4" y="203"/>
                  <a:pt x="0" y="202"/>
                </a:cubicBezTo>
                <a:cubicBezTo>
                  <a:pt x="25" y="219"/>
                  <a:pt x="55" y="228"/>
                  <a:pt x="88" y="228"/>
                </a:cubicBezTo>
                <a:cubicBezTo>
                  <a:pt x="194" y="228"/>
                  <a:pt x="251" y="140"/>
                  <a:pt x="251" y="65"/>
                </a:cubicBezTo>
                <a:cubicBezTo>
                  <a:pt x="251" y="62"/>
                  <a:pt x="251" y="60"/>
                  <a:pt x="251" y="57"/>
                </a:cubicBezTo>
                <a:cubicBezTo>
                  <a:pt x="263" y="49"/>
                  <a:pt x="272" y="39"/>
                  <a:pt x="28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37"/>
          <p:cNvSpPr/>
          <p:nvPr/>
        </p:nvSpPr>
        <p:spPr bwMode="auto">
          <a:xfrm>
            <a:off x="8173925" y="3281311"/>
            <a:ext cx="2116771" cy="3637013"/>
          </a:xfrm>
          <a:custGeom>
            <a:avLst/>
            <a:gdLst>
              <a:gd name="T0" fmla="*/ 470 w 588"/>
              <a:gd name="T1" fmla="*/ 274 h 1010"/>
              <a:gd name="T2" fmla="*/ 543 w 588"/>
              <a:gd name="T3" fmla="*/ 164 h 1010"/>
              <a:gd name="T4" fmla="*/ 588 w 588"/>
              <a:gd name="T5" fmla="*/ 13 h 1010"/>
              <a:gd name="T6" fmla="*/ 580 w 588"/>
              <a:gd name="T7" fmla="*/ 9 h 1010"/>
              <a:gd name="T8" fmla="*/ 531 w 588"/>
              <a:gd name="T9" fmla="*/ 143 h 1010"/>
              <a:gd name="T10" fmla="*/ 456 w 588"/>
              <a:gd name="T11" fmla="*/ 237 h 1010"/>
              <a:gd name="T12" fmla="*/ 454 w 588"/>
              <a:gd name="T13" fmla="*/ 238 h 1010"/>
              <a:gd name="T14" fmla="*/ 310 w 588"/>
              <a:gd name="T15" fmla="*/ 0 h 1010"/>
              <a:gd name="T16" fmla="*/ 272 w 588"/>
              <a:gd name="T17" fmla="*/ 25 h 1010"/>
              <a:gd name="T18" fmla="*/ 401 w 588"/>
              <a:gd name="T19" fmla="*/ 434 h 1010"/>
              <a:gd name="T20" fmla="*/ 234 w 588"/>
              <a:gd name="T21" fmla="*/ 365 h 1010"/>
              <a:gd name="T22" fmla="*/ 106 w 588"/>
              <a:gd name="T23" fmla="*/ 257 h 1010"/>
              <a:gd name="T24" fmla="*/ 12 w 588"/>
              <a:gd name="T25" fmla="*/ 95 h 1010"/>
              <a:gd name="T26" fmla="*/ 0 w 588"/>
              <a:gd name="T27" fmla="*/ 101 h 1010"/>
              <a:gd name="T28" fmla="*/ 90 w 588"/>
              <a:gd name="T29" fmla="*/ 284 h 1010"/>
              <a:gd name="T30" fmla="*/ 218 w 588"/>
              <a:gd name="T31" fmla="*/ 413 h 1010"/>
              <a:gd name="T32" fmla="*/ 406 w 588"/>
              <a:gd name="T33" fmla="*/ 511 h 1010"/>
              <a:gd name="T34" fmla="*/ 331 w 588"/>
              <a:gd name="T35" fmla="*/ 1010 h 1010"/>
              <a:gd name="T36" fmla="*/ 557 w 588"/>
              <a:gd name="T37" fmla="*/ 1010 h 1010"/>
              <a:gd name="T38" fmla="*/ 546 w 588"/>
              <a:gd name="T39" fmla="*/ 509 h 1010"/>
              <a:gd name="T40" fmla="*/ 470 w 588"/>
              <a:gd name="T41" fmla="*/ 274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1010">
                <a:moveTo>
                  <a:pt x="470" y="274"/>
                </a:moveTo>
                <a:cubicBezTo>
                  <a:pt x="498" y="243"/>
                  <a:pt x="523" y="207"/>
                  <a:pt x="543" y="164"/>
                </a:cubicBezTo>
                <a:cubicBezTo>
                  <a:pt x="564" y="120"/>
                  <a:pt x="581" y="71"/>
                  <a:pt x="588" y="13"/>
                </a:cubicBezTo>
                <a:cubicBezTo>
                  <a:pt x="580" y="9"/>
                  <a:pt x="580" y="9"/>
                  <a:pt x="580" y="9"/>
                </a:cubicBezTo>
                <a:cubicBezTo>
                  <a:pt x="571" y="60"/>
                  <a:pt x="552" y="106"/>
                  <a:pt x="531" y="143"/>
                </a:cubicBezTo>
                <a:cubicBezTo>
                  <a:pt x="509" y="181"/>
                  <a:pt x="483" y="212"/>
                  <a:pt x="456" y="237"/>
                </a:cubicBezTo>
                <a:cubicBezTo>
                  <a:pt x="455" y="238"/>
                  <a:pt x="455" y="238"/>
                  <a:pt x="454" y="238"/>
                </a:cubicBezTo>
                <a:cubicBezTo>
                  <a:pt x="415" y="153"/>
                  <a:pt x="366" y="73"/>
                  <a:pt x="310" y="0"/>
                </a:cubicBezTo>
                <a:cubicBezTo>
                  <a:pt x="272" y="25"/>
                  <a:pt x="272" y="25"/>
                  <a:pt x="272" y="25"/>
                </a:cubicBezTo>
                <a:cubicBezTo>
                  <a:pt x="346" y="158"/>
                  <a:pt x="386" y="295"/>
                  <a:pt x="401" y="434"/>
                </a:cubicBezTo>
                <a:cubicBezTo>
                  <a:pt x="344" y="419"/>
                  <a:pt x="287" y="397"/>
                  <a:pt x="234" y="365"/>
                </a:cubicBezTo>
                <a:cubicBezTo>
                  <a:pt x="188" y="337"/>
                  <a:pt x="145" y="301"/>
                  <a:pt x="106" y="257"/>
                </a:cubicBezTo>
                <a:cubicBezTo>
                  <a:pt x="68" y="212"/>
                  <a:pt x="32" y="157"/>
                  <a:pt x="12" y="95"/>
                </a:cubicBezTo>
                <a:cubicBezTo>
                  <a:pt x="0" y="101"/>
                  <a:pt x="0" y="101"/>
                  <a:pt x="0" y="101"/>
                </a:cubicBezTo>
                <a:cubicBezTo>
                  <a:pt x="18" y="172"/>
                  <a:pt x="52" y="232"/>
                  <a:pt x="90" y="284"/>
                </a:cubicBezTo>
                <a:cubicBezTo>
                  <a:pt x="128" y="335"/>
                  <a:pt x="172" y="378"/>
                  <a:pt x="218" y="413"/>
                </a:cubicBezTo>
                <a:cubicBezTo>
                  <a:pt x="278" y="457"/>
                  <a:pt x="341" y="489"/>
                  <a:pt x="406" y="511"/>
                </a:cubicBezTo>
                <a:cubicBezTo>
                  <a:pt x="412" y="679"/>
                  <a:pt x="383" y="847"/>
                  <a:pt x="331" y="1010"/>
                </a:cubicBezTo>
                <a:cubicBezTo>
                  <a:pt x="557" y="1010"/>
                  <a:pt x="557" y="1010"/>
                  <a:pt x="557" y="1010"/>
                </a:cubicBezTo>
                <a:cubicBezTo>
                  <a:pt x="583" y="820"/>
                  <a:pt x="587" y="695"/>
                  <a:pt x="546" y="509"/>
                </a:cubicBezTo>
                <a:cubicBezTo>
                  <a:pt x="528" y="428"/>
                  <a:pt x="503" y="349"/>
                  <a:pt x="470" y="274"/>
                </a:cubicBezTo>
                <a:close/>
              </a:path>
            </a:pathLst>
          </a:custGeom>
          <a:solidFill>
            <a:srgbClr val="37241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0358846" y="2752389"/>
            <a:ext cx="411632" cy="410322"/>
          </a:xfrm>
          <a:custGeom>
            <a:avLst/>
            <a:gdLst>
              <a:gd name="T0" fmla="*/ 106 w 114"/>
              <a:gd name="T1" fmla="*/ 0 h 114"/>
              <a:gd name="T2" fmla="*/ 8 w 114"/>
              <a:gd name="T3" fmla="*/ 0 h 114"/>
              <a:gd name="T4" fmla="*/ 0 w 114"/>
              <a:gd name="T5" fmla="*/ 8 h 114"/>
              <a:gd name="T6" fmla="*/ 0 w 114"/>
              <a:gd name="T7" fmla="*/ 106 h 114"/>
              <a:gd name="T8" fmla="*/ 8 w 114"/>
              <a:gd name="T9" fmla="*/ 114 h 114"/>
              <a:gd name="T10" fmla="*/ 106 w 114"/>
              <a:gd name="T11" fmla="*/ 114 h 114"/>
              <a:gd name="T12" fmla="*/ 114 w 114"/>
              <a:gd name="T13" fmla="*/ 106 h 114"/>
              <a:gd name="T14" fmla="*/ 114 w 114"/>
              <a:gd name="T15" fmla="*/ 8 h 114"/>
              <a:gd name="T16" fmla="*/ 106 w 114"/>
              <a:gd name="T17" fmla="*/ 0 h 114"/>
              <a:gd name="T18" fmla="*/ 35 w 114"/>
              <a:gd name="T19" fmla="*/ 96 h 114"/>
              <a:gd name="T20" fmla="*/ 17 w 114"/>
              <a:gd name="T21" fmla="*/ 96 h 114"/>
              <a:gd name="T22" fmla="*/ 17 w 114"/>
              <a:gd name="T23" fmla="*/ 44 h 114"/>
              <a:gd name="T24" fmla="*/ 35 w 114"/>
              <a:gd name="T25" fmla="*/ 44 h 114"/>
              <a:gd name="T26" fmla="*/ 35 w 114"/>
              <a:gd name="T27" fmla="*/ 96 h 114"/>
              <a:gd name="T28" fmla="*/ 26 w 114"/>
              <a:gd name="T29" fmla="*/ 37 h 114"/>
              <a:gd name="T30" fmla="*/ 26 w 114"/>
              <a:gd name="T31" fmla="*/ 37 h 114"/>
              <a:gd name="T32" fmla="*/ 16 w 114"/>
              <a:gd name="T33" fmla="*/ 28 h 114"/>
              <a:gd name="T34" fmla="*/ 26 w 114"/>
              <a:gd name="T35" fmla="*/ 19 h 114"/>
              <a:gd name="T36" fmla="*/ 36 w 114"/>
              <a:gd name="T37" fmla="*/ 28 h 114"/>
              <a:gd name="T38" fmla="*/ 26 w 114"/>
              <a:gd name="T39" fmla="*/ 37 h 114"/>
              <a:gd name="T40" fmla="*/ 97 w 114"/>
              <a:gd name="T41" fmla="*/ 96 h 114"/>
              <a:gd name="T42" fmla="*/ 80 w 114"/>
              <a:gd name="T43" fmla="*/ 96 h 114"/>
              <a:gd name="T44" fmla="*/ 80 w 114"/>
              <a:gd name="T45" fmla="*/ 68 h 114"/>
              <a:gd name="T46" fmla="*/ 71 w 114"/>
              <a:gd name="T47" fmla="*/ 56 h 114"/>
              <a:gd name="T48" fmla="*/ 62 w 114"/>
              <a:gd name="T49" fmla="*/ 63 h 114"/>
              <a:gd name="T50" fmla="*/ 61 w 114"/>
              <a:gd name="T51" fmla="*/ 67 h 114"/>
              <a:gd name="T52" fmla="*/ 61 w 114"/>
              <a:gd name="T53" fmla="*/ 96 h 114"/>
              <a:gd name="T54" fmla="*/ 44 w 114"/>
              <a:gd name="T55" fmla="*/ 96 h 114"/>
              <a:gd name="T56" fmla="*/ 44 w 114"/>
              <a:gd name="T57" fmla="*/ 44 h 114"/>
              <a:gd name="T58" fmla="*/ 61 w 114"/>
              <a:gd name="T59" fmla="*/ 44 h 114"/>
              <a:gd name="T60" fmla="*/ 61 w 114"/>
              <a:gd name="T61" fmla="*/ 51 h 114"/>
              <a:gd name="T62" fmla="*/ 77 w 114"/>
              <a:gd name="T63" fmla="*/ 43 h 114"/>
              <a:gd name="T64" fmla="*/ 97 w 114"/>
              <a:gd name="T65" fmla="*/ 66 h 114"/>
              <a:gd name="T66" fmla="*/ 97 w 114"/>
              <a:gd name="T67" fmla="*/ 9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4" h="114">
                <a:moveTo>
                  <a:pt x="106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1"/>
                  <a:pt x="4" y="114"/>
                  <a:pt x="8" y="114"/>
                </a:cubicBezTo>
                <a:cubicBezTo>
                  <a:pt x="106" y="114"/>
                  <a:pt x="106" y="114"/>
                  <a:pt x="106" y="114"/>
                </a:cubicBezTo>
                <a:cubicBezTo>
                  <a:pt x="110" y="114"/>
                  <a:pt x="114" y="111"/>
                  <a:pt x="114" y="106"/>
                </a:cubicBezTo>
                <a:cubicBezTo>
                  <a:pt x="114" y="8"/>
                  <a:pt x="114" y="8"/>
                  <a:pt x="114" y="8"/>
                </a:cubicBezTo>
                <a:cubicBezTo>
                  <a:pt x="114" y="3"/>
                  <a:pt x="110" y="0"/>
                  <a:pt x="106" y="0"/>
                </a:cubicBezTo>
                <a:close/>
                <a:moveTo>
                  <a:pt x="35" y="96"/>
                </a:moveTo>
                <a:cubicBezTo>
                  <a:pt x="17" y="96"/>
                  <a:pt x="17" y="96"/>
                  <a:pt x="17" y="96"/>
                </a:cubicBezTo>
                <a:cubicBezTo>
                  <a:pt x="17" y="44"/>
                  <a:pt x="17" y="44"/>
                  <a:pt x="17" y="44"/>
                </a:cubicBezTo>
                <a:cubicBezTo>
                  <a:pt x="35" y="44"/>
                  <a:pt x="35" y="44"/>
                  <a:pt x="35" y="44"/>
                </a:cubicBezTo>
                <a:lnTo>
                  <a:pt x="35" y="96"/>
                </a:lnTo>
                <a:close/>
                <a:moveTo>
                  <a:pt x="26" y="37"/>
                </a:moveTo>
                <a:cubicBezTo>
                  <a:pt x="26" y="37"/>
                  <a:pt x="26" y="37"/>
                  <a:pt x="26" y="37"/>
                </a:cubicBezTo>
                <a:cubicBezTo>
                  <a:pt x="20" y="37"/>
                  <a:pt x="16" y="33"/>
                  <a:pt x="16" y="28"/>
                </a:cubicBezTo>
                <a:cubicBezTo>
                  <a:pt x="16" y="23"/>
                  <a:pt x="20" y="19"/>
                  <a:pt x="26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6" y="37"/>
                </a:cubicBezTo>
                <a:close/>
                <a:moveTo>
                  <a:pt x="97" y="96"/>
                </a:moveTo>
                <a:cubicBezTo>
                  <a:pt x="80" y="96"/>
                  <a:pt x="80" y="96"/>
                  <a:pt x="80" y="96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1"/>
                  <a:pt x="77" y="56"/>
                  <a:pt x="71" y="56"/>
                </a:cubicBezTo>
                <a:cubicBezTo>
                  <a:pt x="66" y="56"/>
                  <a:pt x="63" y="59"/>
                  <a:pt x="62" y="63"/>
                </a:cubicBezTo>
                <a:cubicBezTo>
                  <a:pt x="61" y="64"/>
                  <a:pt x="61" y="65"/>
                  <a:pt x="61" y="67"/>
                </a:cubicBezTo>
                <a:cubicBezTo>
                  <a:pt x="61" y="96"/>
                  <a:pt x="61" y="96"/>
                  <a:pt x="61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6"/>
                  <a:pt x="44" y="49"/>
                  <a:pt x="44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51"/>
                  <a:pt x="61" y="51"/>
                  <a:pt x="61" y="51"/>
                </a:cubicBezTo>
                <a:cubicBezTo>
                  <a:pt x="64" y="48"/>
                  <a:pt x="68" y="43"/>
                  <a:pt x="77" y="43"/>
                </a:cubicBezTo>
                <a:cubicBezTo>
                  <a:pt x="88" y="43"/>
                  <a:pt x="97" y="50"/>
                  <a:pt x="97" y="66"/>
                </a:cubicBezTo>
                <a:lnTo>
                  <a:pt x="97" y="9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0" name="Group 144"/>
          <p:cNvGrpSpPr/>
          <p:nvPr/>
        </p:nvGrpSpPr>
        <p:grpSpPr>
          <a:xfrm>
            <a:off x="10277066" y="4513641"/>
            <a:ext cx="781011" cy="781112"/>
            <a:chOff x="4127501" y="4194175"/>
            <a:chExt cx="909638" cy="909637"/>
          </a:xfrm>
          <a:solidFill>
            <a:schemeClr val="accent3"/>
          </a:solidFill>
        </p:grpSpPr>
        <p:sp>
          <p:nvSpPr>
            <p:cNvPr id="11" name="Freeform 11"/>
            <p:cNvSpPr/>
            <p:nvPr/>
          </p:nvSpPr>
          <p:spPr bwMode="auto">
            <a:xfrm>
              <a:off x="4386263" y="4659313"/>
              <a:ext cx="96838" cy="192087"/>
            </a:xfrm>
            <a:custGeom>
              <a:avLst/>
              <a:gdLst>
                <a:gd name="T0" fmla="*/ 0 w 61"/>
                <a:gd name="T1" fmla="*/ 18 h 121"/>
                <a:gd name="T2" fmla="*/ 22 w 61"/>
                <a:gd name="T3" fmla="*/ 18 h 121"/>
                <a:gd name="T4" fmla="*/ 22 w 61"/>
                <a:gd name="T5" fmla="*/ 121 h 121"/>
                <a:gd name="T6" fmla="*/ 40 w 61"/>
                <a:gd name="T7" fmla="*/ 121 h 121"/>
                <a:gd name="T8" fmla="*/ 40 w 61"/>
                <a:gd name="T9" fmla="*/ 18 h 121"/>
                <a:gd name="T10" fmla="*/ 61 w 61"/>
                <a:gd name="T11" fmla="*/ 18 h 121"/>
                <a:gd name="T12" fmla="*/ 61 w 61"/>
                <a:gd name="T13" fmla="*/ 0 h 121"/>
                <a:gd name="T14" fmla="*/ 0 w 61"/>
                <a:gd name="T15" fmla="*/ 0 h 121"/>
                <a:gd name="T16" fmla="*/ 0 w 61"/>
                <a:gd name="T17" fmla="*/ 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18"/>
                  </a:moveTo>
                  <a:lnTo>
                    <a:pt x="22" y="18"/>
                  </a:lnTo>
                  <a:lnTo>
                    <a:pt x="22" y="121"/>
                  </a:lnTo>
                  <a:lnTo>
                    <a:pt x="40" y="121"/>
                  </a:lnTo>
                  <a:lnTo>
                    <a:pt x="40" y="18"/>
                  </a:lnTo>
                  <a:lnTo>
                    <a:pt x="61" y="18"/>
                  </a:lnTo>
                  <a:lnTo>
                    <a:pt x="61" y="0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4572001" y="4440238"/>
              <a:ext cx="25400" cy="109537"/>
            </a:xfrm>
            <a:custGeom>
              <a:avLst/>
              <a:gdLst>
                <a:gd name="T0" fmla="*/ 3 w 6"/>
                <a:gd name="T1" fmla="*/ 26 h 26"/>
                <a:gd name="T2" fmla="*/ 5 w 6"/>
                <a:gd name="T3" fmla="*/ 25 h 26"/>
                <a:gd name="T4" fmla="*/ 6 w 6"/>
                <a:gd name="T5" fmla="*/ 23 h 26"/>
                <a:gd name="T6" fmla="*/ 6 w 6"/>
                <a:gd name="T7" fmla="*/ 3 h 26"/>
                <a:gd name="T8" fmla="*/ 5 w 6"/>
                <a:gd name="T9" fmla="*/ 1 h 26"/>
                <a:gd name="T10" fmla="*/ 3 w 6"/>
                <a:gd name="T11" fmla="*/ 0 h 26"/>
                <a:gd name="T12" fmla="*/ 0 w 6"/>
                <a:gd name="T13" fmla="*/ 1 h 26"/>
                <a:gd name="T14" fmla="*/ 0 w 6"/>
                <a:gd name="T15" fmla="*/ 3 h 26"/>
                <a:gd name="T16" fmla="*/ 0 w 6"/>
                <a:gd name="T17" fmla="*/ 23 h 26"/>
                <a:gd name="T18" fmla="*/ 0 w 6"/>
                <a:gd name="T19" fmla="*/ 25 h 26"/>
                <a:gd name="T20" fmla="*/ 3 w 6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6">
                  <a:moveTo>
                    <a:pt x="3" y="26"/>
                  </a:moveTo>
                  <a:cubicBezTo>
                    <a:pt x="4" y="26"/>
                    <a:pt x="5" y="26"/>
                    <a:pt x="5" y="25"/>
                  </a:cubicBezTo>
                  <a:cubicBezTo>
                    <a:pt x="6" y="25"/>
                    <a:pt x="6" y="24"/>
                    <a:pt x="6" y="2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2" y="26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4600576" y="4659313"/>
              <a:ext cx="79375" cy="192087"/>
            </a:xfrm>
            <a:custGeom>
              <a:avLst/>
              <a:gdLst>
                <a:gd name="T0" fmla="*/ 13 w 19"/>
                <a:gd name="T1" fmla="*/ 12 h 46"/>
                <a:gd name="T2" fmla="*/ 9 w 19"/>
                <a:gd name="T3" fmla="*/ 12 h 46"/>
                <a:gd name="T4" fmla="*/ 6 w 19"/>
                <a:gd name="T5" fmla="*/ 15 h 46"/>
                <a:gd name="T6" fmla="*/ 6 w 19"/>
                <a:gd name="T7" fmla="*/ 0 h 46"/>
                <a:gd name="T8" fmla="*/ 0 w 19"/>
                <a:gd name="T9" fmla="*/ 0 h 46"/>
                <a:gd name="T10" fmla="*/ 0 w 19"/>
                <a:gd name="T11" fmla="*/ 46 h 46"/>
                <a:gd name="T12" fmla="*/ 6 w 19"/>
                <a:gd name="T13" fmla="*/ 46 h 46"/>
                <a:gd name="T14" fmla="*/ 6 w 19"/>
                <a:gd name="T15" fmla="*/ 43 h 46"/>
                <a:gd name="T16" fmla="*/ 9 w 19"/>
                <a:gd name="T17" fmla="*/ 45 h 46"/>
                <a:gd name="T18" fmla="*/ 13 w 19"/>
                <a:gd name="T19" fmla="*/ 46 h 46"/>
                <a:gd name="T20" fmla="*/ 18 w 19"/>
                <a:gd name="T21" fmla="*/ 44 h 46"/>
                <a:gd name="T22" fmla="*/ 19 w 19"/>
                <a:gd name="T23" fmla="*/ 39 h 46"/>
                <a:gd name="T24" fmla="*/ 19 w 19"/>
                <a:gd name="T25" fmla="*/ 20 h 46"/>
                <a:gd name="T26" fmla="*/ 17 w 19"/>
                <a:gd name="T27" fmla="*/ 14 h 46"/>
                <a:gd name="T28" fmla="*/ 13 w 19"/>
                <a:gd name="T29" fmla="*/ 12 h 46"/>
                <a:gd name="T30" fmla="*/ 12 w 19"/>
                <a:gd name="T31" fmla="*/ 38 h 46"/>
                <a:gd name="T32" fmla="*/ 12 w 19"/>
                <a:gd name="T33" fmla="*/ 40 h 46"/>
                <a:gd name="T34" fmla="*/ 10 w 19"/>
                <a:gd name="T35" fmla="*/ 41 h 46"/>
                <a:gd name="T36" fmla="*/ 8 w 19"/>
                <a:gd name="T37" fmla="*/ 41 h 46"/>
                <a:gd name="T38" fmla="*/ 6 w 19"/>
                <a:gd name="T39" fmla="*/ 39 h 46"/>
                <a:gd name="T40" fmla="*/ 6 w 19"/>
                <a:gd name="T41" fmla="*/ 18 h 46"/>
                <a:gd name="T42" fmla="*/ 8 w 19"/>
                <a:gd name="T43" fmla="*/ 17 h 46"/>
                <a:gd name="T44" fmla="*/ 9 w 19"/>
                <a:gd name="T45" fmla="*/ 17 h 46"/>
                <a:gd name="T46" fmla="*/ 11 w 19"/>
                <a:gd name="T47" fmla="*/ 18 h 46"/>
                <a:gd name="T48" fmla="*/ 12 w 19"/>
                <a:gd name="T49" fmla="*/ 20 h 46"/>
                <a:gd name="T50" fmla="*/ 12 w 19"/>
                <a:gd name="T51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46">
                  <a:moveTo>
                    <a:pt x="13" y="12"/>
                  </a:moveTo>
                  <a:cubicBezTo>
                    <a:pt x="11" y="12"/>
                    <a:pt x="10" y="12"/>
                    <a:pt x="9" y="12"/>
                  </a:cubicBezTo>
                  <a:cubicBezTo>
                    <a:pt x="8" y="13"/>
                    <a:pt x="7" y="14"/>
                    <a:pt x="6" y="1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" y="44"/>
                    <a:pt x="8" y="45"/>
                    <a:pt x="9" y="45"/>
                  </a:cubicBezTo>
                  <a:cubicBezTo>
                    <a:pt x="10" y="46"/>
                    <a:pt x="12" y="46"/>
                    <a:pt x="13" y="46"/>
                  </a:cubicBezTo>
                  <a:cubicBezTo>
                    <a:pt x="15" y="46"/>
                    <a:pt x="16" y="46"/>
                    <a:pt x="18" y="44"/>
                  </a:cubicBezTo>
                  <a:cubicBezTo>
                    <a:pt x="19" y="43"/>
                    <a:pt x="19" y="41"/>
                    <a:pt x="19" y="3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7"/>
                    <a:pt x="19" y="15"/>
                    <a:pt x="17" y="14"/>
                  </a:cubicBezTo>
                  <a:cubicBezTo>
                    <a:pt x="16" y="12"/>
                    <a:pt x="15" y="12"/>
                    <a:pt x="13" y="12"/>
                  </a:cubicBezTo>
                  <a:close/>
                  <a:moveTo>
                    <a:pt x="12" y="38"/>
                  </a:moveTo>
                  <a:cubicBezTo>
                    <a:pt x="12" y="39"/>
                    <a:pt x="12" y="40"/>
                    <a:pt x="12" y="40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9" y="41"/>
                    <a:pt x="9" y="41"/>
                    <a:pt x="8" y="41"/>
                  </a:cubicBezTo>
                  <a:cubicBezTo>
                    <a:pt x="8" y="40"/>
                    <a:pt x="7" y="40"/>
                    <a:pt x="6" y="3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2" y="18"/>
                    <a:pt x="12" y="19"/>
                    <a:pt x="12" y="20"/>
                  </a:cubicBezTo>
                  <a:lnTo>
                    <a:pt x="1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4495801" y="4710113"/>
              <a:ext cx="84138" cy="141287"/>
            </a:xfrm>
            <a:custGeom>
              <a:avLst/>
              <a:gdLst>
                <a:gd name="T0" fmla="*/ 13 w 20"/>
                <a:gd name="T1" fmla="*/ 26 h 34"/>
                <a:gd name="T2" fmla="*/ 11 w 20"/>
                <a:gd name="T3" fmla="*/ 27 h 34"/>
                <a:gd name="T4" fmla="*/ 9 w 20"/>
                <a:gd name="T5" fmla="*/ 28 h 34"/>
                <a:gd name="T6" fmla="*/ 7 w 20"/>
                <a:gd name="T7" fmla="*/ 28 h 34"/>
                <a:gd name="T8" fmla="*/ 7 w 20"/>
                <a:gd name="T9" fmla="*/ 26 h 34"/>
                <a:gd name="T10" fmla="*/ 7 w 20"/>
                <a:gd name="T11" fmla="*/ 0 h 34"/>
                <a:gd name="T12" fmla="*/ 0 w 20"/>
                <a:gd name="T13" fmla="*/ 0 h 34"/>
                <a:gd name="T14" fmla="*/ 0 w 20"/>
                <a:gd name="T15" fmla="*/ 28 h 34"/>
                <a:gd name="T16" fmla="*/ 1 w 20"/>
                <a:gd name="T17" fmla="*/ 33 h 34"/>
                <a:gd name="T18" fmla="*/ 5 w 20"/>
                <a:gd name="T19" fmla="*/ 34 h 34"/>
                <a:gd name="T20" fmla="*/ 9 w 20"/>
                <a:gd name="T21" fmla="*/ 33 h 34"/>
                <a:gd name="T22" fmla="*/ 13 w 20"/>
                <a:gd name="T23" fmla="*/ 30 h 34"/>
                <a:gd name="T24" fmla="*/ 13 w 20"/>
                <a:gd name="T25" fmla="*/ 34 h 34"/>
                <a:gd name="T26" fmla="*/ 20 w 20"/>
                <a:gd name="T27" fmla="*/ 34 h 34"/>
                <a:gd name="T28" fmla="*/ 20 w 20"/>
                <a:gd name="T29" fmla="*/ 0 h 34"/>
                <a:gd name="T30" fmla="*/ 13 w 20"/>
                <a:gd name="T31" fmla="*/ 0 h 34"/>
                <a:gd name="T32" fmla="*/ 13 w 20"/>
                <a:gd name="T3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13" y="26"/>
                  </a:moveTo>
                  <a:cubicBezTo>
                    <a:pt x="12" y="26"/>
                    <a:pt x="11" y="27"/>
                    <a:pt x="11" y="27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8" y="28"/>
                    <a:pt x="8" y="28"/>
                    <a:pt x="7" y="28"/>
                  </a:cubicBezTo>
                  <a:cubicBezTo>
                    <a:pt x="7" y="27"/>
                    <a:pt x="7" y="27"/>
                    <a:pt x="7" y="2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1" y="32"/>
                    <a:pt x="1" y="33"/>
                  </a:cubicBezTo>
                  <a:cubicBezTo>
                    <a:pt x="2" y="34"/>
                    <a:pt x="3" y="34"/>
                    <a:pt x="5" y="34"/>
                  </a:cubicBezTo>
                  <a:cubicBezTo>
                    <a:pt x="6" y="34"/>
                    <a:pt x="8" y="34"/>
                    <a:pt x="9" y="33"/>
                  </a:cubicBezTo>
                  <a:cubicBezTo>
                    <a:pt x="10" y="32"/>
                    <a:pt x="12" y="31"/>
                    <a:pt x="13" y="30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4127501" y="4194175"/>
              <a:ext cx="909638" cy="909637"/>
            </a:xfrm>
            <a:custGeom>
              <a:avLst/>
              <a:gdLst>
                <a:gd name="T0" fmla="*/ 108 w 217"/>
                <a:gd name="T1" fmla="*/ 0 h 217"/>
                <a:gd name="T2" fmla="*/ 0 w 217"/>
                <a:gd name="T3" fmla="*/ 108 h 217"/>
                <a:gd name="T4" fmla="*/ 108 w 217"/>
                <a:gd name="T5" fmla="*/ 217 h 217"/>
                <a:gd name="T6" fmla="*/ 217 w 217"/>
                <a:gd name="T7" fmla="*/ 108 h 217"/>
                <a:gd name="T8" fmla="*/ 108 w 217"/>
                <a:gd name="T9" fmla="*/ 0 h 217"/>
                <a:gd name="T10" fmla="*/ 126 w 217"/>
                <a:gd name="T11" fmla="*/ 53 h 217"/>
                <a:gd name="T12" fmla="*/ 134 w 217"/>
                <a:gd name="T13" fmla="*/ 53 h 217"/>
                <a:gd name="T14" fmla="*/ 134 w 217"/>
                <a:gd name="T15" fmla="*/ 82 h 217"/>
                <a:gd name="T16" fmla="*/ 134 w 217"/>
                <a:gd name="T17" fmla="*/ 84 h 217"/>
                <a:gd name="T18" fmla="*/ 136 w 217"/>
                <a:gd name="T19" fmla="*/ 84 h 217"/>
                <a:gd name="T20" fmla="*/ 138 w 217"/>
                <a:gd name="T21" fmla="*/ 84 h 217"/>
                <a:gd name="T22" fmla="*/ 140 w 217"/>
                <a:gd name="T23" fmla="*/ 82 h 217"/>
                <a:gd name="T24" fmla="*/ 140 w 217"/>
                <a:gd name="T25" fmla="*/ 53 h 217"/>
                <a:gd name="T26" fmla="*/ 148 w 217"/>
                <a:gd name="T27" fmla="*/ 53 h 217"/>
                <a:gd name="T28" fmla="*/ 148 w 217"/>
                <a:gd name="T29" fmla="*/ 91 h 217"/>
                <a:gd name="T30" fmla="*/ 140 w 217"/>
                <a:gd name="T31" fmla="*/ 91 h 217"/>
                <a:gd name="T32" fmla="*/ 140 w 217"/>
                <a:gd name="T33" fmla="*/ 86 h 217"/>
                <a:gd name="T34" fmla="*/ 136 w 217"/>
                <a:gd name="T35" fmla="*/ 90 h 217"/>
                <a:gd name="T36" fmla="*/ 131 w 217"/>
                <a:gd name="T37" fmla="*/ 91 h 217"/>
                <a:gd name="T38" fmla="*/ 127 w 217"/>
                <a:gd name="T39" fmla="*/ 89 h 217"/>
                <a:gd name="T40" fmla="*/ 126 w 217"/>
                <a:gd name="T41" fmla="*/ 84 h 217"/>
                <a:gd name="T42" fmla="*/ 126 w 217"/>
                <a:gd name="T43" fmla="*/ 53 h 217"/>
                <a:gd name="T44" fmla="*/ 98 w 217"/>
                <a:gd name="T45" fmla="*/ 62 h 217"/>
                <a:gd name="T46" fmla="*/ 101 w 217"/>
                <a:gd name="T47" fmla="*/ 55 h 217"/>
                <a:gd name="T48" fmla="*/ 109 w 217"/>
                <a:gd name="T49" fmla="*/ 52 h 217"/>
                <a:gd name="T50" fmla="*/ 117 w 217"/>
                <a:gd name="T51" fmla="*/ 55 h 217"/>
                <a:gd name="T52" fmla="*/ 120 w 217"/>
                <a:gd name="T53" fmla="*/ 62 h 217"/>
                <a:gd name="T54" fmla="*/ 120 w 217"/>
                <a:gd name="T55" fmla="*/ 81 h 217"/>
                <a:gd name="T56" fmla="*/ 117 w 217"/>
                <a:gd name="T57" fmla="*/ 89 h 217"/>
                <a:gd name="T58" fmla="*/ 109 w 217"/>
                <a:gd name="T59" fmla="*/ 91 h 217"/>
                <a:gd name="T60" fmla="*/ 101 w 217"/>
                <a:gd name="T61" fmla="*/ 89 h 217"/>
                <a:gd name="T62" fmla="*/ 98 w 217"/>
                <a:gd name="T63" fmla="*/ 81 h 217"/>
                <a:gd name="T64" fmla="*/ 98 w 217"/>
                <a:gd name="T65" fmla="*/ 62 h 217"/>
                <a:gd name="T66" fmla="*/ 77 w 217"/>
                <a:gd name="T67" fmla="*/ 40 h 217"/>
                <a:gd name="T68" fmla="*/ 83 w 217"/>
                <a:gd name="T69" fmla="*/ 60 h 217"/>
                <a:gd name="T70" fmla="*/ 83 w 217"/>
                <a:gd name="T71" fmla="*/ 60 h 217"/>
                <a:gd name="T72" fmla="*/ 88 w 217"/>
                <a:gd name="T73" fmla="*/ 40 h 217"/>
                <a:gd name="T74" fmla="*/ 97 w 217"/>
                <a:gd name="T75" fmla="*/ 40 h 217"/>
                <a:gd name="T76" fmla="*/ 87 w 217"/>
                <a:gd name="T77" fmla="*/ 70 h 217"/>
                <a:gd name="T78" fmla="*/ 87 w 217"/>
                <a:gd name="T79" fmla="*/ 91 h 217"/>
                <a:gd name="T80" fmla="*/ 79 w 217"/>
                <a:gd name="T81" fmla="*/ 91 h 217"/>
                <a:gd name="T82" fmla="*/ 79 w 217"/>
                <a:gd name="T83" fmla="*/ 71 h 217"/>
                <a:gd name="T84" fmla="*/ 68 w 217"/>
                <a:gd name="T85" fmla="*/ 40 h 217"/>
                <a:gd name="T86" fmla="*/ 77 w 217"/>
                <a:gd name="T87" fmla="*/ 40 h 217"/>
                <a:gd name="T88" fmla="*/ 177 w 217"/>
                <a:gd name="T89" fmla="*/ 146 h 217"/>
                <a:gd name="T90" fmla="*/ 152 w 217"/>
                <a:gd name="T91" fmla="*/ 171 h 217"/>
                <a:gd name="T92" fmla="*/ 68 w 217"/>
                <a:gd name="T93" fmla="*/ 171 h 217"/>
                <a:gd name="T94" fmla="*/ 43 w 217"/>
                <a:gd name="T95" fmla="*/ 146 h 217"/>
                <a:gd name="T96" fmla="*/ 43 w 217"/>
                <a:gd name="T97" fmla="*/ 127 h 217"/>
                <a:gd name="T98" fmla="*/ 68 w 217"/>
                <a:gd name="T99" fmla="*/ 102 h 217"/>
                <a:gd name="T100" fmla="*/ 152 w 217"/>
                <a:gd name="T101" fmla="*/ 102 h 217"/>
                <a:gd name="T102" fmla="*/ 177 w 217"/>
                <a:gd name="T103" fmla="*/ 127 h 217"/>
                <a:gd name="T104" fmla="*/ 177 w 217"/>
                <a:gd name="T105" fmla="*/ 14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7" h="217">
                  <a:moveTo>
                    <a:pt x="108" y="0"/>
                  </a:moveTo>
                  <a:cubicBezTo>
                    <a:pt x="48" y="0"/>
                    <a:pt x="0" y="48"/>
                    <a:pt x="0" y="108"/>
                  </a:cubicBezTo>
                  <a:cubicBezTo>
                    <a:pt x="0" y="169"/>
                    <a:pt x="48" y="217"/>
                    <a:pt x="108" y="217"/>
                  </a:cubicBezTo>
                  <a:cubicBezTo>
                    <a:pt x="169" y="217"/>
                    <a:pt x="217" y="169"/>
                    <a:pt x="217" y="108"/>
                  </a:cubicBezTo>
                  <a:cubicBezTo>
                    <a:pt x="217" y="48"/>
                    <a:pt x="169" y="0"/>
                    <a:pt x="108" y="0"/>
                  </a:cubicBezTo>
                  <a:close/>
                  <a:moveTo>
                    <a:pt x="126" y="53"/>
                  </a:moveTo>
                  <a:cubicBezTo>
                    <a:pt x="134" y="53"/>
                    <a:pt x="134" y="53"/>
                    <a:pt x="134" y="53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3"/>
                    <a:pt x="134" y="83"/>
                    <a:pt x="134" y="84"/>
                  </a:cubicBezTo>
                  <a:cubicBezTo>
                    <a:pt x="134" y="84"/>
                    <a:pt x="135" y="84"/>
                    <a:pt x="136" y="84"/>
                  </a:cubicBezTo>
                  <a:cubicBezTo>
                    <a:pt x="136" y="84"/>
                    <a:pt x="137" y="84"/>
                    <a:pt x="138" y="84"/>
                  </a:cubicBezTo>
                  <a:cubicBezTo>
                    <a:pt x="139" y="83"/>
                    <a:pt x="139" y="82"/>
                    <a:pt x="140" y="82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91"/>
                    <a:pt x="148" y="91"/>
                    <a:pt x="148" y="91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39" y="88"/>
                    <a:pt x="137" y="89"/>
                    <a:pt x="136" y="90"/>
                  </a:cubicBezTo>
                  <a:cubicBezTo>
                    <a:pt x="134" y="91"/>
                    <a:pt x="133" y="91"/>
                    <a:pt x="131" y="91"/>
                  </a:cubicBezTo>
                  <a:cubicBezTo>
                    <a:pt x="130" y="91"/>
                    <a:pt x="128" y="91"/>
                    <a:pt x="127" y="89"/>
                  </a:cubicBezTo>
                  <a:cubicBezTo>
                    <a:pt x="126" y="88"/>
                    <a:pt x="126" y="87"/>
                    <a:pt x="126" y="84"/>
                  </a:cubicBezTo>
                  <a:lnTo>
                    <a:pt x="126" y="53"/>
                  </a:lnTo>
                  <a:close/>
                  <a:moveTo>
                    <a:pt x="98" y="62"/>
                  </a:moveTo>
                  <a:cubicBezTo>
                    <a:pt x="98" y="59"/>
                    <a:pt x="99" y="57"/>
                    <a:pt x="101" y="55"/>
                  </a:cubicBezTo>
                  <a:cubicBezTo>
                    <a:pt x="103" y="53"/>
                    <a:pt x="106" y="52"/>
                    <a:pt x="109" y="52"/>
                  </a:cubicBezTo>
                  <a:cubicBezTo>
                    <a:pt x="112" y="52"/>
                    <a:pt x="115" y="53"/>
                    <a:pt x="117" y="55"/>
                  </a:cubicBezTo>
                  <a:cubicBezTo>
                    <a:pt x="119" y="57"/>
                    <a:pt x="120" y="59"/>
                    <a:pt x="120" y="62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20" y="84"/>
                    <a:pt x="119" y="87"/>
                    <a:pt x="117" y="89"/>
                  </a:cubicBezTo>
                  <a:cubicBezTo>
                    <a:pt x="115" y="91"/>
                    <a:pt x="112" y="91"/>
                    <a:pt x="109" y="91"/>
                  </a:cubicBezTo>
                  <a:cubicBezTo>
                    <a:pt x="105" y="91"/>
                    <a:pt x="103" y="91"/>
                    <a:pt x="101" y="89"/>
                  </a:cubicBezTo>
                  <a:cubicBezTo>
                    <a:pt x="99" y="87"/>
                    <a:pt x="98" y="84"/>
                    <a:pt x="98" y="81"/>
                  </a:cubicBezTo>
                  <a:lnTo>
                    <a:pt x="98" y="62"/>
                  </a:lnTo>
                  <a:close/>
                  <a:moveTo>
                    <a:pt x="77" y="40"/>
                  </a:move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68" y="40"/>
                    <a:pt x="68" y="40"/>
                    <a:pt x="68" y="40"/>
                  </a:cubicBezTo>
                  <a:lnTo>
                    <a:pt x="77" y="40"/>
                  </a:lnTo>
                  <a:close/>
                  <a:moveTo>
                    <a:pt x="177" y="146"/>
                  </a:moveTo>
                  <a:cubicBezTo>
                    <a:pt x="177" y="160"/>
                    <a:pt x="166" y="171"/>
                    <a:pt x="152" y="171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54" y="171"/>
                    <a:pt x="43" y="160"/>
                    <a:pt x="43" y="146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3" y="113"/>
                    <a:pt x="54" y="102"/>
                    <a:pt x="68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6" y="102"/>
                    <a:pt x="177" y="113"/>
                    <a:pt x="177" y="127"/>
                  </a:cubicBezTo>
                  <a:lnTo>
                    <a:pt x="177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4697413" y="4705350"/>
              <a:ext cx="84138" cy="150812"/>
            </a:xfrm>
            <a:custGeom>
              <a:avLst/>
              <a:gdLst>
                <a:gd name="T0" fmla="*/ 10 w 20"/>
                <a:gd name="T1" fmla="*/ 0 h 36"/>
                <a:gd name="T2" fmla="*/ 3 w 20"/>
                <a:gd name="T3" fmla="*/ 3 h 36"/>
                <a:gd name="T4" fmla="*/ 0 w 20"/>
                <a:gd name="T5" fmla="*/ 10 h 36"/>
                <a:gd name="T6" fmla="*/ 0 w 20"/>
                <a:gd name="T7" fmla="*/ 25 h 36"/>
                <a:gd name="T8" fmla="*/ 2 w 20"/>
                <a:gd name="T9" fmla="*/ 33 h 36"/>
                <a:gd name="T10" fmla="*/ 9 w 20"/>
                <a:gd name="T11" fmla="*/ 36 h 36"/>
                <a:gd name="T12" fmla="*/ 17 w 20"/>
                <a:gd name="T13" fmla="*/ 33 h 36"/>
                <a:gd name="T14" fmla="*/ 20 w 20"/>
                <a:gd name="T15" fmla="*/ 25 h 36"/>
                <a:gd name="T16" fmla="*/ 20 w 20"/>
                <a:gd name="T17" fmla="*/ 23 h 36"/>
                <a:gd name="T18" fmla="*/ 13 w 20"/>
                <a:gd name="T19" fmla="*/ 23 h 36"/>
                <a:gd name="T20" fmla="*/ 13 w 20"/>
                <a:gd name="T21" fmla="*/ 25 h 36"/>
                <a:gd name="T22" fmla="*/ 12 w 20"/>
                <a:gd name="T23" fmla="*/ 29 h 36"/>
                <a:gd name="T24" fmla="*/ 10 w 20"/>
                <a:gd name="T25" fmla="*/ 30 h 36"/>
                <a:gd name="T26" fmla="*/ 7 w 20"/>
                <a:gd name="T27" fmla="*/ 29 h 36"/>
                <a:gd name="T28" fmla="*/ 7 w 20"/>
                <a:gd name="T29" fmla="*/ 25 h 36"/>
                <a:gd name="T30" fmla="*/ 7 w 20"/>
                <a:gd name="T31" fmla="*/ 19 h 36"/>
                <a:gd name="T32" fmla="*/ 20 w 20"/>
                <a:gd name="T33" fmla="*/ 19 h 36"/>
                <a:gd name="T34" fmla="*/ 20 w 20"/>
                <a:gd name="T35" fmla="*/ 10 h 36"/>
                <a:gd name="T36" fmla="*/ 17 w 20"/>
                <a:gd name="T37" fmla="*/ 3 h 36"/>
                <a:gd name="T38" fmla="*/ 10 w 20"/>
                <a:gd name="T39" fmla="*/ 0 h 36"/>
                <a:gd name="T40" fmla="*/ 13 w 20"/>
                <a:gd name="T41" fmla="*/ 13 h 36"/>
                <a:gd name="T42" fmla="*/ 7 w 20"/>
                <a:gd name="T43" fmla="*/ 13 h 36"/>
                <a:gd name="T44" fmla="*/ 7 w 20"/>
                <a:gd name="T45" fmla="*/ 10 h 36"/>
                <a:gd name="T46" fmla="*/ 7 w 20"/>
                <a:gd name="T47" fmla="*/ 7 h 36"/>
                <a:gd name="T48" fmla="*/ 10 w 20"/>
                <a:gd name="T49" fmla="*/ 6 h 36"/>
                <a:gd name="T50" fmla="*/ 12 w 20"/>
                <a:gd name="T51" fmla="*/ 7 h 36"/>
                <a:gd name="T52" fmla="*/ 13 w 20"/>
                <a:gd name="T53" fmla="*/ 10 h 36"/>
                <a:gd name="T54" fmla="*/ 13 w 20"/>
                <a:gd name="T5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36">
                  <a:moveTo>
                    <a:pt x="10" y="0"/>
                  </a:move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1" y="31"/>
                    <a:pt x="2" y="33"/>
                  </a:cubicBezTo>
                  <a:cubicBezTo>
                    <a:pt x="4" y="35"/>
                    <a:pt x="6" y="36"/>
                    <a:pt x="9" y="36"/>
                  </a:cubicBezTo>
                  <a:cubicBezTo>
                    <a:pt x="13" y="36"/>
                    <a:pt x="15" y="35"/>
                    <a:pt x="17" y="33"/>
                  </a:cubicBezTo>
                  <a:cubicBezTo>
                    <a:pt x="19" y="31"/>
                    <a:pt x="20" y="29"/>
                    <a:pt x="20" y="25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2" y="28"/>
                    <a:pt x="12" y="29"/>
                  </a:cubicBezTo>
                  <a:cubicBezTo>
                    <a:pt x="11" y="29"/>
                    <a:pt x="11" y="30"/>
                    <a:pt x="10" y="30"/>
                  </a:cubicBezTo>
                  <a:cubicBezTo>
                    <a:pt x="8" y="30"/>
                    <a:pt x="8" y="29"/>
                    <a:pt x="7" y="29"/>
                  </a:cubicBezTo>
                  <a:cubicBezTo>
                    <a:pt x="7" y="28"/>
                    <a:pt x="7" y="27"/>
                    <a:pt x="7" y="25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7"/>
                    <a:pt x="19" y="4"/>
                    <a:pt x="17" y="3"/>
                  </a:cubicBezTo>
                  <a:cubicBezTo>
                    <a:pt x="15" y="1"/>
                    <a:pt x="13" y="0"/>
                    <a:pt x="10" y="0"/>
                  </a:cubicBezTo>
                  <a:close/>
                  <a:moveTo>
                    <a:pt x="13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8"/>
                    <a:pt x="13" y="9"/>
                    <a:pt x="13" y="10"/>
                  </a:cubicBez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7" name="Group 151"/>
          <p:cNvGrpSpPr/>
          <p:nvPr/>
        </p:nvGrpSpPr>
        <p:grpSpPr>
          <a:xfrm>
            <a:off x="10820911" y="2363878"/>
            <a:ext cx="478421" cy="478482"/>
            <a:chOff x="11395868" y="1690688"/>
            <a:chExt cx="557213" cy="557212"/>
          </a:xfrm>
          <a:solidFill>
            <a:schemeClr val="accent3"/>
          </a:solidFill>
        </p:grpSpPr>
        <p:sp>
          <p:nvSpPr>
            <p:cNvPr id="18" name="Freeform 17"/>
            <p:cNvSpPr/>
            <p:nvPr/>
          </p:nvSpPr>
          <p:spPr bwMode="auto">
            <a:xfrm>
              <a:off x="11580018" y="1857375"/>
              <a:ext cx="71438" cy="93662"/>
            </a:xfrm>
            <a:custGeom>
              <a:avLst/>
              <a:gdLst>
                <a:gd name="T0" fmla="*/ 10 w 17"/>
                <a:gd name="T1" fmla="*/ 22 h 22"/>
                <a:gd name="T2" fmla="*/ 14 w 17"/>
                <a:gd name="T3" fmla="*/ 20 h 22"/>
                <a:gd name="T4" fmla="*/ 16 w 17"/>
                <a:gd name="T5" fmla="*/ 11 h 22"/>
                <a:gd name="T6" fmla="*/ 6 w 17"/>
                <a:gd name="T7" fmla="*/ 0 h 22"/>
                <a:gd name="T8" fmla="*/ 6 w 17"/>
                <a:gd name="T9" fmla="*/ 0 h 22"/>
                <a:gd name="T10" fmla="*/ 2 w 17"/>
                <a:gd name="T11" fmla="*/ 2 h 22"/>
                <a:gd name="T12" fmla="*/ 0 w 17"/>
                <a:gd name="T13" fmla="*/ 10 h 22"/>
                <a:gd name="T14" fmla="*/ 10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0" y="22"/>
                  </a:moveTo>
                  <a:cubicBezTo>
                    <a:pt x="12" y="22"/>
                    <a:pt x="13" y="21"/>
                    <a:pt x="14" y="20"/>
                  </a:cubicBezTo>
                  <a:cubicBezTo>
                    <a:pt x="16" y="18"/>
                    <a:pt x="17" y="15"/>
                    <a:pt x="16" y="11"/>
                  </a:cubicBezTo>
                  <a:cubicBezTo>
                    <a:pt x="15" y="5"/>
                    <a:pt x="11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4"/>
                    <a:pt x="0" y="7"/>
                    <a:pt x="0" y="10"/>
                  </a:cubicBezTo>
                  <a:cubicBezTo>
                    <a:pt x="1" y="16"/>
                    <a:pt x="5" y="22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11559381" y="2020888"/>
              <a:ext cx="107950" cy="76200"/>
            </a:xfrm>
            <a:custGeom>
              <a:avLst/>
              <a:gdLst>
                <a:gd name="T0" fmla="*/ 20 w 26"/>
                <a:gd name="T1" fmla="*/ 1 h 18"/>
                <a:gd name="T2" fmla="*/ 19 w 26"/>
                <a:gd name="T3" fmla="*/ 0 h 18"/>
                <a:gd name="T4" fmla="*/ 14 w 26"/>
                <a:gd name="T5" fmla="*/ 0 h 18"/>
                <a:gd name="T6" fmla="*/ 14 w 26"/>
                <a:gd name="T7" fmla="*/ 0 h 18"/>
                <a:gd name="T8" fmla="*/ 0 w 26"/>
                <a:gd name="T9" fmla="*/ 9 h 18"/>
                <a:gd name="T10" fmla="*/ 13 w 26"/>
                <a:gd name="T11" fmla="*/ 18 h 18"/>
                <a:gd name="T12" fmla="*/ 26 w 26"/>
                <a:gd name="T13" fmla="*/ 9 h 18"/>
                <a:gd name="T14" fmla="*/ 26 w 26"/>
                <a:gd name="T15" fmla="*/ 7 h 18"/>
                <a:gd name="T16" fmla="*/ 20 w 26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20" y="1"/>
                  </a:moveTo>
                  <a:cubicBezTo>
                    <a:pt x="19" y="1"/>
                    <a:pt x="19" y="1"/>
                    <a:pt x="19" y="0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8"/>
                    <a:pt x="13" y="18"/>
                  </a:cubicBezTo>
                  <a:cubicBezTo>
                    <a:pt x="22" y="18"/>
                    <a:pt x="26" y="15"/>
                    <a:pt x="26" y="9"/>
                  </a:cubicBezTo>
                  <a:cubicBezTo>
                    <a:pt x="26" y="9"/>
                    <a:pt x="26" y="8"/>
                    <a:pt x="26" y="7"/>
                  </a:cubicBezTo>
                  <a:cubicBezTo>
                    <a:pt x="25" y="5"/>
                    <a:pt x="23" y="4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1395868" y="1690688"/>
              <a:ext cx="557213" cy="557212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7 h 133"/>
                <a:gd name="T4" fmla="*/ 66 w 133"/>
                <a:gd name="T5" fmla="*/ 133 h 133"/>
                <a:gd name="T6" fmla="*/ 133 w 133"/>
                <a:gd name="T7" fmla="*/ 67 h 133"/>
                <a:gd name="T8" fmla="*/ 66 w 133"/>
                <a:gd name="T9" fmla="*/ 0 h 133"/>
                <a:gd name="T10" fmla="*/ 60 w 133"/>
                <a:gd name="T11" fmla="*/ 103 h 133"/>
                <a:gd name="T12" fmla="*/ 52 w 133"/>
                <a:gd name="T13" fmla="*/ 104 h 133"/>
                <a:gd name="T14" fmla="*/ 42 w 133"/>
                <a:gd name="T15" fmla="*/ 103 h 133"/>
                <a:gd name="T16" fmla="*/ 30 w 133"/>
                <a:gd name="T17" fmla="*/ 95 h 133"/>
                <a:gd name="T18" fmla="*/ 29 w 133"/>
                <a:gd name="T19" fmla="*/ 90 h 133"/>
                <a:gd name="T20" fmla="*/ 30 w 133"/>
                <a:gd name="T21" fmla="*/ 85 h 133"/>
                <a:gd name="T22" fmla="*/ 51 w 133"/>
                <a:gd name="T23" fmla="*/ 74 h 133"/>
                <a:gd name="T24" fmla="*/ 51 w 133"/>
                <a:gd name="T25" fmla="*/ 74 h 133"/>
                <a:gd name="T26" fmla="*/ 50 w 133"/>
                <a:gd name="T27" fmla="*/ 69 h 133"/>
                <a:gd name="T28" fmla="*/ 50 w 133"/>
                <a:gd name="T29" fmla="*/ 67 h 133"/>
                <a:gd name="T30" fmla="*/ 33 w 133"/>
                <a:gd name="T31" fmla="*/ 50 h 133"/>
                <a:gd name="T32" fmla="*/ 46 w 133"/>
                <a:gd name="T33" fmla="*/ 35 h 133"/>
                <a:gd name="T34" fmla="*/ 53 w 133"/>
                <a:gd name="T35" fmla="*/ 33 h 133"/>
                <a:gd name="T36" fmla="*/ 74 w 133"/>
                <a:gd name="T37" fmla="*/ 33 h 133"/>
                <a:gd name="T38" fmla="*/ 75 w 133"/>
                <a:gd name="T39" fmla="*/ 35 h 133"/>
                <a:gd name="T40" fmla="*/ 75 w 133"/>
                <a:gd name="T41" fmla="*/ 36 h 133"/>
                <a:gd name="T42" fmla="*/ 70 w 133"/>
                <a:gd name="T43" fmla="*/ 40 h 133"/>
                <a:gd name="T44" fmla="*/ 69 w 133"/>
                <a:gd name="T45" fmla="*/ 40 h 133"/>
                <a:gd name="T46" fmla="*/ 68 w 133"/>
                <a:gd name="T47" fmla="*/ 40 h 133"/>
                <a:gd name="T48" fmla="*/ 71 w 133"/>
                <a:gd name="T49" fmla="*/ 50 h 133"/>
                <a:gd name="T50" fmla="*/ 64 w 133"/>
                <a:gd name="T51" fmla="*/ 63 h 133"/>
                <a:gd name="T52" fmla="*/ 61 w 133"/>
                <a:gd name="T53" fmla="*/ 67 h 133"/>
                <a:gd name="T54" fmla="*/ 66 w 133"/>
                <a:gd name="T55" fmla="*/ 73 h 133"/>
                <a:gd name="T56" fmla="*/ 74 w 133"/>
                <a:gd name="T57" fmla="*/ 87 h 133"/>
                <a:gd name="T58" fmla="*/ 60 w 133"/>
                <a:gd name="T59" fmla="*/ 103 h 133"/>
                <a:gd name="T60" fmla="*/ 107 w 133"/>
                <a:gd name="T61" fmla="*/ 67 h 133"/>
                <a:gd name="T62" fmla="*/ 106 w 133"/>
                <a:gd name="T63" fmla="*/ 69 h 133"/>
                <a:gd name="T64" fmla="*/ 94 w 133"/>
                <a:gd name="T65" fmla="*/ 69 h 133"/>
                <a:gd name="T66" fmla="*/ 94 w 133"/>
                <a:gd name="T67" fmla="*/ 81 h 133"/>
                <a:gd name="T68" fmla="*/ 92 w 133"/>
                <a:gd name="T69" fmla="*/ 82 h 133"/>
                <a:gd name="T70" fmla="*/ 89 w 133"/>
                <a:gd name="T71" fmla="*/ 82 h 133"/>
                <a:gd name="T72" fmla="*/ 87 w 133"/>
                <a:gd name="T73" fmla="*/ 81 h 133"/>
                <a:gd name="T74" fmla="*/ 87 w 133"/>
                <a:gd name="T75" fmla="*/ 69 h 133"/>
                <a:gd name="T76" fmla="*/ 75 w 133"/>
                <a:gd name="T77" fmla="*/ 69 h 133"/>
                <a:gd name="T78" fmla="*/ 74 w 133"/>
                <a:gd name="T79" fmla="*/ 67 h 133"/>
                <a:gd name="T80" fmla="*/ 74 w 133"/>
                <a:gd name="T81" fmla="*/ 64 h 133"/>
                <a:gd name="T82" fmla="*/ 75 w 133"/>
                <a:gd name="T83" fmla="*/ 62 h 133"/>
                <a:gd name="T84" fmla="*/ 87 w 133"/>
                <a:gd name="T85" fmla="*/ 62 h 133"/>
                <a:gd name="T86" fmla="*/ 87 w 133"/>
                <a:gd name="T87" fmla="*/ 50 h 133"/>
                <a:gd name="T88" fmla="*/ 89 w 133"/>
                <a:gd name="T89" fmla="*/ 49 h 133"/>
                <a:gd name="T90" fmla="*/ 92 w 133"/>
                <a:gd name="T91" fmla="*/ 49 h 133"/>
                <a:gd name="T92" fmla="*/ 94 w 133"/>
                <a:gd name="T93" fmla="*/ 50 h 133"/>
                <a:gd name="T94" fmla="*/ 94 w 133"/>
                <a:gd name="T95" fmla="*/ 62 h 133"/>
                <a:gd name="T96" fmla="*/ 106 w 133"/>
                <a:gd name="T97" fmla="*/ 62 h 133"/>
                <a:gd name="T98" fmla="*/ 107 w 133"/>
                <a:gd name="T99" fmla="*/ 64 h 133"/>
                <a:gd name="T100" fmla="*/ 107 w 133"/>
                <a:gd name="T101" fmla="*/ 6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29" y="0"/>
                    <a:pt x="0" y="30"/>
                    <a:pt x="0" y="67"/>
                  </a:cubicBezTo>
                  <a:cubicBezTo>
                    <a:pt x="0" y="103"/>
                    <a:pt x="29" y="133"/>
                    <a:pt x="66" y="133"/>
                  </a:cubicBezTo>
                  <a:cubicBezTo>
                    <a:pt x="103" y="133"/>
                    <a:pt x="133" y="103"/>
                    <a:pt x="133" y="67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0" y="103"/>
                  </a:moveTo>
                  <a:cubicBezTo>
                    <a:pt x="58" y="104"/>
                    <a:pt x="55" y="104"/>
                    <a:pt x="52" y="104"/>
                  </a:cubicBezTo>
                  <a:cubicBezTo>
                    <a:pt x="48" y="104"/>
                    <a:pt x="45" y="104"/>
                    <a:pt x="42" y="103"/>
                  </a:cubicBezTo>
                  <a:cubicBezTo>
                    <a:pt x="36" y="101"/>
                    <a:pt x="32" y="99"/>
                    <a:pt x="30" y="95"/>
                  </a:cubicBezTo>
                  <a:cubicBezTo>
                    <a:pt x="29" y="94"/>
                    <a:pt x="29" y="92"/>
                    <a:pt x="29" y="90"/>
                  </a:cubicBezTo>
                  <a:cubicBezTo>
                    <a:pt x="29" y="88"/>
                    <a:pt x="29" y="87"/>
                    <a:pt x="30" y="85"/>
                  </a:cubicBezTo>
                  <a:cubicBezTo>
                    <a:pt x="33" y="78"/>
                    <a:pt x="42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2"/>
                    <a:pt x="50" y="71"/>
                    <a:pt x="50" y="69"/>
                  </a:cubicBezTo>
                  <a:cubicBezTo>
                    <a:pt x="50" y="69"/>
                    <a:pt x="50" y="68"/>
                    <a:pt x="50" y="67"/>
                  </a:cubicBezTo>
                  <a:cubicBezTo>
                    <a:pt x="40" y="67"/>
                    <a:pt x="33" y="60"/>
                    <a:pt x="33" y="50"/>
                  </a:cubicBezTo>
                  <a:cubicBezTo>
                    <a:pt x="33" y="44"/>
                    <a:pt x="39" y="37"/>
                    <a:pt x="46" y="35"/>
                  </a:cubicBezTo>
                  <a:cubicBezTo>
                    <a:pt x="48" y="34"/>
                    <a:pt x="51" y="33"/>
                    <a:pt x="53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5" y="33"/>
                    <a:pt x="75" y="34"/>
                    <a:pt x="75" y="35"/>
                  </a:cubicBezTo>
                  <a:cubicBezTo>
                    <a:pt x="76" y="35"/>
                    <a:pt x="75" y="36"/>
                    <a:pt x="75" y="3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69" y="40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70" y="43"/>
                    <a:pt x="71" y="46"/>
                    <a:pt x="71" y="50"/>
                  </a:cubicBezTo>
                  <a:cubicBezTo>
                    <a:pt x="71" y="55"/>
                    <a:pt x="69" y="59"/>
                    <a:pt x="64" y="63"/>
                  </a:cubicBezTo>
                  <a:cubicBezTo>
                    <a:pt x="61" y="65"/>
                    <a:pt x="61" y="66"/>
                    <a:pt x="61" y="67"/>
                  </a:cubicBezTo>
                  <a:cubicBezTo>
                    <a:pt x="61" y="68"/>
                    <a:pt x="63" y="71"/>
                    <a:pt x="66" y="73"/>
                  </a:cubicBezTo>
                  <a:cubicBezTo>
                    <a:pt x="72" y="77"/>
                    <a:pt x="74" y="81"/>
                    <a:pt x="74" y="87"/>
                  </a:cubicBezTo>
                  <a:cubicBezTo>
                    <a:pt x="74" y="94"/>
                    <a:pt x="69" y="101"/>
                    <a:pt x="60" y="103"/>
                  </a:cubicBezTo>
                  <a:close/>
                  <a:moveTo>
                    <a:pt x="107" y="67"/>
                  </a:moveTo>
                  <a:cubicBezTo>
                    <a:pt x="107" y="68"/>
                    <a:pt x="107" y="69"/>
                    <a:pt x="106" y="69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82"/>
                    <a:pt x="93" y="82"/>
                    <a:pt x="92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2"/>
                    <a:pt x="87" y="82"/>
                    <a:pt x="87" y="81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4" y="69"/>
                    <a:pt x="74" y="68"/>
                    <a:pt x="74" y="67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3"/>
                    <a:pt x="74" y="62"/>
                    <a:pt x="75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9"/>
                    <a:pt x="88" y="49"/>
                    <a:pt x="89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3" y="49"/>
                    <a:pt x="94" y="49"/>
                    <a:pt x="94" y="50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3"/>
                    <a:pt x="107" y="64"/>
                  </a:cubicBezTo>
                  <a:lnTo>
                    <a:pt x="10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21" name="Freeform 32"/>
          <p:cNvSpPr>
            <a:spLocks noEditPoints="1"/>
          </p:cNvSpPr>
          <p:nvPr/>
        </p:nvSpPr>
        <p:spPr bwMode="auto">
          <a:xfrm>
            <a:off x="8259794" y="3281312"/>
            <a:ext cx="857340" cy="429407"/>
          </a:xfrm>
          <a:custGeom>
            <a:avLst/>
            <a:gdLst>
              <a:gd name="T0" fmla="*/ 101 w 238"/>
              <a:gd name="T1" fmla="*/ 35 h 119"/>
              <a:gd name="T2" fmla="*/ 190 w 238"/>
              <a:gd name="T3" fmla="*/ 50 h 119"/>
              <a:gd name="T4" fmla="*/ 157 w 238"/>
              <a:gd name="T5" fmla="*/ 59 h 119"/>
              <a:gd name="T6" fmla="*/ 147 w 238"/>
              <a:gd name="T7" fmla="*/ 41 h 119"/>
              <a:gd name="T8" fmla="*/ 116 w 238"/>
              <a:gd name="T9" fmla="*/ 41 h 119"/>
              <a:gd name="T10" fmla="*/ 139 w 238"/>
              <a:gd name="T11" fmla="*/ 87 h 119"/>
              <a:gd name="T12" fmla="*/ 238 w 238"/>
              <a:gd name="T13" fmla="*/ 59 h 119"/>
              <a:gd name="T14" fmla="*/ 95 w 238"/>
              <a:gd name="T15" fmla="*/ 21 h 119"/>
              <a:gd name="T16" fmla="*/ 93 w 238"/>
              <a:gd name="T17" fmla="*/ 21 h 119"/>
              <a:gd name="T18" fmla="*/ 83 w 238"/>
              <a:gd name="T19" fmla="*/ 0 h 119"/>
              <a:gd name="T20" fmla="*/ 52 w 238"/>
              <a:gd name="T21" fmla="*/ 4 h 119"/>
              <a:gd name="T22" fmla="*/ 65 w 238"/>
              <a:gd name="T23" fmla="*/ 29 h 119"/>
              <a:gd name="T24" fmla="*/ 29 w 238"/>
              <a:gd name="T25" fmla="*/ 119 h 119"/>
              <a:gd name="T26" fmla="*/ 128 w 238"/>
              <a:gd name="T27" fmla="*/ 91 h 119"/>
              <a:gd name="T28" fmla="*/ 101 w 238"/>
              <a:gd name="T29" fmla="*/ 35 h 119"/>
              <a:gd name="T30" fmla="*/ 56 w 238"/>
              <a:gd name="T31" fmla="*/ 86 h 119"/>
              <a:gd name="T32" fmla="*/ 74 w 238"/>
              <a:gd name="T33" fmla="*/ 47 h 119"/>
              <a:gd name="T34" fmla="*/ 89 w 238"/>
              <a:gd name="T35" fmla="*/ 78 h 119"/>
              <a:gd name="T36" fmla="*/ 56 w 238"/>
              <a:gd name="T37" fmla="*/ 8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119">
                <a:moveTo>
                  <a:pt x="101" y="35"/>
                </a:moveTo>
                <a:cubicBezTo>
                  <a:pt x="149" y="21"/>
                  <a:pt x="190" y="50"/>
                  <a:pt x="190" y="50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47" y="41"/>
                  <a:pt x="147" y="41"/>
                  <a:pt x="147" y="41"/>
                </a:cubicBezTo>
                <a:cubicBezTo>
                  <a:pt x="138" y="40"/>
                  <a:pt x="127" y="39"/>
                  <a:pt x="116" y="41"/>
                </a:cubicBezTo>
                <a:cubicBezTo>
                  <a:pt x="139" y="87"/>
                  <a:pt x="139" y="87"/>
                  <a:pt x="139" y="87"/>
                </a:cubicBezTo>
                <a:cubicBezTo>
                  <a:pt x="238" y="59"/>
                  <a:pt x="238" y="59"/>
                  <a:pt x="238" y="59"/>
                </a:cubicBezTo>
                <a:cubicBezTo>
                  <a:pt x="238" y="59"/>
                  <a:pt x="202" y="3"/>
                  <a:pt x="95" y="21"/>
                </a:cubicBezTo>
                <a:cubicBezTo>
                  <a:pt x="95" y="21"/>
                  <a:pt x="94" y="21"/>
                  <a:pt x="93" y="21"/>
                </a:cubicBezTo>
                <a:cubicBezTo>
                  <a:pt x="83" y="0"/>
                  <a:pt x="83" y="0"/>
                  <a:pt x="83" y="0"/>
                </a:cubicBezTo>
                <a:cubicBezTo>
                  <a:pt x="52" y="4"/>
                  <a:pt x="52" y="4"/>
                  <a:pt x="52" y="4"/>
                </a:cubicBezTo>
                <a:cubicBezTo>
                  <a:pt x="65" y="29"/>
                  <a:pt x="65" y="29"/>
                  <a:pt x="65" y="29"/>
                </a:cubicBezTo>
                <a:cubicBezTo>
                  <a:pt x="0" y="56"/>
                  <a:pt x="29" y="119"/>
                  <a:pt x="29" y="119"/>
                </a:cubicBezTo>
                <a:cubicBezTo>
                  <a:pt x="128" y="91"/>
                  <a:pt x="128" y="91"/>
                  <a:pt x="128" y="91"/>
                </a:cubicBezTo>
                <a:lnTo>
                  <a:pt x="101" y="35"/>
                </a:lnTo>
                <a:close/>
                <a:moveTo>
                  <a:pt x="56" y="86"/>
                </a:moveTo>
                <a:cubicBezTo>
                  <a:pt x="56" y="86"/>
                  <a:pt x="46" y="65"/>
                  <a:pt x="74" y="47"/>
                </a:cubicBezTo>
                <a:cubicBezTo>
                  <a:pt x="89" y="78"/>
                  <a:pt x="89" y="78"/>
                  <a:pt x="89" y="78"/>
                </a:cubicBezTo>
                <a:lnTo>
                  <a:pt x="56" y="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22" name="Group 156"/>
          <p:cNvGrpSpPr/>
          <p:nvPr/>
        </p:nvGrpSpPr>
        <p:grpSpPr>
          <a:xfrm>
            <a:off x="10093057" y="4099229"/>
            <a:ext cx="528852" cy="331258"/>
            <a:chOff x="3913188" y="3711575"/>
            <a:chExt cx="615950" cy="385763"/>
          </a:xfrm>
          <a:solidFill>
            <a:schemeClr val="accent4"/>
          </a:solidFill>
        </p:grpSpPr>
        <p:sp>
          <p:nvSpPr>
            <p:cNvPr id="23" name="Freeform 33"/>
            <p:cNvSpPr>
              <a:spLocks noEditPoints="1"/>
            </p:cNvSpPr>
            <p:nvPr/>
          </p:nvSpPr>
          <p:spPr bwMode="auto">
            <a:xfrm>
              <a:off x="3913188" y="3711575"/>
              <a:ext cx="314325" cy="377825"/>
            </a:xfrm>
            <a:custGeom>
              <a:avLst/>
              <a:gdLst>
                <a:gd name="T0" fmla="*/ 57 w 75"/>
                <a:gd name="T1" fmla="*/ 41 h 90"/>
                <a:gd name="T2" fmla="*/ 71 w 75"/>
                <a:gd name="T3" fmla="*/ 24 h 90"/>
                <a:gd name="T4" fmla="*/ 46 w 75"/>
                <a:gd name="T5" fmla="*/ 0 h 90"/>
                <a:gd name="T6" fmla="*/ 20 w 75"/>
                <a:gd name="T7" fmla="*/ 0 h 90"/>
                <a:gd name="T8" fmla="*/ 19 w 75"/>
                <a:gd name="T9" fmla="*/ 0 h 90"/>
                <a:gd name="T10" fmla="*/ 0 w 75"/>
                <a:gd name="T11" fmla="*/ 0 h 90"/>
                <a:gd name="T12" fmla="*/ 0 w 75"/>
                <a:gd name="T13" fmla="*/ 89 h 90"/>
                <a:gd name="T14" fmla="*/ 19 w 75"/>
                <a:gd name="T15" fmla="*/ 89 h 90"/>
                <a:gd name="T16" fmla="*/ 20 w 75"/>
                <a:gd name="T17" fmla="*/ 89 h 90"/>
                <a:gd name="T18" fmla="*/ 46 w 75"/>
                <a:gd name="T19" fmla="*/ 89 h 90"/>
                <a:gd name="T20" fmla="*/ 74 w 75"/>
                <a:gd name="T21" fmla="*/ 63 h 90"/>
                <a:gd name="T22" fmla="*/ 57 w 75"/>
                <a:gd name="T23" fmla="*/ 41 h 90"/>
                <a:gd name="T24" fmla="*/ 20 w 75"/>
                <a:gd name="T25" fmla="*/ 16 h 90"/>
                <a:gd name="T26" fmla="*/ 42 w 75"/>
                <a:gd name="T27" fmla="*/ 16 h 90"/>
                <a:gd name="T28" fmla="*/ 46 w 75"/>
                <a:gd name="T29" fmla="*/ 16 h 90"/>
                <a:gd name="T30" fmla="*/ 52 w 75"/>
                <a:gd name="T31" fmla="*/ 25 h 90"/>
                <a:gd name="T32" fmla="*/ 44 w 75"/>
                <a:gd name="T33" fmla="*/ 36 h 90"/>
                <a:gd name="T34" fmla="*/ 20 w 75"/>
                <a:gd name="T35" fmla="*/ 36 h 90"/>
                <a:gd name="T36" fmla="*/ 20 w 75"/>
                <a:gd name="T37" fmla="*/ 16 h 90"/>
                <a:gd name="T38" fmla="*/ 44 w 75"/>
                <a:gd name="T39" fmla="*/ 73 h 90"/>
                <a:gd name="T40" fmla="*/ 43 w 75"/>
                <a:gd name="T41" fmla="*/ 73 h 90"/>
                <a:gd name="T42" fmla="*/ 20 w 75"/>
                <a:gd name="T43" fmla="*/ 73 h 90"/>
                <a:gd name="T44" fmla="*/ 20 w 75"/>
                <a:gd name="T45" fmla="*/ 49 h 90"/>
                <a:gd name="T46" fmla="*/ 46 w 75"/>
                <a:gd name="T47" fmla="*/ 49 h 90"/>
                <a:gd name="T48" fmla="*/ 55 w 75"/>
                <a:gd name="T49" fmla="*/ 62 h 90"/>
                <a:gd name="T50" fmla="*/ 44 w 75"/>
                <a:gd name="T5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" h="90">
                  <a:moveTo>
                    <a:pt x="57" y="41"/>
                  </a:moveTo>
                  <a:cubicBezTo>
                    <a:pt x="57" y="41"/>
                    <a:pt x="71" y="40"/>
                    <a:pt x="71" y="24"/>
                  </a:cubicBezTo>
                  <a:cubicBezTo>
                    <a:pt x="71" y="8"/>
                    <a:pt x="60" y="0"/>
                    <a:pt x="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89"/>
                    <a:pt x="74" y="90"/>
                    <a:pt x="74" y="63"/>
                  </a:cubicBezTo>
                  <a:cubicBezTo>
                    <a:pt x="74" y="63"/>
                    <a:pt x="75" y="41"/>
                    <a:pt x="57" y="41"/>
                  </a:cubicBezTo>
                  <a:close/>
                  <a:moveTo>
                    <a:pt x="20" y="16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52" y="16"/>
                    <a:pt x="52" y="25"/>
                  </a:cubicBezTo>
                  <a:cubicBezTo>
                    <a:pt x="52" y="34"/>
                    <a:pt x="48" y="36"/>
                    <a:pt x="44" y="36"/>
                  </a:cubicBezTo>
                  <a:cubicBezTo>
                    <a:pt x="20" y="36"/>
                    <a:pt x="20" y="36"/>
                    <a:pt x="20" y="36"/>
                  </a:cubicBezTo>
                  <a:lnTo>
                    <a:pt x="20" y="16"/>
                  </a:lnTo>
                  <a:close/>
                  <a:moveTo>
                    <a:pt x="44" y="73"/>
                  </a:moveTo>
                  <a:cubicBezTo>
                    <a:pt x="44" y="73"/>
                    <a:pt x="43" y="73"/>
                    <a:pt x="43" y="73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55" y="49"/>
                    <a:pt x="55" y="62"/>
                  </a:cubicBezTo>
                  <a:cubicBezTo>
                    <a:pt x="55" y="72"/>
                    <a:pt x="48" y="73"/>
                    <a:pt x="4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4227513" y="3808413"/>
              <a:ext cx="301625" cy="288925"/>
            </a:xfrm>
            <a:custGeom>
              <a:avLst/>
              <a:gdLst>
                <a:gd name="T0" fmla="*/ 36 w 72"/>
                <a:gd name="T1" fmla="*/ 0 h 69"/>
                <a:gd name="T2" fmla="*/ 2 w 72"/>
                <a:gd name="T3" fmla="*/ 34 h 69"/>
                <a:gd name="T4" fmla="*/ 36 w 72"/>
                <a:gd name="T5" fmla="*/ 68 h 69"/>
                <a:gd name="T6" fmla="*/ 66 w 72"/>
                <a:gd name="T7" fmla="*/ 44 h 69"/>
                <a:gd name="T8" fmla="*/ 51 w 72"/>
                <a:gd name="T9" fmla="*/ 44 h 69"/>
                <a:gd name="T10" fmla="*/ 37 w 72"/>
                <a:gd name="T11" fmla="*/ 54 h 69"/>
                <a:gd name="T12" fmla="*/ 21 w 72"/>
                <a:gd name="T13" fmla="*/ 38 h 69"/>
                <a:gd name="T14" fmla="*/ 67 w 72"/>
                <a:gd name="T15" fmla="*/ 38 h 69"/>
                <a:gd name="T16" fmla="*/ 36 w 72"/>
                <a:gd name="T17" fmla="*/ 0 h 69"/>
                <a:gd name="T18" fmla="*/ 21 w 72"/>
                <a:gd name="T19" fmla="*/ 26 h 69"/>
                <a:gd name="T20" fmla="*/ 37 w 72"/>
                <a:gd name="T21" fmla="*/ 13 h 69"/>
                <a:gd name="T22" fmla="*/ 50 w 72"/>
                <a:gd name="T23" fmla="*/ 26 h 69"/>
                <a:gd name="T24" fmla="*/ 21 w 72"/>
                <a:gd name="T25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69">
                  <a:moveTo>
                    <a:pt x="36" y="0"/>
                  </a:moveTo>
                  <a:cubicBezTo>
                    <a:pt x="2" y="0"/>
                    <a:pt x="2" y="34"/>
                    <a:pt x="2" y="34"/>
                  </a:cubicBezTo>
                  <a:cubicBezTo>
                    <a:pt x="2" y="34"/>
                    <a:pt x="0" y="68"/>
                    <a:pt x="36" y="68"/>
                  </a:cubicBezTo>
                  <a:cubicBezTo>
                    <a:pt x="36" y="68"/>
                    <a:pt x="66" y="69"/>
                    <a:pt x="66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54"/>
                    <a:pt x="37" y="54"/>
                  </a:cubicBezTo>
                  <a:cubicBezTo>
                    <a:pt x="37" y="54"/>
                    <a:pt x="21" y="55"/>
                    <a:pt x="21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8"/>
                    <a:pt x="72" y="0"/>
                    <a:pt x="36" y="0"/>
                  </a:cubicBezTo>
                  <a:close/>
                  <a:moveTo>
                    <a:pt x="21" y="26"/>
                  </a:moveTo>
                  <a:cubicBezTo>
                    <a:pt x="21" y="26"/>
                    <a:pt x="23" y="13"/>
                    <a:pt x="37" y="13"/>
                  </a:cubicBezTo>
                  <a:cubicBezTo>
                    <a:pt x="50" y="13"/>
                    <a:pt x="50" y="26"/>
                    <a:pt x="50" y="26"/>
                  </a:cubicBezTo>
                  <a:lnTo>
                    <a:pt x="2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Rectangle 35"/>
            <p:cNvSpPr>
              <a:spLocks noChangeArrowheads="1"/>
            </p:cNvSpPr>
            <p:nvPr/>
          </p:nvSpPr>
          <p:spPr bwMode="auto">
            <a:xfrm>
              <a:off x="4298951" y="3736975"/>
              <a:ext cx="155575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26" name="Freeform 39"/>
          <p:cNvSpPr/>
          <p:nvPr/>
        </p:nvSpPr>
        <p:spPr bwMode="auto">
          <a:xfrm>
            <a:off x="9448350" y="2969140"/>
            <a:ext cx="749661" cy="722495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27" name="Group 161"/>
          <p:cNvGrpSpPr/>
          <p:nvPr/>
        </p:nvGrpSpPr>
        <p:grpSpPr>
          <a:xfrm>
            <a:off x="7726854" y="1866310"/>
            <a:ext cx="810997" cy="811102"/>
            <a:chOff x="1157288" y="1111250"/>
            <a:chExt cx="944563" cy="944562"/>
          </a:xfrm>
          <a:solidFill>
            <a:schemeClr val="accent3"/>
          </a:solidFill>
        </p:grpSpPr>
        <p:sp>
          <p:nvSpPr>
            <p:cNvPr id="28" name="Freeform 45"/>
            <p:cNvSpPr/>
            <p:nvPr/>
          </p:nvSpPr>
          <p:spPr bwMode="auto">
            <a:xfrm>
              <a:off x="1463676" y="1111250"/>
              <a:ext cx="360363" cy="357187"/>
            </a:xfrm>
            <a:custGeom>
              <a:avLst/>
              <a:gdLst>
                <a:gd name="T0" fmla="*/ 86 w 86"/>
                <a:gd name="T1" fmla="*/ 10 h 85"/>
                <a:gd name="T2" fmla="*/ 40 w 86"/>
                <a:gd name="T3" fmla="*/ 0 h 85"/>
                <a:gd name="T4" fmla="*/ 0 w 86"/>
                <a:gd name="T5" fmla="*/ 8 h 85"/>
                <a:gd name="T6" fmla="*/ 86 w 86"/>
                <a:gd name="T7" fmla="*/ 85 h 85"/>
                <a:gd name="T8" fmla="*/ 86 w 86"/>
                <a:gd name="T9" fmla="*/ 1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86" y="10"/>
                  </a:moveTo>
                  <a:cubicBezTo>
                    <a:pt x="71" y="4"/>
                    <a:pt x="56" y="0"/>
                    <a:pt x="40" y="0"/>
                  </a:cubicBezTo>
                  <a:cubicBezTo>
                    <a:pt x="26" y="0"/>
                    <a:pt x="13" y="3"/>
                    <a:pt x="0" y="8"/>
                  </a:cubicBezTo>
                  <a:cubicBezTo>
                    <a:pt x="3" y="10"/>
                    <a:pt x="82" y="82"/>
                    <a:pt x="86" y="85"/>
                  </a:cubicBezTo>
                  <a:cubicBezTo>
                    <a:pt x="86" y="80"/>
                    <a:pt x="86" y="12"/>
                    <a:pt x="8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46"/>
            <p:cNvSpPr/>
            <p:nvPr/>
          </p:nvSpPr>
          <p:spPr bwMode="auto">
            <a:xfrm>
              <a:off x="1190626" y="1581150"/>
              <a:ext cx="196850" cy="406400"/>
            </a:xfrm>
            <a:custGeom>
              <a:avLst/>
              <a:gdLst>
                <a:gd name="T0" fmla="*/ 47 w 47"/>
                <a:gd name="T1" fmla="*/ 97 h 97"/>
                <a:gd name="T2" fmla="*/ 47 w 47"/>
                <a:gd name="T3" fmla="*/ 0 h 97"/>
                <a:gd name="T4" fmla="*/ 0 w 47"/>
                <a:gd name="T5" fmla="*/ 42 h 97"/>
                <a:gd name="T6" fmla="*/ 47 w 47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97">
                  <a:moveTo>
                    <a:pt x="47" y="97"/>
                  </a:moveTo>
                  <a:cubicBezTo>
                    <a:pt x="47" y="92"/>
                    <a:pt x="47" y="5"/>
                    <a:pt x="47" y="0"/>
                  </a:cubicBezTo>
                  <a:cubicBezTo>
                    <a:pt x="43" y="3"/>
                    <a:pt x="2" y="41"/>
                    <a:pt x="0" y="42"/>
                  </a:cubicBezTo>
                  <a:cubicBezTo>
                    <a:pt x="9" y="65"/>
                    <a:pt x="26" y="84"/>
                    <a:pt x="47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47"/>
            <p:cNvSpPr/>
            <p:nvPr/>
          </p:nvSpPr>
          <p:spPr bwMode="auto">
            <a:xfrm>
              <a:off x="1157288" y="1166813"/>
              <a:ext cx="436563" cy="539750"/>
            </a:xfrm>
            <a:custGeom>
              <a:avLst/>
              <a:gdLst>
                <a:gd name="T0" fmla="*/ 0 w 104"/>
                <a:gd name="T1" fmla="*/ 100 h 129"/>
                <a:gd name="T2" fmla="*/ 4 w 104"/>
                <a:gd name="T3" fmla="*/ 129 h 129"/>
                <a:gd name="T4" fmla="*/ 104 w 104"/>
                <a:gd name="T5" fmla="*/ 38 h 129"/>
                <a:gd name="T6" fmla="*/ 61 w 104"/>
                <a:gd name="T7" fmla="*/ 0 h 129"/>
                <a:gd name="T8" fmla="*/ 0 w 104"/>
                <a:gd name="T9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9">
                  <a:moveTo>
                    <a:pt x="0" y="100"/>
                  </a:moveTo>
                  <a:cubicBezTo>
                    <a:pt x="0" y="109"/>
                    <a:pt x="2" y="119"/>
                    <a:pt x="4" y="129"/>
                  </a:cubicBezTo>
                  <a:cubicBezTo>
                    <a:pt x="7" y="126"/>
                    <a:pt x="102" y="40"/>
                    <a:pt x="104" y="38"/>
                  </a:cubicBezTo>
                  <a:cubicBezTo>
                    <a:pt x="102" y="37"/>
                    <a:pt x="63" y="1"/>
                    <a:pt x="61" y="0"/>
                  </a:cubicBezTo>
                  <a:cubicBezTo>
                    <a:pt x="24" y="19"/>
                    <a:pt x="0" y="57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48"/>
            <p:cNvSpPr/>
            <p:nvPr/>
          </p:nvSpPr>
          <p:spPr bwMode="auto">
            <a:xfrm>
              <a:off x="1438276" y="1790700"/>
              <a:ext cx="615950" cy="265112"/>
            </a:xfrm>
            <a:custGeom>
              <a:avLst/>
              <a:gdLst>
                <a:gd name="T0" fmla="*/ 0 w 147"/>
                <a:gd name="T1" fmla="*/ 0 h 63"/>
                <a:gd name="T2" fmla="*/ 0 w 147"/>
                <a:gd name="T3" fmla="*/ 53 h 63"/>
                <a:gd name="T4" fmla="*/ 35 w 147"/>
                <a:gd name="T5" fmla="*/ 63 h 63"/>
                <a:gd name="T6" fmla="*/ 56 w 147"/>
                <a:gd name="T7" fmla="*/ 63 h 63"/>
                <a:gd name="T8" fmla="*/ 147 w 147"/>
                <a:gd name="T9" fmla="*/ 0 h 63"/>
                <a:gd name="T10" fmla="*/ 0 w 147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63">
                  <a:moveTo>
                    <a:pt x="0" y="0"/>
                  </a:moveTo>
                  <a:cubicBezTo>
                    <a:pt x="0" y="2"/>
                    <a:pt x="0" y="52"/>
                    <a:pt x="0" y="53"/>
                  </a:cubicBezTo>
                  <a:cubicBezTo>
                    <a:pt x="11" y="58"/>
                    <a:pt x="23" y="62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95" y="59"/>
                    <a:pt x="129" y="35"/>
                    <a:pt x="147" y="0"/>
                  </a:cubicBezTo>
                  <a:cubicBezTo>
                    <a:pt x="143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49"/>
            <p:cNvSpPr/>
            <p:nvPr/>
          </p:nvSpPr>
          <p:spPr bwMode="auto">
            <a:xfrm>
              <a:off x="1874838" y="1182688"/>
              <a:ext cx="227013" cy="558800"/>
            </a:xfrm>
            <a:custGeom>
              <a:avLst/>
              <a:gdLst>
                <a:gd name="T0" fmla="*/ 0 w 54"/>
                <a:gd name="T1" fmla="*/ 0 h 133"/>
                <a:gd name="T2" fmla="*/ 0 w 54"/>
                <a:gd name="T3" fmla="*/ 133 h 133"/>
                <a:gd name="T4" fmla="*/ 48 w 54"/>
                <a:gd name="T5" fmla="*/ 133 h 133"/>
                <a:gd name="T6" fmla="*/ 54 w 54"/>
                <a:gd name="T7" fmla="*/ 96 h 133"/>
                <a:gd name="T8" fmla="*/ 0 w 54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33">
                  <a:moveTo>
                    <a:pt x="0" y="0"/>
                  </a:moveTo>
                  <a:cubicBezTo>
                    <a:pt x="0" y="4"/>
                    <a:pt x="0" y="130"/>
                    <a:pt x="0" y="133"/>
                  </a:cubicBezTo>
                  <a:cubicBezTo>
                    <a:pt x="2" y="133"/>
                    <a:pt x="46" y="133"/>
                    <a:pt x="48" y="133"/>
                  </a:cubicBezTo>
                  <a:cubicBezTo>
                    <a:pt x="52" y="121"/>
                    <a:pt x="54" y="108"/>
                    <a:pt x="54" y="96"/>
                  </a:cubicBezTo>
                  <a:cubicBezTo>
                    <a:pt x="54" y="57"/>
                    <a:pt x="33" y="2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10838629" y="2950056"/>
            <a:ext cx="629716" cy="627071"/>
          </a:xfrm>
          <a:custGeom>
            <a:avLst/>
            <a:gdLst>
              <a:gd name="T0" fmla="*/ 168 w 175"/>
              <a:gd name="T1" fmla="*/ 53 h 174"/>
              <a:gd name="T2" fmla="*/ 149 w 175"/>
              <a:gd name="T3" fmla="*/ 25 h 174"/>
              <a:gd name="T4" fmla="*/ 121 w 175"/>
              <a:gd name="T5" fmla="*/ 6 h 174"/>
              <a:gd name="T6" fmla="*/ 87 w 175"/>
              <a:gd name="T7" fmla="*/ 0 h 174"/>
              <a:gd name="T8" fmla="*/ 53 w 175"/>
              <a:gd name="T9" fmla="*/ 6 h 174"/>
              <a:gd name="T10" fmla="*/ 26 w 175"/>
              <a:gd name="T11" fmla="*/ 25 h 174"/>
              <a:gd name="T12" fmla="*/ 7 w 175"/>
              <a:gd name="T13" fmla="*/ 53 h 174"/>
              <a:gd name="T14" fmla="*/ 0 w 175"/>
              <a:gd name="T15" fmla="*/ 87 h 174"/>
              <a:gd name="T16" fmla="*/ 7 w 175"/>
              <a:gd name="T17" fmla="*/ 121 h 174"/>
              <a:gd name="T18" fmla="*/ 26 w 175"/>
              <a:gd name="T19" fmla="*/ 149 h 174"/>
              <a:gd name="T20" fmla="*/ 53 w 175"/>
              <a:gd name="T21" fmla="*/ 167 h 174"/>
              <a:gd name="T22" fmla="*/ 87 w 175"/>
              <a:gd name="T23" fmla="*/ 174 h 174"/>
              <a:gd name="T24" fmla="*/ 121 w 175"/>
              <a:gd name="T25" fmla="*/ 167 h 174"/>
              <a:gd name="T26" fmla="*/ 149 w 175"/>
              <a:gd name="T27" fmla="*/ 149 h 174"/>
              <a:gd name="T28" fmla="*/ 168 w 175"/>
              <a:gd name="T29" fmla="*/ 121 h 174"/>
              <a:gd name="T30" fmla="*/ 175 w 175"/>
              <a:gd name="T31" fmla="*/ 87 h 174"/>
              <a:gd name="T32" fmla="*/ 162 w 175"/>
              <a:gd name="T33" fmla="*/ 86 h 174"/>
              <a:gd name="T34" fmla="*/ 108 w 175"/>
              <a:gd name="T35" fmla="*/ 80 h 174"/>
              <a:gd name="T36" fmla="*/ 145 w 175"/>
              <a:gd name="T37" fmla="*/ 40 h 174"/>
              <a:gd name="T38" fmla="*/ 137 w 175"/>
              <a:gd name="T39" fmla="*/ 31 h 174"/>
              <a:gd name="T40" fmla="*/ 70 w 175"/>
              <a:gd name="T41" fmla="*/ 14 h 174"/>
              <a:gd name="T42" fmla="*/ 137 w 175"/>
              <a:gd name="T43" fmla="*/ 31 h 174"/>
              <a:gd name="T44" fmla="*/ 70 w 175"/>
              <a:gd name="T45" fmla="*/ 14 h 174"/>
              <a:gd name="T46" fmla="*/ 70 w 175"/>
              <a:gd name="T47" fmla="*/ 14 h 174"/>
              <a:gd name="T48" fmla="*/ 83 w 175"/>
              <a:gd name="T49" fmla="*/ 62 h 174"/>
              <a:gd name="T50" fmla="*/ 56 w 175"/>
              <a:gd name="T51" fmla="*/ 19 h 174"/>
              <a:gd name="T52" fmla="*/ 13 w 175"/>
              <a:gd name="T53" fmla="*/ 85 h 174"/>
              <a:gd name="T54" fmla="*/ 96 w 175"/>
              <a:gd name="T55" fmla="*/ 87 h 174"/>
              <a:gd name="T56" fmla="*/ 32 w 175"/>
              <a:gd name="T57" fmla="*/ 137 h 174"/>
              <a:gd name="T58" fmla="*/ 13 w 175"/>
              <a:gd name="T59" fmla="*/ 87 h 174"/>
              <a:gd name="T60" fmla="*/ 40 w 175"/>
              <a:gd name="T61" fmla="*/ 144 h 174"/>
              <a:gd name="T62" fmla="*/ 100 w 175"/>
              <a:gd name="T63" fmla="*/ 99 h 174"/>
              <a:gd name="T64" fmla="*/ 117 w 175"/>
              <a:gd name="T65" fmla="*/ 156 h 174"/>
              <a:gd name="T66" fmla="*/ 129 w 175"/>
              <a:gd name="T67" fmla="*/ 149 h 174"/>
              <a:gd name="T68" fmla="*/ 161 w 175"/>
              <a:gd name="T69" fmla="*/ 9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5" h="174">
                <a:moveTo>
                  <a:pt x="173" y="69"/>
                </a:moveTo>
                <a:cubicBezTo>
                  <a:pt x="172" y="64"/>
                  <a:pt x="170" y="58"/>
                  <a:pt x="168" y="53"/>
                </a:cubicBezTo>
                <a:cubicBezTo>
                  <a:pt x="166" y="48"/>
                  <a:pt x="163" y="43"/>
                  <a:pt x="160" y="38"/>
                </a:cubicBezTo>
                <a:cubicBezTo>
                  <a:pt x="157" y="33"/>
                  <a:pt x="153" y="29"/>
                  <a:pt x="149" y="25"/>
                </a:cubicBezTo>
                <a:cubicBezTo>
                  <a:pt x="145" y="21"/>
                  <a:pt x="141" y="18"/>
                  <a:pt x="136" y="14"/>
                </a:cubicBezTo>
                <a:cubicBezTo>
                  <a:pt x="132" y="11"/>
                  <a:pt x="127" y="9"/>
                  <a:pt x="121" y="6"/>
                </a:cubicBezTo>
                <a:cubicBezTo>
                  <a:pt x="116" y="4"/>
                  <a:pt x="111" y="2"/>
                  <a:pt x="105" y="1"/>
                </a:cubicBezTo>
                <a:cubicBezTo>
                  <a:pt x="99" y="0"/>
                  <a:pt x="93" y="0"/>
                  <a:pt x="87" y="0"/>
                </a:cubicBezTo>
                <a:cubicBezTo>
                  <a:pt x="82" y="0"/>
                  <a:pt x="76" y="0"/>
                  <a:pt x="70" y="1"/>
                </a:cubicBezTo>
                <a:cubicBezTo>
                  <a:pt x="64" y="2"/>
                  <a:pt x="59" y="4"/>
                  <a:pt x="53" y="6"/>
                </a:cubicBezTo>
                <a:cubicBezTo>
                  <a:pt x="48" y="9"/>
                  <a:pt x="43" y="11"/>
                  <a:pt x="39" y="14"/>
                </a:cubicBezTo>
                <a:cubicBezTo>
                  <a:pt x="34" y="18"/>
                  <a:pt x="30" y="21"/>
                  <a:pt x="26" y="25"/>
                </a:cubicBezTo>
                <a:cubicBezTo>
                  <a:pt x="22" y="29"/>
                  <a:pt x="18" y="33"/>
                  <a:pt x="15" y="38"/>
                </a:cubicBezTo>
                <a:cubicBezTo>
                  <a:pt x="12" y="43"/>
                  <a:pt x="9" y="48"/>
                  <a:pt x="7" y="53"/>
                </a:cubicBezTo>
                <a:cubicBezTo>
                  <a:pt x="5" y="58"/>
                  <a:pt x="3" y="64"/>
                  <a:pt x="2" y="69"/>
                </a:cubicBezTo>
                <a:cubicBezTo>
                  <a:pt x="1" y="75"/>
                  <a:pt x="0" y="81"/>
                  <a:pt x="0" y="87"/>
                </a:cubicBezTo>
                <a:cubicBezTo>
                  <a:pt x="0" y="93"/>
                  <a:pt x="1" y="99"/>
                  <a:pt x="2" y="105"/>
                </a:cubicBezTo>
                <a:cubicBezTo>
                  <a:pt x="3" y="110"/>
                  <a:pt x="5" y="116"/>
                  <a:pt x="7" y="121"/>
                </a:cubicBezTo>
                <a:cubicBezTo>
                  <a:pt x="9" y="126"/>
                  <a:pt x="12" y="131"/>
                  <a:pt x="15" y="136"/>
                </a:cubicBezTo>
                <a:cubicBezTo>
                  <a:pt x="18" y="140"/>
                  <a:pt x="22" y="145"/>
                  <a:pt x="26" y="149"/>
                </a:cubicBezTo>
                <a:cubicBezTo>
                  <a:pt x="30" y="153"/>
                  <a:pt x="34" y="156"/>
                  <a:pt x="39" y="159"/>
                </a:cubicBezTo>
                <a:cubicBezTo>
                  <a:pt x="43" y="163"/>
                  <a:pt x="48" y="165"/>
                  <a:pt x="53" y="167"/>
                </a:cubicBezTo>
                <a:cubicBezTo>
                  <a:pt x="59" y="170"/>
                  <a:pt x="64" y="171"/>
                  <a:pt x="70" y="173"/>
                </a:cubicBezTo>
                <a:cubicBezTo>
                  <a:pt x="76" y="174"/>
                  <a:pt x="82" y="174"/>
                  <a:pt x="87" y="174"/>
                </a:cubicBezTo>
                <a:cubicBezTo>
                  <a:pt x="93" y="174"/>
                  <a:pt x="99" y="174"/>
                  <a:pt x="105" y="173"/>
                </a:cubicBezTo>
                <a:cubicBezTo>
                  <a:pt x="111" y="171"/>
                  <a:pt x="116" y="170"/>
                  <a:pt x="121" y="167"/>
                </a:cubicBezTo>
                <a:cubicBezTo>
                  <a:pt x="127" y="165"/>
                  <a:pt x="132" y="163"/>
                  <a:pt x="136" y="159"/>
                </a:cubicBezTo>
                <a:cubicBezTo>
                  <a:pt x="141" y="156"/>
                  <a:pt x="145" y="153"/>
                  <a:pt x="149" y="149"/>
                </a:cubicBezTo>
                <a:cubicBezTo>
                  <a:pt x="153" y="145"/>
                  <a:pt x="157" y="140"/>
                  <a:pt x="160" y="136"/>
                </a:cubicBezTo>
                <a:cubicBezTo>
                  <a:pt x="163" y="131"/>
                  <a:pt x="166" y="126"/>
                  <a:pt x="168" y="121"/>
                </a:cubicBezTo>
                <a:cubicBezTo>
                  <a:pt x="170" y="116"/>
                  <a:pt x="172" y="110"/>
                  <a:pt x="173" y="105"/>
                </a:cubicBezTo>
                <a:cubicBezTo>
                  <a:pt x="174" y="99"/>
                  <a:pt x="175" y="93"/>
                  <a:pt x="175" y="87"/>
                </a:cubicBezTo>
                <a:cubicBezTo>
                  <a:pt x="175" y="81"/>
                  <a:pt x="174" y="75"/>
                  <a:pt x="173" y="69"/>
                </a:cubicBezTo>
                <a:close/>
                <a:moveTo>
                  <a:pt x="162" y="86"/>
                </a:moveTo>
                <a:cubicBezTo>
                  <a:pt x="161" y="86"/>
                  <a:pt x="136" y="81"/>
                  <a:pt x="110" y="84"/>
                </a:cubicBezTo>
                <a:cubicBezTo>
                  <a:pt x="110" y="82"/>
                  <a:pt x="109" y="81"/>
                  <a:pt x="108" y="80"/>
                </a:cubicBezTo>
                <a:cubicBezTo>
                  <a:pt x="107" y="76"/>
                  <a:pt x="105" y="73"/>
                  <a:pt x="104" y="69"/>
                </a:cubicBezTo>
                <a:cubicBezTo>
                  <a:pt x="133" y="57"/>
                  <a:pt x="145" y="40"/>
                  <a:pt x="145" y="40"/>
                </a:cubicBezTo>
                <a:cubicBezTo>
                  <a:pt x="156" y="52"/>
                  <a:pt x="162" y="68"/>
                  <a:pt x="162" y="86"/>
                </a:cubicBezTo>
                <a:close/>
                <a:moveTo>
                  <a:pt x="137" y="31"/>
                </a:moveTo>
                <a:cubicBezTo>
                  <a:pt x="137" y="31"/>
                  <a:pt x="126" y="47"/>
                  <a:pt x="98" y="58"/>
                </a:cubicBezTo>
                <a:cubicBezTo>
                  <a:pt x="85" y="35"/>
                  <a:pt x="71" y="16"/>
                  <a:pt x="70" y="14"/>
                </a:cubicBezTo>
                <a:cubicBezTo>
                  <a:pt x="76" y="13"/>
                  <a:pt x="81" y="12"/>
                  <a:pt x="87" y="12"/>
                </a:cubicBezTo>
                <a:cubicBezTo>
                  <a:pt x="106" y="12"/>
                  <a:pt x="124" y="19"/>
                  <a:pt x="137" y="31"/>
                </a:cubicBezTo>
                <a:close/>
                <a:moveTo>
                  <a:pt x="70" y="14"/>
                </a:moveTo>
                <a:cubicBezTo>
                  <a:pt x="70" y="14"/>
                  <a:pt x="70" y="14"/>
                  <a:pt x="70" y="14"/>
                </a:cubicBezTo>
                <a:cubicBezTo>
                  <a:pt x="70" y="14"/>
                  <a:pt x="69" y="15"/>
                  <a:pt x="69" y="15"/>
                </a:cubicBezTo>
                <a:cubicBezTo>
                  <a:pt x="69" y="15"/>
                  <a:pt x="70" y="15"/>
                  <a:pt x="70" y="14"/>
                </a:cubicBezTo>
                <a:close/>
                <a:moveTo>
                  <a:pt x="56" y="19"/>
                </a:moveTo>
                <a:cubicBezTo>
                  <a:pt x="57" y="21"/>
                  <a:pt x="70" y="39"/>
                  <a:pt x="83" y="62"/>
                </a:cubicBezTo>
                <a:cubicBezTo>
                  <a:pt x="47" y="72"/>
                  <a:pt x="16" y="72"/>
                  <a:pt x="14" y="72"/>
                </a:cubicBezTo>
                <a:cubicBezTo>
                  <a:pt x="19" y="48"/>
                  <a:pt x="35" y="29"/>
                  <a:pt x="56" y="19"/>
                </a:cubicBezTo>
                <a:close/>
                <a:moveTo>
                  <a:pt x="13" y="87"/>
                </a:moveTo>
                <a:cubicBezTo>
                  <a:pt x="13" y="86"/>
                  <a:pt x="13" y="85"/>
                  <a:pt x="13" y="85"/>
                </a:cubicBezTo>
                <a:cubicBezTo>
                  <a:pt x="14" y="85"/>
                  <a:pt x="51" y="85"/>
                  <a:pt x="90" y="74"/>
                </a:cubicBezTo>
                <a:cubicBezTo>
                  <a:pt x="92" y="78"/>
                  <a:pt x="94" y="82"/>
                  <a:pt x="96" y="87"/>
                </a:cubicBezTo>
                <a:cubicBezTo>
                  <a:pt x="95" y="87"/>
                  <a:pt x="94" y="87"/>
                  <a:pt x="93" y="88"/>
                </a:cubicBezTo>
                <a:cubicBezTo>
                  <a:pt x="52" y="101"/>
                  <a:pt x="32" y="137"/>
                  <a:pt x="32" y="137"/>
                </a:cubicBezTo>
                <a:cubicBezTo>
                  <a:pt x="32" y="137"/>
                  <a:pt x="32" y="137"/>
                  <a:pt x="32" y="137"/>
                </a:cubicBezTo>
                <a:cubicBezTo>
                  <a:pt x="20" y="124"/>
                  <a:pt x="13" y="106"/>
                  <a:pt x="13" y="87"/>
                </a:cubicBezTo>
                <a:close/>
                <a:moveTo>
                  <a:pt x="87" y="162"/>
                </a:moveTo>
                <a:cubicBezTo>
                  <a:pt x="69" y="162"/>
                  <a:pt x="53" y="155"/>
                  <a:pt x="40" y="144"/>
                </a:cubicBezTo>
                <a:cubicBezTo>
                  <a:pt x="41" y="145"/>
                  <a:pt x="42" y="146"/>
                  <a:pt x="42" y="146"/>
                </a:cubicBezTo>
                <a:cubicBezTo>
                  <a:pt x="42" y="146"/>
                  <a:pt x="56" y="115"/>
                  <a:pt x="100" y="99"/>
                </a:cubicBezTo>
                <a:cubicBezTo>
                  <a:pt x="100" y="99"/>
                  <a:pt x="100" y="99"/>
                  <a:pt x="101" y="99"/>
                </a:cubicBezTo>
                <a:cubicBezTo>
                  <a:pt x="111" y="126"/>
                  <a:pt x="115" y="149"/>
                  <a:pt x="117" y="156"/>
                </a:cubicBezTo>
                <a:cubicBezTo>
                  <a:pt x="108" y="159"/>
                  <a:pt x="98" y="162"/>
                  <a:pt x="87" y="162"/>
                </a:cubicBezTo>
                <a:close/>
                <a:moveTo>
                  <a:pt x="129" y="149"/>
                </a:moveTo>
                <a:cubicBezTo>
                  <a:pt x="128" y="144"/>
                  <a:pt x="124" y="122"/>
                  <a:pt x="115" y="96"/>
                </a:cubicBezTo>
                <a:cubicBezTo>
                  <a:pt x="139" y="92"/>
                  <a:pt x="160" y="98"/>
                  <a:pt x="161" y="99"/>
                </a:cubicBezTo>
                <a:cubicBezTo>
                  <a:pt x="158" y="120"/>
                  <a:pt x="146" y="138"/>
                  <a:pt x="129" y="1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4" name="Freeform 21"/>
          <p:cNvSpPr/>
          <p:nvPr/>
        </p:nvSpPr>
        <p:spPr bwMode="auto">
          <a:xfrm>
            <a:off x="10683245" y="3667098"/>
            <a:ext cx="821902" cy="817919"/>
          </a:xfrm>
          <a:custGeom>
            <a:avLst/>
            <a:gdLst>
              <a:gd name="T0" fmla="*/ 114 w 228"/>
              <a:gd name="T1" fmla="*/ 0 h 227"/>
              <a:gd name="T2" fmla="*/ 0 w 228"/>
              <a:gd name="T3" fmla="*/ 114 h 227"/>
              <a:gd name="T4" fmla="*/ 68 w 228"/>
              <a:gd name="T5" fmla="*/ 218 h 227"/>
              <a:gd name="T6" fmla="*/ 70 w 228"/>
              <a:gd name="T7" fmla="*/ 192 h 227"/>
              <a:gd name="T8" fmla="*/ 85 w 228"/>
              <a:gd name="T9" fmla="*/ 130 h 227"/>
              <a:gd name="T10" fmla="*/ 81 w 228"/>
              <a:gd name="T11" fmla="*/ 112 h 227"/>
              <a:gd name="T12" fmla="*/ 103 w 228"/>
              <a:gd name="T13" fmla="*/ 82 h 227"/>
              <a:gd name="T14" fmla="*/ 119 w 228"/>
              <a:gd name="T15" fmla="*/ 99 h 227"/>
              <a:gd name="T16" fmla="*/ 109 w 228"/>
              <a:gd name="T17" fmla="*/ 140 h 227"/>
              <a:gd name="T18" fmla="*/ 127 w 228"/>
              <a:gd name="T19" fmla="*/ 162 h 227"/>
              <a:gd name="T20" fmla="*/ 163 w 228"/>
              <a:gd name="T21" fmla="*/ 101 h 227"/>
              <a:gd name="T22" fmla="*/ 115 w 228"/>
              <a:gd name="T23" fmla="*/ 57 h 227"/>
              <a:gd name="T24" fmla="*/ 59 w 228"/>
              <a:gd name="T25" fmla="*/ 112 h 227"/>
              <a:gd name="T26" fmla="*/ 67 w 228"/>
              <a:gd name="T27" fmla="*/ 134 h 227"/>
              <a:gd name="T28" fmla="*/ 68 w 228"/>
              <a:gd name="T29" fmla="*/ 141 h 227"/>
              <a:gd name="T30" fmla="*/ 66 w 228"/>
              <a:gd name="T31" fmla="*/ 150 h 227"/>
              <a:gd name="T32" fmla="*/ 60 w 228"/>
              <a:gd name="T33" fmla="*/ 153 h 227"/>
              <a:gd name="T34" fmla="*/ 37 w 228"/>
              <a:gd name="T35" fmla="*/ 109 h 227"/>
              <a:gd name="T36" fmla="*/ 118 w 228"/>
              <a:gd name="T37" fmla="*/ 38 h 227"/>
              <a:gd name="T38" fmla="*/ 191 w 228"/>
              <a:gd name="T39" fmla="*/ 103 h 227"/>
              <a:gd name="T40" fmla="*/ 129 w 228"/>
              <a:gd name="T41" fmla="*/ 181 h 227"/>
              <a:gd name="T42" fmla="*/ 101 w 228"/>
              <a:gd name="T43" fmla="*/ 167 h 227"/>
              <a:gd name="T44" fmla="*/ 93 w 228"/>
              <a:gd name="T45" fmla="*/ 198 h 227"/>
              <a:gd name="T46" fmla="*/ 82 w 228"/>
              <a:gd name="T47" fmla="*/ 223 h 227"/>
              <a:gd name="T48" fmla="*/ 114 w 228"/>
              <a:gd name="T49" fmla="*/ 227 h 227"/>
              <a:gd name="T50" fmla="*/ 228 w 228"/>
              <a:gd name="T51" fmla="*/ 114 h 227"/>
              <a:gd name="T52" fmla="*/ 114 w 228"/>
              <a:gd name="T53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28" h="227"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60"/>
                  <a:pt x="28" y="200"/>
                  <a:pt x="68" y="218"/>
                </a:cubicBezTo>
                <a:cubicBezTo>
                  <a:pt x="68" y="210"/>
                  <a:pt x="68" y="200"/>
                  <a:pt x="70" y="192"/>
                </a:cubicBezTo>
                <a:cubicBezTo>
                  <a:pt x="73" y="183"/>
                  <a:pt x="85" y="130"/>
                  <a:pt x="85" y="130"/>
                </a:cubicBezTo>
                <a:cubicBezTo>
                  <a:pt x="85" y="130"/>
                  <a:pt x="81" y="122"/>
                  <a:pt x="81" y="112"/>
                </a:cubicBezTo>
                <a:cubicBezTo>
                  <a:pt x="81" y="95"/>
                  <a:pt x="91" y="82"/>
                  <a:pt x="103" y="82"/>
                </a:cubicBezTo>
                <a:cubicBezTo>
                  <a:pt x="114" y="82"/>
                  <a:pt x="119" y="90"/>
                  <a:pt x="119" y="99"/>
                </a:cubicBezTo>
                <a:cubicBezTo>
                  <a:pt x="119" y="110"/>
                  <a:pt x="112" y="125"/>
                  <a:pt x="109" y="140"/>
                </a:cubicBezTo>
                <a:cubicBezTo>
                  <a:pt x="106" y="152"/>
                  <a:pt x="115" y="162"/>
                  <a:pt x="127" y="162"/>
                </a:cubicBezTo>
                <a:cubicBezTo>
                  <a:pt x="148" y="162"/>
                  <a:pt x="163" y="134"/>
                  <a:pt x="163" y="101"/>
                </a:cubicBezTo>
                <a:cubicBezTo>
                  <a:pt x="163" y="76"/>
                  <a:pt x="146" y="57"/>
                  <a:pt x="115" y="57"/>
                </a:cubicBezTo>
                <a:cubicBezTo>
                  <a:pt x="81" y="57"/>
                  <a:pt x="59" y="83"/>
                  <a:pt x="59" y="112"/>
                </a:cubicBezTo>
                <a:cubicBezTo>
                  <a:pt x="59" y="122"/>
                  <a:pt x="62" y="129"/>
                  <a:pt x="67" y="134"/>
                </a:cubicBezTo>
                <a:cubicBezTo>
                  <a:pt x="69" y="137"/>
                  <a:pt x="69" y="138"/>
                  <a:pt x="68" y="141"/>
                </a:cubicBezTo>
                <a:cubicBezTo>
                  <a:pt x="68" y="143"/>
                  <a:pt x="67" y="148"/>
                  <a:pt x="66" y="150"/>
                </a:cubicBezTo>
                <a:cubicBezTo>
                  <a:pt x="65" y="153"/>
                  <a:pt x="63" y="154"/>
                  <a:pt x="60" y="153"/>
                </a:cubicBezTo>
                <a:cubicBezTo>
                  <a:pt x="44" y="146"/>
                  <a:pt x="37" y="129"/>
                  <a:pt x="37" y="109"/>
                </a:cubicBezTo>
                <a:cubicBezTo>
                  <a:pt x="37" y="77"/>
                  <a:pt x="64" y="38"/>
                  <a:pt x="118" y="38"/>
                </a:cubicBezTo>
                <a:cubicBezTo>
                  <a:pt x="162" y="38"/>
                  <a:pt x="191" y="70"/>
                  <a:pt x="191" y="103"/>
                </a:cubicBezTo>
                <a:cubicBezTo>
                  <a:pt x="191" y="148"/>
                  <a:pt x="166" y="181"/>
                  <a:pt x="129" y="181"/>
                </a:cubicBezTo>
                <a:cubicBezTo>
                  <a:pt x="117" y="181"/>
                  <a:pt x="105" y="175"/>
                  <a:pt x="101" y="167"/>
                </a:cubicBezTo>
                <a:cubicBezTo>
                  <a:pt x="101" y="167"/>
                  <a:pt x="95" y="193"/>
                  <a:pt x="93" y="198"/>
                </a:cubicBezTo>
                <a:cubicBezTo>
                  <a:pt x="91" y="207"/>
                  <a:pt x="86" y="216"/>
                  <a:pt x="82" y="223"/>
                </a:cubicBezTo>
                <a:cubicBezTo>
                  <a:pt x="92" y="226"/>
                  <a:pt x="103" y="227"/>
                  <a:pt x="114" y="227"/>
                </a:cubicBezTo>
                <a:cubicBezTo>
                  <a:pt x="177" y="227"/>
                  <a:pt x="228" y="176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5" name="Freeform 22"/>
          <p:cNvSpPr>
            <a:spLocks noEditPoints="1"/>
          </p:cNvSpPr>
          <p:nvPr/>
        </p:nvSpPr>
        <p:spPr bwMode="auto">
          <a:xfrm>
            <a:off x="8601911" y="2436129"/>
            <a:ext cx="734668" cy="733401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36" name="Group 170"/>
          <p:cNvGrpSpPr/>
          <p:nvPr/>
        </p:nvGrpSpPr>
        <p:grpSpPr>
          <a:xfrm>
            <a:off x="9599642" y="1510516"/>
            <a:ext cx="662428" cy="616166"/>
            <a:chOff x="3338513" y="696913"/>
            <a:chExt cx="771525" cy="717550"/>
          </a:xfrm>
          <a:solidFill>
            <a:schemeClr val="accent2"/>
          </a:solidFill>
        </p:grpSpPr>
        <p:sp>
          <p:nvSpPr>
            <p:cNvPr id="37" name="Freeform 23"/>
            <p:cNvSpPr/>
            <p:nvPr/>
          </p:nvSpPr>
          <p:spPr bwMode="auto">
            <a:xfrm>
              <a:off x="3586163" y="696913"/>
              <a:ext cx="523875" cy="717550"/>
            </a:xfrm>
            <a:custGeom>
              <a:avLst/>
              <a:gdLst>
                <a:gd name="T0" fmla="*/ 115 w 125"/>
                <a:gd name="T1" fmla="*/ 63 h 171"/>
                <a:gd name="T2" fmla="*/ 69 w 125"/>
                <a:gd name="T3" fmla="*/ 63 h 171"/>
                <a:gd name="T4" fmla="*/ 85 w 125"/>
                <a:gd name="T5" fmla="*/ 32 h 171"/>
                <a:gd name="T6" fmla="*/ 74 w 125"/>
                <a:gd name="T7" fmla="*/ 0 h 171"/>
                <a:gd name="T8" fmla="*/ 61 w 125"/>
                <a:gd name="T9" fmla="*/ 21 h 171"/>
                <a:gd name="T10" fmla="*/ 37 w 125"/>
                <a:gd name="T11" fmla="*/ 53 h 171"/>
                <a:gd name="T12" fmla="*/ 0 w 125"/>
                <a:gd name="T13" fmla="*/ 70 h 171"/>
                <a:gd name="T14" fmla="*/ 0 w 125"/>
                <a:gd name="T15" fmla="*/ 71 h 171"/>
                <a:gd name="T16" fmla="*/ 0 w 125"/>
                <a:gd name="T17" fmla="*/ 148 h 171"/>
                <a:gd name="T18" fmla="*/ 26 w 125"/>
                <a:gd name="T19" fmla="*/ 155 h 171"/>
                <a:gd name="T20" fmla="*/ 76 w 125"/>
                <a:gd name="T21" fmla="*/ 171 h 171"/>
                <a:gd name="T22" fmla="*/ 91 w 125"/>
                <a:gd name="T23" fmla="*/ 147 h 171"/>
                <a:gd name="T24" fmla="*/ 103 w 125"/>
                <a:gd name="T25" fmla="*/ 121 h 171"/>
                <a:gd name="T26" fmla="*/ 107 w 125"/>
                <a:gd name="T27" fmla="*/ 91 h 171"/>
                <a:gd name="T28" fmla="*/ 115 w 125"/>
                <a:gd name="T29" fmla="*/ 6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171">
                  <a:moveTo>
                    <a:pt x="115" y="63"/>
                  </a:moveTo>
                  <a:cubicBezTo>
                    <a:pt x="105" y="57"/>
                    <a:pt x="69" y="63"/>
                    <a:pt x="69" y="63"/>
                  </a:cubicBezTo>
                  <a:cubicBezTo>
                    <a:pt x="75" y="59"/>
                    <a:pt x="85" y="38"/>
                    <a:pt x="85" y="32"/>
                  </a:cubicBezTo>
                  <a:cubicBezTo>
                    <a:pt x="86" y="19"/>
                    <a:pt x="83" y="0"/>
                    <a:pt x="74" y="0"/>
                  </a:cubicBezTo>
                  <a:cubicBezTo>
                    <a:pt x="64" y="0"/>
                    <a:pt x="62" y="16"/>
                    <a:pt x="61" y="21"/>
                  </a:cubicBezTo>
                  <a:cubicBezTo>
                    <a:pt x="59" y="35"/>
                    <a:pt x="46" y="48"/>
                    <a:pt x="37" y="53"/>
                  </a:cubicBezTo>
                  <a:cubicBezTo>
                    <a:pt x="25" y="60"/>
                    <a:pt x="16" y="66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9" y="148"/>
                    <a:pt x="18" y="150"/>
                    <a:pt x="26" y="155"/>
                  </a:cubicBezTo>
                  <a:cubicBezTo>
                    <a:pt x="43" y="164"/>
                    <a:pt x="56" y="171"/>
                    <a:pt x="76" y="171"/>
                  </a:cubicBezTo>
                  <a:cubicBezTo>
                    <a:pt x="106" y="171"/>
                    <a:pt x="103" y="148"/>
                    <a:pt x="91" y="147"/>
                  </a:cubicBezTo>
                  <a:cubicBezTo>
                    <a:pt x="115" y="148"/>
                    <a:pt x="117" y="128"/>
                    <a:pt x="103" y="121"/>
                  </a:cubicBezTo>
                  <a:cubicBezTo>
                    <a:pt x="125" y="121"/>
                    <a:pt x="122" y="93"/>
                    <a:pt x="107" y="91"/>
                  </a:cubicBezTo>
                  <a:cubicBezTo>
                    <a:pt x="124" y="92"/>
                    <a:pt x="125" y="70"/>
                    <a:pt x="11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3338513" y="960438"/>
              <a:ext cx="163513" cy="390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9" name="Freeform 25"/>
          <p:cNvSpPr>
            <a:spLocks noEditPoints="1"/>
          </p:cNvSpPr>
          <p:nvPr/>
        </p:nvSpPr>
        <p:spPr bwMode="auto">
          <a:xfrm>
            <a:off x="8659160" y="4786281"/>
            <a:ext cx="299865" cy="259008"/>
          </a:xfrm>
          <a:custGeom>
            <a:avLst/>
            <a:gdLst>
              <a:gd name="T0" fmla="*/ 42 w 83"/>
              <a:gd name="T1" fmla="*/ 0 h 72"/>
              <a:gd name="T2" fmla="*/ 0 w 83"/>
              <a:gd name="T3" fmla="*/ 31 h 72"/>
              <a:gd name="T4" fmla="*/ 14 w 83"/>
              <a:gd name="T5" fmla="*/ 54 h 72"/>
              <a:gd name="T6" fmla="*/ 4 w 83"/>
              <a:gd name="T7" fmla="*/ 72 h 72"/>
              <a:gd name="T8" fmla="*/ 24 w 83"/>
              <a:gd name="T9" fmla="*/ 59 h 72"/>
              <a:gd name="T10" fmla="*/ 42 w 83"/>
              <a:gd name="T11" fmla="*/ 62 h 72"/>
              <a:gd name="T12" fmla="*/ 83 w 83"/>
              <a:gd name="T13" fmla="*/ 31 h 72"/>
              <a:gd name="T14" fmla="*/ 42 w 83"/>
              <a:gd name="T15" fmla="*/ 0 h 72"/>
              <a:gd name="T16" fmla="*/ 42 w 83"/>
              <a:gd name="T17" fmla="*/ 12 h 72"/>
              <a:gd name="T18" fmla="*/ 9 w 83"/>
              <a:gd name="T19" fmla="*/ 23 h 72"/>
              <a:gd name="T20" fmla="*/ 42 w 83"/>
              <a:gd name="T21" fmla="*/ 7 h 72"/>
              <a:gd name="T22" fmla="*/ 75 w 83"/>
              <a:gd name="T23" fmla="*/ 23 h 72"/>
              <a:gd name="T24" fmla="*/ 42 w 83"/>
              <a:gd name="T25" fmla="*/ 1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" h="72">
                <a:moveTo>
                  <a:pt x="42" y="0"/>
                </a:moveTo>
                <a:cubicBezTo>
                  <a:pt x="19" y="0"/>
                  <a:pt x="0" y="14"/>
                  <a:pt x="0" y="31"/>
                </a:cubicBezTo>
                <a:cubicBezTo>
                  <a:pt x="0" y="40"/>
                  <a:pt x="6" y="48"/>
                  <a:pt x="14" y="54"/>
                </a:cubicBezTo>
                <a:cubicBezTo>
                  <a:pt x="4" y="72"/>
                  <a:pt x="4" y="72"/>
                  <a:pt x="4" y="72"/>
                </a:cubicBezTo>
                <a:cubicBezTo>
                  <a:pt x="24" y="59"/>
                  <a:pt x="24" y="59"/>
                  <a:pt x="24" y="59"/>
                </a:cubicBezTo>
                <a:cubicBezTo>
                  <a:pt x="29" y="61"/>
                  <a:pt x="35" y="62"/>
                  <a:pt x="42" y="62"/>
                </a:cubicBezTo>
                <a:cubicBezTo>
                  <a:pt x="64" y="62"/>
                  <a:pt x="83" y="48"/>
                  <a:pt x="83" y="31"/>
                </a:cubicBezTo>
                <a:cubicBezTo>
                  <a:pt x="83" y="14"/>
                  <a:pt x="64" y="0"/>
                  <a:pt x="42" y="0"/>
                </a:cubicBezTo>
                <a:close/>
                <a:moveTo>
                  <a:pt x="42" y="12"/>
                </a:moveTo>
                <a:cubicBezTo>
                  <a:pt x="28" y="12"/>
                  <a:pt x="16" y="16"/>
                  <a:pt x="9" y="23"/>
                </a:cubicBezTo>
                <a:cubicBezTo>
                  <a:pt x="12" y="14"/>
                  <a:pt x="26" y="7"/>
                  <a:pt x="42" y="7"/>
                </a:cubicBezTo>
                <a:cubicBezTo>
                  <a:pt x="58" y="7"/>
                  <a:pt x="72" y="14"/>
                  <a:pt x="75" y="23"/>
                </a:cubicBezTo>
                <a:cubicBezTo>
                  <a:pt x="68" y="16"/>
                  <a:pt x="55" y="12"/>
                  <a:pt x="4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40" name="Group 174"/>
          <p:cNvGrpSpPr/>
          <p:nvPr/>
        </p:nvGrpSpPr>
        <p:grpSpPr>
          <a:xfrm>
            <a:off x="7200728" y="3742073"/>
            <a:ext cx="1138123" cy="1066021"/>
            <a:chOff x="544513" y="3295650"/>
            <a:chExt cx="1325563" cy="1241425"/>
          </a:xfrm>
          <a:solidFill>
            <a:schemeClr val="accent3"/>
          </a:solidFill>
        </p:grpSpPr>
        <p:sp>
          <p:nvSpPr>
            <p:cNvPr id="41" name="Freeform 26"/>
            <p:cNvSpPr/>
            <p:nvPr/>
          </p:nvSpPr>
          <p:spPr bwMode="auto">
            <a:xfrm>
              <a:off x="692151" y="3351213"/>
              <a:ext cx="1077913" cy="1185862"/>
            </a:xfrm>
            <a:custGeom>
              <a:avLst/>
              <a:gdLst>
                <a:gd name="T0" fmla="*/ 55 w 257"/>
                <a:gd name="T1" fmla="*/ 128 h 283"/>
                <a:gd name="T2" fmla="*/ 49 w 257"/>
                <a:gd name="T3" fmla="*/ 128 h 283"/>
                <a:gd name="T4" fmla="*/ 43 w 257"/>
                <a:gd name="T5" fmla="*/ 129 h 283"/>
                <a:gd name="T6" fmla="*/ 36 w 257"/>
                <a:gd name="T7" fmla="*/ 133 h 283"/>
                <a:gd name="T8" fmla="*/ 9 w 257"/>
                <a:gd name="T9" fmla="*/ 145 h 283"/>
                <a:gd name="T10" fmla="*/ 4 w 257"/>
                <a:gd name="T11" fmla="*/ 167 h 283"/>
                <a:gd name="T12" fmla="*/ 26 w 257"/>
                <a:gd name="T13" fmla="*/ 218 h 283"/>
                <a:gd name="T14" fmla="*/ 46 w 257"/>
                <a:gd name="T15" fmla="*/ 229 h 283"/>
                <a:gd name="T16" fmla="*/ 61 w 257"/>
                <a:gd name="T17" fmla="*/ 223 h 283"/>
                <a:gd name="T18" fmla="*/ 73 w 257"/>
                <a:gd name="T19" fmla="*/ 243 h 283"/>
                <a:gd name="T20" fmla="*/ 77 w 257"/>
                <a:gd name="T21" fmla="*/ 240 h 283"/>
                <a:gd name="T22" fmla="*/ 106 w 257"/>
                <a:gd name="T23" fmla="*/ 273 h 283"/>
                <a:gd name="T24" fmla="*/ 139 w 257"/>
                <a:gd name="T25" fmla="*/ 275 h 283"/>
                <a:gd name="T26" fmla="*/ 141 w 257"/>
                <a:gd name="T27" fmla="*/ 242 h 283"/>
                <a:gd name="T28" fmla="*/ 138 w 257"/>
                <a:gd name="T29" fmla="*/ 239 h 283"/>
                <a:gd name="T30" fmla="*/ 138 w 257"/>
                <a:gd name="T31" fmla="*/ 239 h 283"/>
                <a:gd name="T32" fmla="*/ 112 w 257"/>
                <a:gd name="T33" fmla="*/ 209 h 283"/>
                <a:gd name="T34" fmla="*/ 128 w 257"/>
                <a:gd name="T35" fmla="*/ 194 h 283"/>
                <a:gd name="T36" fmla="*/ 131 w 257"/>
                <a:gd name="T37" fmla="*/ 193 h 283"/>
                <a:gd name="T38" fmla="*/ 257 w 257"/>
                <a:gd name="T39" fmla="*/ 188 h 283"/>
                <a:gd name="T40" fmla="*/ 174 w 257"/>
                <a:gd name="T41" fmla="*/ 0 h 283"/>
                <a:gd name="T42" fmla="*/ 55 w 257"/>
                <a:gd name="T43" fmla="*/ 12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7" h="283">
                  <a:moveTo>
                    <a:pt x="55" y="128"/>
                  </a:moveTo>
                  <a:cubicBezTo>
                    <a:pt x="53" y="127"/>
                    <a:pt x="51" y="127"/>
                    <a:pt x="49" y="128"/>
                  </a:cubicBezTo>
                  <a:cubicBezTo>
                    <a:pt x="47" y="128"/>
                    <a:pt x="45" y="128"/>
                    <a:pt x="43" y="129"/>
                  </a:cubicBezTo>
                  <a:cubicBezTo>
                    <a:pt x="41" y="130"/>
                    <a:pt x="38" y="131"/>
                    <a:pt x="36" y="133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2" y="148"/>
                    <a:pt x="0" y="158"/>
                    <a:pt x="4" y="167"/>
                  </a:cubicBezTo>
                  <a:cubicBezTo>
                    <a:pt x="26" y="218"/>
                    <a:pt x="26" y="218"/>
                    <a:pt x="26" y="218"/>
                  </a:cubicBezTo>
                  <a:cubicBezTo>
                    <a:pt x="30" y="227"/>
                    <a:pt x="39" y="232"/>
                    <a:pt x="46" y="229"/>
                  </a:cubicBezTo>
                  <a:cubicBezTo>
                    <a:pt x="61" y="223"/>
                    <a:pt x="61" y="223"/>
                    <a:pt x="61" y="223"/>
                  </a:cubicBezTo>
                  <a:cubicBezTo>
                    <a:pt x="73" y="243"/>
                    <a:pt x="73" y="243"/>
                    <a:pt x="73" y="243"/>
                  </a:cubicBezTo>
                  <a:cubicBezTo>
                    <a:pt x="77" y="240"/>
                    <a:pt x="77" y="240"/>
                    <a:pt x="77" y="240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15" y="282"/>
                    <a:pt x="129" y="283"/>
                    <a:pt x="139" y="275"/>
                  </a:cubicBezTo>
                  <a:cubicBezTo>
                    <a:pt x="149" y="266"/>
                    <a:pt x="149" y="251"/>
                    <a:pt x="141" y="242"/>
                  </a:cubicBezTo>
                  <a:cubicBezTo>
                    <a:pt x="138" y="239"/>
                    <a:pt x="138" y="239"/>
                    <a:pt x="138" y="239"/>
                  </a:cubicBezTo>
                  <a:cubicBezTo>
                    <a:pt x="138" y="239"/>
                    <a:pt x="138" y="239"/>
                    <a:pt x="138" y="239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128" y="194"/>
                    <a:pt x="128" y="194"/>
                    <a:pt x="128" y="194"/>
                  </a:cubicBezTo>
                  <a:cubicBezTo>
                    <a:pt x="129" y="194"/>
                    <a:pt x="130" y="193"/>
                    <a:pt x="131" y="193"/>
                  </a:cubicBezTo>
                  <a:cubicBezTo>
                    <a:pt x="197" y="178"/>
                    <a:pt x="257" y="188"/>
                    <a:pt x="257" y="188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1" y="54"/>
                    <a:pt x="86" y="108"/>
                    <a:pt x="55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1446213" y="3295650"/>
              <a:ext cx="423863" cy="865187"/>
            </a:xfrm>
            <a:custGeom>
              <a:avLst/>
              <a:gdLst>
                <a:gd name="T0" fmla="*/ 0 w 267"/>
                <a:gd name="T1" fmla="*/ 16 h 545"/>
                <a:gd name="T2" fmla="*/ 233 w 267"/>
                <a:gd name="T3" fmla="*/ 545 h 545"/>
                <a:gd name="T4" fmla="*/ 267 w 267"/>
                <a:gd name="T5" fmla="*/ 531 h 545"/>
                <a:gd name="T6" fmla="*/ 32 w 267"/>
                <a:gd name="T7" fmla="*/ 0 h 545"/>
                <a:gd name="T8" fmla="*/ 0 w 267"/>
                <a:gd name="T9" fmla="*/ 16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545">
                  <a:moveTo>
                    <a:pt x="0" y="16"/>
                  </a:moveTo>
                  <a:lnTo>
                    <a:pt x="233" y="545"/>
                  </a:lnTo>
                  <a:lnTo>
                    <a:pt x="267" y="531"/>
                  </a:lnTo>
                  <a:lnTo>
                    <a:pt x="32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28"/>
            <p:cNvSpPr/>
            <p:nvPr/>
          </p:nvSpPr>
          <p:spPr bwMode="auto">
            <a:xfrm>
              <a:off x="544513" y="4021138"/>
              <a:ext cx="257175" cy="339725"/>
            </a:xfrm>
            <a:custGeom>
              <a:avLst/>
              <a:gdLst>
                <a:gd name="T0" fmla="*/ 30 w 61"/>
                <a:gd name="T1" fmla="*/ 10 h 81"/>
                <a:gd name="T2" fmla="*/ 28 w 61"/>
                <a:gd name="T3" fmla="*/ 0 h 81"/>
                <a:gd name="T4" fmla="*/ 17 w 61"/>
                <a:gd name="T5" fmla="*/ 5 h 81"/>
                <a:gd name="T6" fmla="*/ 1 w 61"/>
                <a:gd name="T7" fmla="*/ 32 h 81"/>
                <a:gd name="T8" fmla="*/ 15 w 61"/>
                <a:gd name="T9" fmla="*/ 26 h 81"/>
                <a:gd name="T10" fmla="*/ 21 w 61"/>
                <a:gd name="T11" fmla="*/ 28 h 81"/>
                <a:gd name="T12" fmla="*/ 21 w 61"/>
                <a:gd name="T13" fmla="*/ 29 h 81"/>
                <a:gd name="T14" fmla="*/ 22 w 61"/>
                <a:gd name="T15" fmla="*/ 29 h 81"/>
                <a:gd name="T16" fmla="*/ 19 w 61"/>
                <a:gd name="T17" fmla="*/ 35 h 81"/>
                <a:gd name="T18" fmla="*/ 4 w 61"/>
                <a:gd name="T19" fmla="*/ 42 h 81"/>
                <a:gd name="T20" fmla="*/ 6 w 61"/>
                <a:gd name="T21" fmla="*/ 47 h 81"/>
                <a:gd name="T22" fmla="*/ 21 w 61"/>
                <a:gd name="T23" fmla="*/ 40 h 81"/>
                <a:gd name="T24" fmla="*/ 27 w 61"/>
                <a:gd name="T25" fmla="*/ 42 h 81"/>
                <a:gd name="T26" fmla="*/ 28 w 61"/>
                <a:gd name="T27" fmla="*/ 43 h 81"/>
                <a:gd name="T28" fmla="*/ 28 w 61"/>
                <a:gd name="T29" fmla="*/ 43 h 81"/>
                <a:gd name="T30" fmla="*/ 25 w 61"/>
                <a:gd name="T31" fmla="*/ 49 h 81"/>
                <a:gd name="T32" fmla="*/ 10 w 61"/>
                <a:gd name="T33" fmla="*/ 56 h 81"/>
                <a:gd name="T34" fmla="*/ 12 w 61"/>
                <a:gd name="T35" fmla="*/ 61 h 81"/>
                <a:gd name="T36" fmla="*/ 28 w 61"/>
                <a:gd name="T37" fmla="*/ 54 h 81"/>
                <a:gd name="T38" fmla="*/ 34 w 61"/>
                <a:gd name="T39" fmla="*/ 56 h 81"/>
                <a:gd name="T40" fmla="*/ 34 w 61"/>
                <a:gd name="T41" fmla="*/ 56 h 81"/>
                <a:gd name="T42" fmla="*/ 34 w 61"/>
                <a:gd name="T43" fmla="*/ 57 h 81"/>
                <a:gd name="T44" fmla="*/ 31 w 61"/>
                <a:gd name="T45" fmla="*/ 63 h 81"/>
                <a:gd name="T46" fmla="*/ 17 w 61"/>
                <a:gd name="T47" fmla="*/ 69 h 81"/>
                <a:gd name="T48" fmla="*/ 48 w 61"/>
                <a:gd name="T49" fmla="*/ 76 h 81"/>
                <a:gd name="T50" fmla="*/ 61 w 61"/>
                <a:gd name="T51" fmla="*/ 71 h 81"/>
                <a:gd name="T52" fmla="*/ 53 w 61"/>
                <a:gd name="T53" fmla="*/ 61 h 81"/>
                <a:gd name="T54" fmla="*/ 30 w 61"/>
                <a:gd name="T55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" h="81">
                  <a:moveTo>
                    <a:pt x="30" y="10"/>
                  </a:moveTo>
                  <a:cubicBezTo>
                    <a:pt x="29" y="6"/>
                    <a:pt x="28" y="3"/>
                    <a:pt x="28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6" y="10"/>
                    <a:pt x="0" y="21"/>
                    <a:pt x="1" y="32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8" y="25"/>
                    <a:pt x="20" y="26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2" y="29"/>
                    <a:pt x="22" y="29"/>
                  </a:cubicBezTo>
                  <a:cubicBezTo>
                    <a:pt x="23" y="31"/>
                    <a:pt x="22" y="34"/>
                    <a:pt x="19" y="35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4" y="39"/>
                    <a:pt x="26" y="40"/>
                    <a:pt x="27" y="42"/>
                  </a:cubicBezTo>
                  <a:cubicBezTo>
                    <a:pt x="27" y="42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5"/>
                    <a:pt x="28" y="48"/>
                    <a:pt x="25" y="49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0" y="53"/>
                    <a:pt x="33" y="54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5" y="59"/>
                    <a:pt x="34" y="62"/>
                    <a:pt x="31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4" y="78"/>
                    <a:pt x="37" y="81"/>
                    <a:pt x="48" y="76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8" y="68"/>
                    <a:pt x="55" y="65"/>
                    <a:pt x="53" y="61"/>
                  </a:cubicBezTo>
                  <a:lnTo>
                    <a:pt x="3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4" name="Freeform 52"/>
          <p:cNvSpPr/>
          <p:nvPr/>
        </p:nvSpPr>
        <p:spPr bwMode="auto">
          <a:xfrm>
            <a:off x="7099863" y="2522011"/>
            <a:ext cx="526126" cy="633887"/>
          </a:xfrm>
          <a:custGeom>
            <a:avLst/>
            <a:gdLst>
              <a:gd name="T0" fmla="*/ 60 w 146"/>
              <a:gd name="T1" fmla="*/ 173 h 176"/>
              <a:gd name="T2" fmla="*/ 40 w 146"/>
              <a:gd name="T3" fmla="*/ 173 h 176"/>
              <a:gd name="T4" fmla="*/ 38 w 146"/>
              <a:gd name="T5" fmla="*/ 172 h 176"/>
              <a:gd name="T6" fmla="*/ 17 w 146"/>
              <a:gd name="T7" fmla="*/ 122 h 176"/>
              <a:gd name="T8" fmla="*/ 40 w 146"/>
              <a:gd name="T9" fmla="*/ 62 h 176"/>
              <a:gd name="T10" fmla="*/ 55 w 146"/>
              <a:gd name="T11" fmla="*/ 24 h 176"/>
              <a:gd name="T12" fmla="*/ 103 w 146"/>
              <a:gd name="T13" fmla="*/ 9 h 176"/>
              <a:gd name="T14" fmla="*/ 141 w 146"/>
              <a:gd name="T15" fmla="*/ 53 h 176"/>
              <a:gd name="T16" fmla="*/ 108 w 146"/>
              <a:gd name="T17" fmla="*/ 142 h 176"/>
              <a:gd name="T18" fmla="*/ 98 w 146"/>
              <a:gd name="T19" fmla="*/ 146 h 176"/>
              <a:gd name="T20" fmla="*/ 94 w 146"/>
              <a:gd name="T21" fmla="*/ 137 h 176"/>
              <a:gd name="T22" fmla="*/ 127 w 146"/>
              <a:gd name="T23" fmla="*/ 49 h 176"/>
              <a:gd name="T24" fmla="*/ 98 w 146"/>
              <a:gd name="T25" fmla="*/ 23 h 176"/>
              <a:gd name="T26" fmla="*/ 69 w 146"/>
              <a:gd name="T27" fmla="*/ 30 h 176"/>
              <a:gd name="T28" fmla="*/ 54 w 146"/>
              <a:gd name="T29" fmla="*/ 67 h 176"/>
              <a:gd name="T30" fmla="*/ 30 w 146"/>
              <a:gd name="T31" fmla="*/ 127 h 176"/>
              <a:gd name="T32" fmla="*/ 44 w 146"/>
              <a:gd name="T33" fmla="*/ 159 h 176"/>
              <a:gd name="T34" fmla="*/ 45 w 146"/>
              <a:gd name="T35" fmla="*/ 159 h 176"/>
              <a:gd name="T36" fmla="*/ 61 w 146"/>
              <a:gd name="T37" fmla="*/ 151 h 176"/>
              <a:gd name="T38" fmla="*/ 67 w 146"/>
              <a:gd name="T39" fmla="*/ 135 h 176"/>
              <a:gd name="T40" fmla="*/ 93 w 146"/>
              <a:gd name="T41" fmla="*/ 68 h 176"/>
              <a:gd name="T42" fmla="*/ 91 w 146"/>
              <a:gd name="T43" fmla="*/ 58 h 176"/>
              <a:gd name="T44" fmla="*/ 82 w 146"/>
              <a:gd name="T45" fmla="*/ 67 h 176"/>
              <a:gd name="T46" fmla="*/ 57 w 146"/>
              <a:gd name="T47" fmla="*/ 130 h 176"/>
              <a:gd name="T48" fmla="*/ 48 w 146"/>
              <a:gd name="T49" fmla="*/ 134 h 176"/>
              <a:gd name="T50" fmla="*/ 44 w 146"/>
              <a:gd name="T51" fmla="*/ 124 h 176"/>
              <a:gd name="T52" fmla="*/ 68 w 146"/>
              <a:gd name="T53" fmla="*/ 62 h 176"/>
              <a:gd name="T54" fmla="*/ 96 w 146"/>
              <a:gd name="T55" fmla="*/ 44 h 176"/>
              <a:gd name="T56" fmla="*/ 107 w 146"/>
              <a:gd name="T57" fmla="*/ 72 h 176"/>
              <a:gd name="T58" fmla="*/ 80 w 146"/>
              <a:gd name="T59" fmla="*/ 141 h 176"/>
              <a:gd name="T60" fmla="*/ 74 w 146"/>
              <a:gd name="T61" fmla="*/ 156 h 176"/>
              <a:gd name="T62" fmla="*/ 60 w 146"/>
              <a:gd name="T63" fmla="*/ 17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76">
                <a:moveTo>
                  <a:pt x="60" y="173"/>
                </a:moveTo>
                <a:cubicBezTo>
                  <a:pt x="54" y="176"/>
                  <a:pt x="47" y="176"/>
                  <a:pt x="40" y="173"/>
                </a:cubicBezTo>
                <a:cubicBezTo>
                  <a:pt x="38" y="172"/>
                  <a:pt x="38" y="172"/>
                  <a:pt x="38" y="172"/>
                </a:cubicBezTo>
                <a:cubicBezTo>
                  <a:pt x="31" y="169"/>
                  <a:pt x="0" y="160"/>
                  <a:pt x="17" y="122"/>
                </a:cubicBezTo>
                <a:cubicBezTo>
                  <a:pt x="24" y="106"/>
                  <a:pt x="31" y="84"/>
                  <a:pt x="40" y="62"/>
                </a:cubicBezTo>
                <a:cubicBezTo>
                  <a:pt x="45" y="50"/>
                  <a:pt x="50" y="37"/>
                  <a:pt x="55" y="24"/>
                </a:cubicBezTo>
                <a:cubicBezTo>
                  <a:pt x="64" y="1"/>
                  <a:pt x="78" y="0"/>
                  <a:pt x="103" y="9"/>
                </a:cubicBezTo>
                <a:cubicBezTo>
                  <a:pt x="133" y="20"/>
                  <a:pt x="146" y="39"/>
                  <a:pt x="141" y="53"/>
                </a:cubicBezTo>
                <a:cubicBezTo>
                  <a:pt x="135" y="73"/>
                  <a:pt x="109" y="139"/>
                  <a:pt x="108" y="142"/>
                </a:cubicBezTo>
                <a:cubicBezTo>
                  <a:pt x="106" y="146"/>
                  <a:pt x="102" y="148"/>
                  <a:pt x="98" y="146"/>
                </a:cubicBezTo>
                <a:cubicBezTo>
                  <a:pt x="95" y="145"/>
                  <a:pt x="93" y="141"/>
                  <a:pt x="94" y="137"/>
                </a:cubicBezTo>
                <a:cubicBezTo>
                  <a:pt x="94" y="136"/>
                  <a:pt x="121" y="68"/>
                  <a:pt x="127" y="49"/>
                </a:cubicBezTo>
                <a:cubicBezTo>
                  <a:pt x="129" y="45"/>
                  <a:pt x="124" y="32"/>
                  <a:pt x="98" y="23"/>
                </a:cubicBezTo>
                <a:cubicBezTo>
                  <a:pt x="83" y="17"/>
                  <a:pt x="76" y="10"/>
                  <a:pt x="69" y="30"/>
                </a:cubicBezTo>
                <a:cubicBezTo>
                  <a:pt x="64" y="42"/>
                  <a:pt x="59" y="55"/>
                  <a:pt x="54" y="67"/>
                </a:cubicBezTo>
                <a:cubicBezTo>
                  <a:pt x="45" y="90"/>
                  <a:pt x="37" y="111"/>
                  <a:pt x="30" y="127"/>
                </a:cubicBezTo>
                <a:cubicBezTo>
                  <a:pt x="20" y="152"/>
                  <a:pt x="36" y="155"/>
                  <a:pt x="44" y="159"/>
                </a:cubicBezTo>
                <a:cubicBezTo>
                  <a:pt x="45" y="159"/>
                  <a:pt x="45" y="159"/>
                  <a:pt x="45" y="159"/>
                </a:cubicBezTo>
                <a:cubicBezTo>
                  <a:pt x="52" y="162"/>
                  <a:pt x="56" y="161"/>
                  <a:pt x="61" y="151"/>
                </a:cubicBezTo>
                <a:cubicBezTo>
                  <a:pt x="62" y="148"/>
                  <a:pt x="64" y="142"/>
                  <a:pt x="67" y="135"/>
                </a:cubicBezTo>
                <a:cubicBezTo>
                  <a:pt x="75" y="115"/>
                  <a:pt x="91" y="77"/>
                  <a:pt x="93" y="68"/>
                </a:cubicBezTo>
                <a:cubicBezTo>
                  <a:pt x="94" y="65"/>
                  <a:pt x="94" y="59"/>
                  <a:pt x="91" y="58"/>
                </a:cubicBezTo>
                <a:cubicBezTo>
                  <a:pt x="87" y="56"/>
                  <a:pt x="83" y="65"/>
                  <a:pt x="82" y="67"/>
                </a:cubicBezTo>
                <a:cubicBezTo>
                  <a:pt x="72" y="95"/>
                  <a:pt x="58" y="130"/>
                  <a:pt x="57" y="130"/>
                </a:cubicBezTo>
                <a:cubicBezTo>
                  <a:pt x="56" y="134"/>
                  <a:pt x="52" y="135"/>
                  <a:pt x="48" y="134"/>
                </a:cubicBezTo>
                <a:cubicBezTo>
                  <a:pt x="44" y="132"/>
                  <a:pt x="42" y="128"/>
                  <a:pt x="44" y="124"/>
                </a:cubicBezTo>
                <a:cubicBezTo>
                  <a:pt x="44" y="124"/>
                  <a:pt x="58" y="90"/>
                  <a:pt x="68" y="62"/>
                </a:cubicBezTo>
                <a:cubicBezTo>
                  <a:pt x="75" y="45"/>
                  <a:pt x="87" y="41"/>
                  <a:pt x="96" y="44"/>
                </a:cubicBezTo>
                <a:cubicBezTo>
                  <a:pt x="106" y="47"/>
                  <a:pt x="110" y="62"/>
                  <a:pt x="107" y="72"/>
                </a:cubicBezTo>
                <a:cubicBezTo>
                  <a:pt x="105" y="81"/>
                  <a:pt x="93" y="111"/>
                  <a:pt x="80" y="141"/>
                </a:cubicBezTo>
                <a:cubicBezTo>
                  <a:pt x="78" y="148"/>
                  <a:pt x="75" y="154"/>
                  <a:pt x="74" y="156"/>
                </a:cubicBezTo>
                <a:cubicBezTo>
                  <a:pt x="71" y="165"/>
                  <a:pt x="66" y="171"/>
                  <a:pt x="60" y="1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5" name="Freeform 52"/>
          <p:cNvSpPr/>
          <p:nvPr/>
        </p:nvSpPr>
        <p:spPr bwMode="auto">
          <a:xfrm>
            <a:off x="10223939" y="1903801"/>
            <a:ext cx="526126" cy="633887"/>
          </a:xfrm>
          <a:custGeom>
            <a:avLst/>
            <a:gdLst>
              <a:gd name="T0" fmla="*/ 60 w 146"/>
              <a:gd name="T1" fmla="*/ 173 h 176"/>
              <a:gd name="T2" fmla="*/ 40 w 146"/>
              <a:gd name="T3" fmla="*/ 173 h 176"/>
              <a:gd name="T4" fmla="*/ 38 w 146"/>
              <a:gd name="T5" fmla="*/ 172 h 176"/>
              <a:gd name="T6" fmla="*/ 17 w 146"/>
              <a:gd name="T7" fmla="*/ 122 h 176"/>
              <a:gd name="T8" fmla="*/ 40 w 146"/>
              <a:gd name="T9" fmla="*/ 62 h 176"/>
              <a:gd name="T10" fmla="*/ 55 w 146"/>
              <a:gd name="T11" fmla="*/ 24 h 176"/>
              <a:gd name="T12" fmla="*/ 103 w 146"/>
              <a:gd name="T13" fmla="*/ 9 h 176"/>
              <a:gd name="T14" fmla="*/ 141 w 146"/>
              <a:gd name="T15" fmla="*/ 53 h 176"/>
              <a:gd name="T16" fmla="*/ 108 w 146"/>
              <a:gd name="T17" fmla="*/ 142 h 176"/>
              <a:gd name="T18" fmla="*/ 98 w 146"/>
              <a:gd name="T19" fmla="*/ 146 h 176"/>
              <a:gd name="T20" fmla="*/ 94 w 146"/>
              <a:gd name="T21" fmla="*/ 137 h 176"/>
              <a:gd name="T22" fmla="*/ 127 w 146"/>
              <a:gd name="T23" fmla="*/ 49 h 176"/>
              <a:gd name="T24" fmla="*/ 98 w 146"/>
              <a:gd name="T25" fmla="*/ 23 h 176"/>
              <a:gd name="T26" fmla="*/ 69 w 146"/>
              <a:gd name="T27" fmla="*/ 30 h 176"/>
              <a:gd name="T28" fmla="*/ 54 w 146"/>
              <a:gd name="T29" fmla="*/ 67 h 176"/>
              <a:gd name="T30" fmla="*/ 30 w 146"/>
              <a:gd name="T31" fmla="*/ 127 h 176"/>
              <a:gd name="T32" fmla="*/ 44 w 146"/>
              <a:gd name="T33" fmla="*/ 159 h 176"/>
              <a:gd name="T34" fmla="*/ 45 w 146"/>
              <a:gd name="T35" fmla="*/ 159 h 176"/>
              <a:gd name="T36" fmla="*/ 61 w 146"/>
              <a:gd name="T37" fmla="*/ 151 h 176"/>
              <a:gd name="T38" fmla="*/ 67 w 146"/>
              <a:gd name="T39" fmla="*/ 135 h 176"/>
              <a:gd name="T40" fmla="*/ 93 w 146"/>
              <a:gd name="T41" fmla="*/ 68 h 176"/>
              <a:gd name="T42" fmla="*/ 91 w 146"/>
              <a:gd name="T43" fmla="*/ 58 h 176"/>
              <a:gd name="T44" fmla="*/ 82 w 146"/>
              <a:gd name="T45" fmla="*/ 67 h 176"/>
              <a:gd name="T46" fmla="*/ 57 w 146"/>
              <a:gd name="T47" fmla="*/ 130 h 176"/>
              <a:gd name="T48" fmla="*/ 48 w 146"/>
              <a:gd name="T49" fmla="*/ 134 h 176"/>
              <a:gd name="T50" fmla="*/ 44 w 146"/>
              <a:gd name="T51" fmla="*/ 124 h 176"/>
              <a:gd name="T52" fmla="*/ 68 w 146"/>
              <a:gd name="T53" fmla="*/ 62 h 176"/>
              <a:gd name="T54" fmla="*/ 96 w 146"/>
              <a:gd name="T55" fmla="*/ 44 h 176"/>
              <a:gd name="T56" fmla="*/ 107 w 146"/>
              <a:gd name="T57" fmla="*/ 72 h 176"/>
              <a:gd name="T58" fmla="*/ 80 w 146"/>
              <a:gd name="T59" fmla="*/ 141 h 176"/>
              <a:gd name="T60" fmla="*/ 74 w 146"/>
              <a:gd name="T61" fmla="*/ 156 h 176"/>
              <a:gd name="T62" fmla="*/ 60 w 146"/>
              <a:gd name="T63" fmla="*/ 17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76">
                <a:moveTo>
                  <a:pt x="60" y="173"/>
                </a:moveTo>
                <a:cubicBezTo>
                  <a:pt x="54" y="176"/>
                  <a:pt x="47" y="176"/>
                  <a:pt x="40" y="173"/>
                </a:cubicBezTo>
                <a:cubicBezTo>
                  <a:pt x="38" y="172"/>
                  <a:pt x="38" y="172"/>
                  <a:pt x="38" y="172"/>
                </a:cubicBezTo>
                <a:cubicBezTo>
                  <a:pt x="31" y="169"/>
                  <a:pt x="0" y="160"/>
                  <a:pt x="17" y="122"/>
                </a:cubicBezTo>
                <a:cubicBezTo>
                  <a:pt x="24" y="106"/>
                  <a:pt x="31" y="84"/>
                  <a:pt x="40" y="62"/>
                </a:cubicBezTo>
                <a:cubicBezTo>
                  <a:pt x="45" y="50"/>
                  <a:pt x="50" y="37"/>
                  <a:pt x="55" y="24"/>
                </a:cubicBezTo>
                <a:cubicBezTo>
                  <a:pt x="64" y="1"/>
                  <a:pt x="78" y="0"/>
                  <a:pt x="103" y="9"/>
                </a:cubicBezTo>
                <a:cubicBezTo>
                  <a:pt x="133" y="20"/>
                  <a:pt x="146" y="39"/>
                  <a:pt x="141" y="53"/>
                </a:cubicBezTo>
                <a:cubicBezTo>
                  <a:pt x="135" y="73"/>
                  <a:pt x="109" y="139"/>
                  <a:pt x="108" y="142"/>
                </a:cubicBezTo>
                <a:cubicBezTo>
                  <a:pt x="106" y="146"/>
                  <a:pt x="102" y="148"/>
                  <a:pt x="98" y="146"/>
                </a:cubicBezTo>
                <a:cubicBezTo>
                  <a:pt x="95" y="145"/>
                  <a:pt x="93" y="141"/>
                  <a:pt x="94" y="137"/>
                </a:cubicBezTo>
                <a:cubicBezTo>
                  <a:pt x="94" y="136"/>
                  <a:pt x="121" y="68"/>
                  <a:pt x="127" y="49"/>
                </a:cubicBezTo>
                <a:cubicBezTo>
                  <a:pt x="129" y="45"/>
                  <a:pt x="124" y="32"/>
                  <a:pt x="98" y="23"/>
                </a:cubicBezTo>
                <a:cubicBezTo>
                  <a:pt x="83" y="17"/>
                  <a:pt x="76" y="10"/>
                  <a:pt x="69" y="30"/>
                </a:cubicBezTo>
                <a:cubicBezTo>
                  <a:pt x="64" y="42"/>
                  <a:pt x="59" y="55"/>
                  <a:pt x="54" y="67"/>
                </a:cubicBezTo>
                <a:cubicBezTo>
                  <a:pt x="45" y="90"/>
                  <a:pt x="37" y="111"/>
                  <a:pt x="30" y="127"/>
                </a:cubicBezTo>
                <a:cubicBezTo>
                  <a:pt x="20" y="152"/>
                  <a:pt x="36" y="155"/>
                  <a:pt x="44" y="159"/>
                </a:cubicBezTo>
                <a:cubicBezTo>
                  <a:pt x="45" y="159"/>
                  <a:pt x="45" y="159"/>
                  <a:pt x="45" y="159"/>
                </a:cubicBezTo>
                <a:cubicBezTo>
                  <a:pt x="52" y="162"/>
                  <a:pt x="56" y="161"/>
                  <a:pt x="61" y="151"/>
                </a:cubicBezTo>
                <a:cubicBezTo>
                  <a:pt x="62" y="148"/>
                  <a:pt x="64" y="142"/>
                  <a:pt x="67" y="135"/>
                </a:cubicBezTo>
                <a:cubicBezTo>
                  <a:pt x="75" y="115"/>
                  <a:pt x="91" y="77"/>
                  <a:pt x="93" y="68"/>
                </a:cubicBezTo>
                <a:cubicBezTo>
                  <a:pt x="94" y="65"/>
                  <a:pt x="94" y="59"/>
                  <a:pt x="91" y="58"/>
                </a:cubicBezTo>
                <a:cubicBezTo>
                  <a:pt x="87" y="56"/>
                  <a:pt x="83" y="65"/>
                  <a:pt x="82" y="67"/>
                </a:cubicBezTo>
                <a:cubicBezTo>
                  <a:pt x="72" y="95"/>
                  <a:pt x="58" y="130"/>
                  <a:pt x="57" y="130"/>
                </a:cubicBezTo>
                <a:cubicBezTo>
                  <a:pt x="56" y="134"/>
                  <a:pt x="52" y="135"/>
                  <a:pt x="48" y="134"/>
                </a:cubicBezTo>
                <a:cubicBezTo>
                  <a:pt x="44" y="132"/>
                  <a:pt x="42" y="128"/>
                  <a:pt x="44" y="124"/>
                </a:cubicBezTo>
                <a:cubicBezTo>
                  <a:pt x="44" y="124"/>
                  <a:pt x="58" y="90"/>
                  <a:pt x="68" y="62"/>
                </a:cubicBezTo>
                <a:cubicBezTo>
                  <a:pt x="75" y="45"/>
                  <a:pt x="87" y="41"/>
                  <a:pt x="96" y="44"/>
                </a:cubicBezTo>
                <a:cubicBezTo>
                  <a:pt x="106" y="47"/>
                  <a:pt x="110" y="62"/>
                  <a:pt x="107" y="72"/>
                </a:cubicBezTo>
                <a:cubicBezTo>
                  <a:pt x="105" y="81"/>
                  <a:pt x="93" y="111"/>
                  <a:pt x="80" y="141"/>
                </a:cubicBezTo>
                <a:cubicBezTo>
                  <a:pt x="78" y="148"/>
                  <a:pt x="75" y="154"/>
                  <a:pt x="74" y="156"/>
                </a:cubicBezTo>
                <a:cubicBezTo>
                  <a:pt x="71" y="165"/>
                  <a:pt x="66" y="171"/>
                  <a:pt x="60" y="1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6" name="Freeform 9"/>
          <p:cNvSpPr>
            <a:spLocks noEditPoints="1"/>
          </p:cNvSpPr>
          <p:nvPr/>
        </p:nvSpPr>
        <p:spPr bwMode="auto">
          <a:xfrm>
            <a:off x="8656434" y="5042564"/>
            <a:ext cx="875059" cy="875173"/>
          </a:xfrm>
          <a:custGeom>
            <a:avLst/>
            <a:gdLst>
              <a:gd name="T0" fmla="*/ 122 w 243"/>
              <a:gd name="T1" fmla="*/ 0 h 243"/>
              <a:gd name="T2" fmla="*/ 0 w 243"/>
              <a:gd name="T3" fmla="*/ 121 h 243"/>
              <a:gd name="T4" fmla="*/ 122 w 243"/>
              <a:gd name="T5" fmla="*/ 243 h 243"/>
              <a:gd name="T6" fmla="*/ 243 w 243"/>
              <a:gd name="T7" fmla="*/ 121 h 243"/>
              <a:gd name="T8" fmla="*/ 122 w 243"/>
              <a:gd name="T9" fmla="*/ 0 h 243"/>
              <a:gd name="T10" fmla="*/ 154 w 243"/>
              <a:gd name="T11" fmla="*/ 121 h 243"/>
              <a:gd name="T12" fmla="*/ 133 w 243"/>
              <a:gd name="T13" fmla="*/ 121 h 243"/>
              <a:gd name="T14" fmla="*/ 133 w 243"/>
              <a:gd name="T15" fmla="*/ 196 h 243"/>
              <a:gd name="T16" fmla="*/ 102 w 243"/>
              <a:gd name="T17" fmla="*/ 196 h 243"/>
              <a:gd name="T18" fmla="*/ 102 w 243"/>
              <a:gd name="T19" fmla="*/ 121 h 243"/>
              <a:gd name="T20" fmla="*/ 87 w 243"/>
              <a:gd name="T21" fmla="*/ 121 h 243"/>
              <a:gd name="T22" fmla="*/ 87 w 243"/>
              <a:gd name="T23" fmla="*/ 94 h 243"/>
              <a:gd name="T24" fmla="*/ 102 w 243"/>
              <a:gd name="T25" fmla="*/ 94 h 243"/>
              <a:gd name="T26" fmla="*/ 102 w 243"/>
              <a:gd name="T27" fmla="*/ 77 h 243"/>
              <a:gd name="T28" fmla="*/ 133 w 243"/>
              <a:gd name="T29" fmla="*/ 46 h 243"/>
              <a:gd name="T30" fmla="*/ 156 w 243"/>
              <a:gd name="T31" fmla="*/ 46 h 243"/>
              <a:gd name="T32" fmla="*/ 156 w 243"/>
              <a:gd name="T33" fmla="*/ 72 h 243"/>
              <a:gd name="T34" fmla="*/ 140 w 243"/>
              <a:gd name="T35" fmla="*/ 72 h 243"/>
              <a:gd name="T36" fmla="*/ 133 w 243"/>
              <a:gd name="T37" fmla="*/ 79 h 243"/>
              <a:gd name="T38" fmla="*/ 133 w 243"/>
              <a:gd name="T39" fmla="*/ 94 h 243"/>
              <a:gd name="T40" fmla="*/ 157 w 243"/>
              <a:gd name="T41" fmla="*/ 94 h 243"/>
              <a:gd name="T42" fmla="*/ 154 w 243"/>
              <a:gd name="T43" fmla="*/ 12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3" h="243">
                <a:moveTo>
                  <a:pt x="122" y="0"/>
                </a:moveTo>
                <a:cubicBezTo>
                  <a:pt x="55" y="0"/>
                  <a:pt x="0" y="54"/>
                  <a:pt x="0" y="121"/>
                </a:cubicBezTo>
                <a:cubicBezTo>
                  <a:pt x="0" y="188"/>
                  <a:pt x="55" y="243"/>
                  <a:pt x="122" y="243"/>
                </a:cubicBezTo>
                <a:cubicBezTo>
                  <a:pt x="189" y="243"/>
                  <a:pt x="243" y="188"/>
                  <a:pt x="243" y="121"/>
                </a:cubicBezTo>
                <a:cubicBezTo>
                  <a:pt x="243" y="54"/>
                  <a:pt x="189" y="0"/>
                  <a:pt x="122" y="0"/>
                </a:cubicBezTo>
                <a:close/>
                <a:moveTo>
                  <a:pt x="154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3" y="154"/>
                  <a:pt x="133" y="196"/>
                  <a:pt x="133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2" y="196"/>
                  <a:pt x="102" y="155"/>
                  <a:pt x="102" y="121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94"/>
                  <a:pt x="87" y="94"/>
                  <a:pt x="87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2" y="65"/>
                  <a:pt x="108" y="46"/>
                  <a:pt x="133" y="46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6" y="72"/>
                  <a:pt x="142" y="72"/>
                  <a:pt x="140" y="72"/>
                </a:cubicBezTo>
                <a:cubicBezTo>
                  <a:pt x="137" y="72"/>
                  <a:pt x="133" y="73"/>
                  <a:pt x="133" y="79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57" y="94"/>
                  <a:pt x="157" y="94"/>
                  <a:pt x="157" y="94"/>
                </a:cubicBezTo>
                <a:lnTo>
                  <a:pt x="154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7" name="Freeform 36"/>
          <p:cNvSpPr/>
          <p:nvPr/>
        </p:nvSpPr>
        <p:spPr bwMode="auto">
          <a:xfrm>
            <a:off x="10244351" y="3278583"/>
            <a:ext cx="507044" cy="673420"/>
          </a:xfrm>
          <a:custGeom>
            <a:avLst/>
            <a:gdLst>
              <a:gd name="T0" fmla="*/ 3 w 141"/>
              <a:gd name="T1" fmla="*/ 157 h 187"/>
              <a:gd name="T2" fmla="*/ 3 w 141"/>
              <a:gd name="T3" fmla="*/ 155 h 187"/>
              <a:gd name="T4" fmla="*/ 36 w 141"/>
              <a:gd name="T5" fmla="*/ 131 h 187"/>
              <a:gd name="T6" fmla="*/ 38 w 141"/>
              <a:gd name="T7" fmla="*/ 130 h 187"/>
              <a:gd name="T8" fmla="*/ 60 w 141"/>
              <a:gd name="T9" fmla="*/ 139 h 187"/>
              <a:gd name="T10" fmla="*/ 87 w 141"/>
              <a:gd name="T11" fmla="*/ 105 h 187"/>
              <a:gd name="T12" fmla="*/ 99 w 141"/>
              <a:gd name="T13" fmla="*/ 65 h 187"/>
              <a:gd name="T14" fmla="*/ 79 w 141"/>
              <a:gd name="T15" fmla="*/ 50 h 187"/>
              <a:gd name="T16" fmla="*/ 80 w 141"/>
              <a:gd name="T17" fmla="*/ 10 h 187"/>
              <a:gd name="T18" fmla="*/ 82 w 141"/>
              <a:gd name="T19" fmla="*/ 8 h 187"/>
              <a:gd name="T20" fmla="*/ 96 w 141"/>
              <a:gd name="T21" fmla="*/ 0 h 187"/>
              <a:gd name="T22" fmla="*/ 100 w 141"/>
              <a:gd name="T23" fmla="*/ 1 h 187"/>
              <a:gd name="T24" fmla="*/ 123 w 141"/>
              <a:gd name="T25" fmla="*/ 15 h 187"/>
              <a:gd name="T26" fmla="*/ 113 w 141"/>
              <a:gd name="T27" fmla="*/ 123 h 187"/>
              <a:gd name="T28" fmla="*/ 32 w 141"/>
              <a:gd name="T29" fmla="*/ 187 h 187"/>
              <a:gd name="T30" fmla="*/ 32 w 141"/>
              <a:gd name="T31" fmla="*/ 187 h 187"/>
              <a:gd name="T32" fmla="*/ 31 w 141"/>
              <a:gd name="T33" fmla="*/ 187 h 187"/>
              <a:gd name="T34" fmla="*/ 7 w 141"/>
              <a:gd name="T35" fmla="*/ 176 h 187"/>
              <a:gd name="T36" fmla="*/ 3 w 141"/>
              <a:gd name="T37" fmla="*/ 15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1" h="187">
                <a:moveTo>
                  <a:pt x="3" y="157"/>
                </a:moveTo>
                <a:cubicBezTo>
                  <a:pt x="3" y="155"/>
                  <a:pt x="3" y="155"/>
                  <a:pt x="3" y="155"/>
                </a:cubicBezTo>
                <a:cubicBezTo>
                  <a:pt x="4" y="148"/>
                  <a:pt x="33" y="131"/>
                  <a:pt x="36" y="131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42" y="130"/>
                  <a:pt x="48" y="133"/>
                  <a:pt x="60" y="139"/>
                </a:cubicBezTo>
                <a:cubicBezTo>
                  <a:pt x="70" y="132"/>
                  <a:pt x="82" y="114"/>
                  <a:pt x="87" y="105"/>
                </a:cubicBezTo>
                <a:cubicBezTo>
                  <a:pt x="92" y="94"/>
                  <a:pt x="99" y="77"/>
                  <a:pt x="99" y="65"/>
                </a:cubicBezTo>
                <a:cubicBezTo>
                  <a:pt x="86" y="58"/>
                  <a:pt x="80" y="55"/>
                  <a:pt x="79" y="50"/>
                </a:cubicBezTo>
                <a:cubicBezTo>
                  <a:pt x="78" y="48"/>
                  <a:pt x="76" y="14"/>
                  <a:pt x="80" y="10"/>
                </a:cubicBezTo>
                <a:cubicBezTo>
                  <a:pt x="82" y="8"/>
                  <a:pt x="82" y="8"/>
                  <a:pt x="82" y="8"/>
                </a:cubicBezTo>
                <a:cubicBezTo>
                  <a:pt x="85" y="5"/>
                  <a:pt x="89" y="0"/>
                  <a:pt x="96" y="0"/>
                </a:cubicBezTo>
                <a:cubicBezTo>
                  <a:pt x="97" y="0"/>
                  <a:pt x="99" y="0"/>
                  <a:pt x="100" y="1"/>
                </a:cubicBezTo>
                <a:cubicBezTo>
                  <a:pt x="105" y="2"/>
                  <a:pt x="117" y="7"/>
                  <a:pt x="123" y="15"/>
                </a:cubicBezTo>
                <a:cubicBezTo>
                  <a:pt x="127" y="20"/>
                  <a:pt x="141" y="70"/>
                  <a:pt x="113" y="123"/>
                </a:cubicBezTo>
                <a:cubicBezTo>
                  <a:pt x="85" y="174"/>
                  <a:pt x="39" y="187"/>
                  <a:pt x="32" y="187"/>
                </a:cubicBezTo>
                <a:cubicBezTo>
                  <a:pt x="32" y="187"/>
                  <a:pt x="32" y="187"/>
                  <a:pt x="32" y="187"/>
                </a:cubicBezTo>
                <a:cubicBezTo>
                  <a:pt x="31" y="187"/>
                  <a:pt x="31" y="187"/>
                  <a:pt x="31" y="187"/>
                </a:cubicBezTo>
                <a:cubicBezTo>
                  <a:pt x="21" y="186"/>
                  <a:pt x="11" y="179"/>
                  <a:pt x="7" y="176"/>
                </a:cubicBezTo>
                <a:cubicBezTo>
                  <a:pt x="0" y="171"/>
                  <a:pt x="2" y="162"/>
                  <a:pt x="3" y="1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8" name="Freeform 38"/>
          <p:cNvSpPr>
            <a:spLocks noEditPoints="1"/>
          </p:cNvSpPr>
          <p:nvPr/>
        </p:nvSpPr>
        <p:spPr bwMode="auto">
          <a:xfrm>
            <a:off x="8685056" y="3746161"/>
            <a:ext cx="701957" cy="712952"/>
          </a:xfrm>
          <a:custGeom>
            <a:avLst/>
            <a:gdLst>
              <a:gd name="T0" fmla="*/ 190 w 195"/>
              <a:gd name="T1" fmla="*/ 120 h 198"/>
              <a:gd name="T2" fmla="*/ 192 w 195"/>
              <a:gd name="T3" fmla="*/ 100 h 198"/>
              <a:gd name="T4" fmla="*/ 99 w 195"/>
              <a:gd name="T5" fmla="*/ 7 h 198"/>
              <a:gd name="T6" fmla="*/ 83 w 195"/>
              <a:gd name="T7" fmla="*/ 8 h 198"/>
              <a:gd name="T8" fmla="*/ 54 w 195"/>
              <a:gd name="T9" fmla="*/ 0 h 198"/>
              <a:gd name="T10" fmla="*/ 0 w 195"/>
              <a:gd name="T11" fmla="*/ 54 h 198"/>
              <a:gd name="T12" fmla="*/ 7 w 195"/>
              <a:gd name="T13" fmla="*/ 81 h 198"/>
              <a:gd name="T14" fmla="*/ 5 w 195"/>
              <a:gd name="T15" fmla="*/ 100 h 198"/>
              <a:gd name="T16" fmla="*/ 99 w 195"/>
              <a:gd name="T17" fmla="*/ 193 h 198"/>
              <a:gd name="T18" fmla="*/ 116 w 195"/>
              <a:gd name="T19" fmla="*/ 192 h 198"/>
              <a:gd name="T20" fmla="*/ 141 w 195"/>
              <a:gd name="T21" fmla="*/ 198 h 198"/>
              <a:gd name="T22" fmla="*/ 195 w 195"/>
              <a:gd name="T23" fmla="*/ 144 h 198"/>
              <a:gd name="T24" fmla="*/ 190 w 195"/>
              <a:gd name="T25" fmla="*/ 120 h 198"/>
              <a:gd name="T26" fmla="*/ 146 w 195"/>
              <a:gd name="T27" fmla="*/ 145 h 198"/>
              <a:gd name="T28" fmla="*/ 127 w 195"/>
              <a:gd name="T29" fmla="*/ 159 h 198"/>
              <a:gd name="T30" fmla="*/ 98 w 195"/>
              <a:gd name="T31" fmla="*/ 164 h 198"/>
              <a:gd name="T32" fmla="*/ 65 w 195"/>
              <a:gd name="T33" fmla="*/ 157 h 198"/>
              <a:gd name="T34" fmla="*/ 49 w 195"/>
              <a:gd name="T35" fmla="*/ 144 h 198"/>
              <a:gd name="T36" fmla="*/ 44 w 195"/>
              <a:gd name="T37" fmla="*/ 127 h 198"/>
              <a:gd name="T38" fmla="*/ 47 w 195"/>
              <a:gd name="T39" fmla="*/ 118 h 198"/>
              <a:gd name="T40" fmla="*/ 57 w 195"/>
              <a:gd name="T41" fmla="*/ 114 h 198"/>
              <a:gd name="T42" fmla="*/ 65 w 195"/>
              <a:gd name="T43" fmla="*/ 117 h 198"/>
              <a:gd name="T44" fmla="*/ 71 w 195"/>
              <a:gd name="T45" fmla="*/ 125 h 198"/>
              <a:gd name="T46" fmla="*/ 76 w 195"/>
              <a:gd name="T47" fmla="*/ 135 h 198"/>
              <a:gd name="T48" fmla="*/ 84 w 195"/>
              <a:gd name="T49" fmla="*/ 141 h 198"/>
              <a:gd name="T50" fmla="*/ 98 w 195"/>
              <a:gd name="T51" fmla="*/ 143 h 198"/>
              <a:gd name="T52" fmla="*/ 116 w 195"/>
              <a:gd name="T53" fmla="*/ 138 h 198"/>
              <a:gd name="T54" fmla="*/ 123 w 195"/>
              <a:gd name="T55" fmla="*/ 127 h 198"/>
              <a:gd name="T56" fmla="*/ 120 w 195"/>
              <a:gd name="T57" fmla="*/ 118 h 198"/>
              <a:gd name="T58" fmla="*/ 110 w 195"/>
              <a:gd name="T59" fmla="*/ 112 h 198"/>
              <a:gd name="T60" fmla="*/ 93 w 195"/>
              <a:gd name="T61" fmla="*/ 108 h 198"/>
              <a:gd name="T62" fmla="*/ 68 w 195"/>
              <a:gd name="T63" fmla="*/ 101 h 198"/>
              <a:gd name="T64" fmla="*/ 52 w 195"/>
              <a:gd name="T65" fmla="*/ 89 h 198"/>
              <a:gd name="T66" fmla="*/ 46 w 195"/>
              <a:gd name="T67" fmla="*/ 70 h 198"/>
              <a:gd name="T68" fmla="*/ 52 w 195"/>
              <a:gd name="T69" fmla="*/ 51 h 198"/>
              <a:gd name="T70" fmla="*/ 71 w 195"/>
              <a:gd name="T71" fmla="*/ 39 h 198"/>
              <a:gd name="T72" fmla="*/ 98 w 195"/>
              <a:gd name="T73" fmla="*/ 35 h 198"/>
              <a:gd name="T74" fmla="*/ 120 w 195"/>
              <a:gd name="T75" fmla="*/ 37 h 198"/>
              <a:gd name="T76" fmla="*/ 135 w 195"/>
              <a:gd name="T77" fmla="*/ 45 h 198"/>
              <a:gd name="T78" fmla="*/ 144 w 195"/>
              <a:gd name="T79" fmla="*/ 55 h 198"/>
              <a:gd name="T80" fmla="*/ 147 w 195"/>
              <a:gd name="T81" fmla="*/ 66 h 198"/>
              <a:gd name="T82" fmla="*/ 143 w 195"/>
              <a:gd name="T83" fmla="*/ 75 h 198"/>
              <a:gd name="T84" fmla="*/ 134 w 195"/>
              <a:gd name="T85" fmla="*/ 79 h 198"/>
              <a:gd name="T86" fmla="*/ 126 w 195"/>
              <a:gd name="T87" fmla="*/ 76 h 198"/>
              <a:gd name="T88" fmla="*/ 120 w 195"/>
              <a:gd name="T89" fmla="*/ 69 h 198"/>
              <a:gd name="T90" fmla="*/ 112 w 195"/>
              <a:gd name="T91" fmla="*/ 59 h 198"/>
              <a:gd name="T92" fmla="*/ 96 w 195"/>
              <a:gd name="T93" fmla="*/ 55 h 198"/>
              <a:gd name="T94" fmla="*/ 80 w 195"/>
              <a:gd name="T95" fmla="*/ 59 h 198"/>
              <a:gd name="T96" fmla="*/ 74 w 195"/>
              <a:gd name="T97" fmla="*/ 68 h 198"/>
              <a:gd name="T98" fmla="*/ 76 w 195"/>
              <a:gd name="T99" fmla="*/ 73 h 198"/>
              <a:gd name="T100" fmla="*/ 82 w 195"/>
              <a:gd name="T101" fmla="*/ 78 h 198"/>
              <a:gd name="T102" fmla="*/ 89 w 195"/>
              <a:gd name="T103" fmla="*/ 81 h 198"/>
              <a:gd name="T104" fmla="*/ 102 w 195"/>
              <a:gd name="T105" fmla="*/ 84 h 198"/>
              <a:gd name="T106" fmla="*/ 123 w 195"/>
              <a:gd name="T107" fmla="*/ 89 h 198"/>
              <a:gd name="T108" fmla="*/ 139 w 195"/>
              <a:gd name="T109" fmla="*/ 96 h 198"/>
              <a:gd name="T110" fmla="*/ 149 w 195"/>
              <a:gd name="T111" fmla="*/ 108 h 198"/>
              <a:gd name="T112" fmla="*/ 153 w 195"/>
              <a:gd name="T113" fmla="*/ 124 h 198"/>
              <a:gd name="T114" fmla="*/ 146 w 195"/>
              <a:gd name="T115" fmla="*/ 145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5" h="198">
                <a:moveTo>
                  <a:pt x="190" y="120"/>
                </a:moveTo>
                <a:cubicBezTo>
                  <a:pt x="191" y="114"/>
                  <a:pt x="192" y="107"/>
                  <a:pt x="192" y="100"/>
                </a:cubicBezTo>
                <a:cubicBezTo>
                  <a:pt x="192" y="49"/>
                  <a:pt x="150" y="7"/>
                  <a:pt x="99" y="7"/>
                </a:cubicBezTo>
                <a:cubicBezTo>
                  <a:pt x="93" y="7"/>
                  <a:pt x="88" y="7"/>
                  <a:pt x="83" y="8"/>
                </a:cubicBezTo>
                <a:cubicBezTo>
                  <a:pt x="74" y="3"/>
                  <a:pt x="6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64"/>
                  <a:pt x="2" y="73"/>
                  <a:pt x="7" y="81"/>
                </a:cubicBezTo>
                <a:cubicBezTo>
                  <a:pt x="6" y="87"/>
                  <a:pt x="5" y="94"/>
                  <a:pt x="5" y="100"/>
                </a:cubicBezTo>
                <a:cubicBezTo>
                  <a:pt x="5" y="152"/>
                  <a:pt x="47" y="193"/>
                  <a:pt x="99" y="193"/>
                </a:cubicBezTo>
                <a:cubicBezTo>
                  <a:pt x="104" y="193"/>
                  <a:pt x="110" y="193"/>
                  <a:pt x="116" y="192"/>
                </a:cubicBezTo>
                <a:cubicBezTo>
                  <a:pt x="123" y="196"/>
                  <a:pt x="132" y="198"/>
                  <a:pt x="141" y="198"/>
                </a:cubicBezTo>
                <a:cubicBezTo>
                  <a:pt x="171" y="198"/>
                  <a:pt x="195" y="174"/>
                  <a:pt x="195" y="144"/>
                </a:cubicBezTo>
                <a:cubicBezTo>
                  <a:pt x="195" y="136"/>
                  <a:pt x="193" y="127"/>
                  <a:pt x="190" y="120"/>
                </a:cubicBezTo>
                <a:close/>
                <a:moveTo>
                  <a:pt x="146" y="145"/>
                </a:moveTo>
                <a:cubicBezTo>
                  <a:pt x="142" y="151"/>
                  <a:pt x="136" y="156"/>
                  <a:pt x="127" y="159"/>
                </a:cubicBezTo>
                <a:cubicBezTo>
                  <a:pt x="119" y="163"/>
                  <a:pt x="109" y="164"/>
                  <a:pt x="98" y="164"/>
                </a:cubicBezTo>
                <a:cubicBezTo>
                  <a:pt x="85" y="164"/>
                  <a:pt x="74" y="162"/>
                  <a:pt x="65" y="157"/>
                </a:cubicBezTo>
                <a:cubicBezTo>
                  <a:pt x="59" y="154"/>
                  <a:pt x="53" y="149"/>
                  <a:pt x="49" y="144"/>
                </a:cubicBezTo>
                <a:cubicBezTo>
                  <a:pt x="46" y="138"/>
                  <a:pt x="44" y="132"/>
                  <a:pt x="44" y="127"/>
                </a:cubicBezTo>
                <a:cubicBezTo>
                  <a:pt x="44" y="123"/>
                  <a:pt x="45" y="120"/>
                  <a:pt x="47" y="118"/>
                </a:cubicBezTo>
                <a:cubicBezTo>
                  <a:pt x="50" y="116"/>
                  <a:pt x="53" y="114"/>
                  <a:pt x="57" y="114"/>
                </a:cubicBezTo>
                <a:cubicBezTo>
                  <a:pt x="60" y="114"/>
                  <a:pt x="63" y="115"/>
                  <a:pt x="65" y="117"/>
                </a:cubicBezTo>
                <a:cubicBezTo>
                  <a:pt x="68" y="119"/>
                  <a:pt x="69" y="122"/>
                  <a:pt x="71" y="125"/>
                </a:cubicBezTo>
                <a:cubicBezTo>
                  <a:pt x="72" y="129"/>
                  <a:pt x="74" y="132"/>
                  <a:pt x="76" y="135"/>
                </a:cubicBezTo>
                <a:cubicBezTo>
                  <a:pt x="78" y="137"/>
                  <a:pt x="81" y="139"/>
                  <a:pt x="84" y="141"/>
                </a:cubicBezTo>
                <a:cubicBezTo>
                  <a:pt x="87" y="142"/>
                  <a:pt x="92" y="143"/>
                  <a:pt x="98" y="143"/>
                </a:cubicBezTo>
                <a:cubicBezTo>
                  <a:pt x="105" y="143"/>
                  <a:pt x="112" y="142"/>
                  <a:pt x="116" y="138"/>
                </a:cubicBezTo>
                <a:cubicBezTo>
                  <a:pt x="121" y="135"/>
                  <a:pt x="123" y="131"/>
                  <a:pt x="123" y="127"/>
                </a:cubicBezTo>
                <a:cubicBezTo>
                  <a:pt x="123" y="123"/>
                  <a:pt x="122" y="120"/>
                  <a:pt x="120" y="118"/>
                </a:cubicBezTo>
                <a:cubicBezTo>
                  <a:pt x="117" y="115"/>
                  <a:pt x="114" y="114"/>
                  <a:pt x="110" y="112"/>
                </a:cubicBezTo>
                <a:cubicBezTo>
                  <a:pt x="105" y="111"/>
                  <a:pt x="100" y="110"/>
                  <a:pt x="93" y="108"/>
                </a:cubicBezTo>
                <a:cubicBezTo>
                  <a:pt x="83" y="106"/>
                  <a:pt x="75" y="104"/>
                  <a:pt x="68" y="101"/>
                </a:cubicBezTo>
                <a:cubicBezTo>
                  <a:pt x="61" y="98"/>
                  <a:pt x="56" y="94"/>
                  <a:pt x="52" y="89"/>
                </a:cubicBezTo>
                <a:cubicBezTo>
                  <a:pt x="48" y="84"/>
                  <a:pt x="46" y="78"/>
                  <a:pt x="46" y="70"/>
                </a:cubicBezTo>
                <a:cubicBezTo>
                  <a:pt x="46" y="63"/>
                  <a:pt x="48" y="57"/>
                  <a:pt x="52" y="51"/>
                </a:cubicBezTo>
                <a:cubicBezTo>
                  <a:pt x="57" y="46"/>
                  <a:pt x="63" y="42"/>
                  <a:pt x="71" y="39"/>
                </a:cubicBezTo>
                <a:cubicBezTo>
                  <a:pt x="78" y="36"/>
                  <a:pt x="87" y="35"/>
                  <a:pt x="98" y="35"/>
                </a:cubicBezTo>
                <a:cubicBezTo>
                  <a:pt x="106" y="35"/>
                  <a:pt x="114" y="35"/>
                  <a:pt x="120" y="37"/>
                </a:cubicBezTo>
                <a:cubicBezTo>
                  <a:pt x="126" y="39"/>
                  <a:pt x="131" y="42"/>
                  <a:pt x="135" y="45"/>
                </a:cubicBezTo>
                <a:cubicBezTo>
                  <a:pt x="139" y="48"/>
                  <a:pt x="142" y="52"/>
                  <a:pt x="144" y="55"/>
                </a:cubicBezTo>
                <a:cubicBezTo>
                  <a:pt x="146" y="59"/>
                  <a:pt x="147" y="62"/>
                  <a:pt x="147" y="66"/>
                </a:cubicBezTo>
                <a:cubicBezTo>
                  <a:pt x="147" y="69"/>
                  <a:pt x="146" y="72"/>
                  <a:pt x="143" y="75"/>
                </a:cubicBezTo>
                <a:cubicBezTo>
                  <a:pt x="141" y="78"/>
                  <a:pt x="137" y="79"/>
                  <a:pt x="134" y="79"/>
                </a:cubicBezTo>
                <a:cubicBezTo>
                  <a:pt x="130" y="79"/>
                  <a:pt x="128" y="78"/>
                  <a:pt x="126" y="76"/>
                </a:cubicBezTo>
                <a:cubicBezTo>
                  <a:pt x="124" y="75"/>
                  <a:pt x="122" y="72"/>
                  <a:pt x="120" y="69"/>
                </a:cubicBezTo>
                <a:cubicBezTo>
                  <a:pt x="118" y="65"/>
                  <a:pt x="115" y="61"/>
                  <a:pt x="112" y="59"/>
                </a:cubicBezTo>
                <a:cubicBezTo>
                  <a:pt x="109" y="56"/>
                  <a:pt x="103" y="55"/>
                  <a:pt x="96" y="55"/>
                </a:cubicBezTo>
                <a:cubicBezTo>
                  <a:pt x="89" y="55"/>
                  <a:pt x="84" y="56"/>
                  <a:pt x="80" y="59"/>
                </a:cubicBezTo>
                <a:cubicBezTo>
                  <a:pt x="76" y="62"/>
                  <a:pt x="74" y="65"/>
                  <a:pt x="74" y="68"/>
                </a:cubicBezTo>
                <a:cubicBezTo>
                  <a:pt x="74" y="70"/>
                  <a:pt x="75" y="72"/>
                  <a:pt x="76" y="73"/>
                </a:cubicBezTo>
                <a:cubicBezTo>
                  <a:pt x="77" y="75"/>
                  <a:pt x="79" y="76"/>
                  <a:pt x="82" y="78"/>
                </a:cubicBezTo>
                <a:cubicBezTo>
                  <a:pt x="84" y="79"/>
                  <a:pt x="87" y="80"/>
                  <a:pt x="89" y="81"/>
                </a:cubicBezTo>
                <a:cubicBezTo>
                  <a:pt x="92" y="81"/>
                  <a:pt x="96" y="82"/>
                  <a:pt x="102" y="84"/>
                </a:cubicBezTo>
                <a:cubicBezTo>
                  <a:pt x="110" y="85"/>
                  <a:pt x="117" y="87"/>
                  <a:pt x="123" y="89"/>
                </a:cubicBezTo>
                <a:cubicBezTo>
                  <a:pt x="129" y="91"/>
                  <a:pt x="134" y="94"/>
                  <a:pt x="139" y="96"/>
                </a:cubicBezTo>
                <a:cubicBezTo>
                  <a:pt x="143" y="99"/>
                  <a:pt x="147" y="103"/>
                  <a:pt x="149" y="108"/>
                </a:cubicBezTo>
                <a:cubicBezTo>
                  <a:pt x="152" y="112"/>
                  <a:pt x="153" y="118"/>
                  <a:pt x="153" y="124"/>
                </a:cubicBezTo>
                <a:cubicBezTo>
                  <a:pt x="153" y="132"/>
                  <a:pt x="151" y="139"/>
                  <a:pt x="146" y="1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9" name="Freeform 44"/>
          <p:cNvSpPr>
            <a:spLocks noEditPoints="1"/>
          </p:cNvSpPr>
          <p:nvPr/>
        </p:nvSpPr>
        <p:spPr bwMode="auto">
          <a:xfrm>
            <a:off x="7625990" y="2756481"/>
            <a:ext cx="695141" cy="697957"/>
          </a:xfrm>
          <a:custGeom>
            <a:avLst/>
            <a:gdLst>
              <a:gd name="T0" fmla="*/ 192 w 193"/>
              <a:gd name="T1" fmla="*/ 81 h 194"/>
              <a:gd name="T2" fmla="*/ 191 w 193"/>
              <a:gd name="T3" fmla="*/ 77 h 194"/>
              <a:gd name="T4" fmla="*/ 188 w 193"/>
              <a:gd name="T5" fmla="*/ 75 h 194"/>
              <a:gd name="T6" fmla="*/ 162 w 193"/>
              <a:gd name="T7" fmla="*/ 71 h 194"/>
              <a:gd name="T8" fmla="*/ 157 w 193"/>
              <a:gd name="T9" fmla="*/ 54 h 194"/>
              <a:gd name="T10" fmla="*/ 151 w 193"/>
              <a:gd name="T11" fmla="*/ 34 h 194"/>
              <a:gd name="T12" fmla="*/ 104 w 193"/>
              <a:gd name="T13" fmla="*/ 0 h 194"/>
              <a:gd name="T14" fmla="*/ 61 w 193"/>
              <a:gd name="T15" fmla="*/ 0 h 194"/>
              <a:gd name="T16" fmla="*/ 0 w 193"/>
              <a:gd name="T17" fmla="*/ 61 h 194"/>
              <a:gd name="T18" fmla="*/ 0 w 193"/>
              <a:gd name="T19" fmla="*/ 133 h 194"/>
              <a:gd name="T20" fmla="*/ 61 w 193"/>
              <a:gd name="T21" fmla="*/ 194 h 194"/>
              <a:gd name="T22" fmla="*/ 131 w 193"/>
              <a:gd name="T23" fmla="*/ 194 h 194"/>
              <a:gd name="T24" fmla="*/ 192 w 193"/>
              <a:gd name="T25" fmla="*/ 133 h 194"/>
              <a:gd name="T26" fmla="*/ 193 w 193"/>
              <a:gd name="T27" fmla="*/ 83 h 194"/>
              <a:gd name="T28" fmla="*/ 192 w 193"/>
              <a:gd name="T29" fmla="*/ 81 h 194"/>
              <a:gd name="T30" fmla="*/ 62 w 193"/>
              <a:gd name="T31" fmla="*/ 50 h 194"/>
              <a:gd name="T32" fmla="*/ 96 w 193"/>
              <a:gd name="T33" fmla="*/ 50 h 194"/>
              <a:gd name="T34" fmla="*/ 108 w 193"/>
              <a:gd name="T35" fmla="*/ 62 h 194"/>
              <a:gd name="T36" fmla="*/ 96 w 193"/>
              <a:gd name="T37" fmla="*/ 73 h 194"/>
              <a:gd name="T38" fmla="*/ 62 w 193"/>
              <a:gd name="T39" fmla="*/ 73 h 194"/>
              <a:gd name="T40" fmla="*/ 50 w 193"/>
              <a:gd name="T41" fmla="*/ 62 h 194"/>
              <a:gd name="T42" fmla="*/ 62 w 193"/>
              <a:gd name="T43" fmla="*/ 50 h 194"/>
              <a:gd name="T44" fmla="*/ 131 w 193"/>
              <a:gd name="T45" fmla="*/ 143 h 194"/>
              <a:gd name="T46" fmla="*/ 62 w 193"/>
              <a:gd name="T47" fmla="*/ 143 h 194"/>
              <a:gd name="T48" fmla="*/ 50 w 193"/>
              <a:gd name="T49" fmla="*/ 132 h 194"/>
              <a:gd name="T50" fmla="*/ 62 w 193"/>
              <a:gd name="T51" fmla="*/ 120 h 194"/>
              <a:gd name="T52" fmla="*/ 131 w 193"/>
              <a:gd name="T53" fmla="*/ 120 h 194"/>
              <a:gd name="T54" fmla="*/ 142 w 193"/>
              <a:gd name="T55" fmla="*/ 132 h 194"/>
              <a:gd name="T56" fmla="*/ 131 w 193"/>
              <a:gd name="T57" fmla="*/ 14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3" h="194">
                <a:moveTo>
                  <a:pt x="192" y="81"/>
                </a:moveTo>
                <a:cubicBezTo>
                  <a:pt x="191" y="77"/>
                  <a:pt x="191" y="77"/>
                  <a:pt x="191" y="77"/>
                </a:cubicBezTo>
                <a:cubicBezTo>
                  <a:pt x="188" y="75"/>
                  <a:pt x="188" y="75"/>
                  <a:pt x="188" y="75"/>
                </a:cubicBezTo>
                <a:cubicBezTo>
                  <a:pt x="184" y="72"/>
                  <a:pt x="166" y="75"/>
                  <a:pt x="162" y="71"/>
                </a:cubicBezTo>
                <a:cubicBezTo>
                  <a:pt x="158" y="68"/>
                  <a:pt x="158" y="62"/>
                  <a:pt x="157" y="54"/>
                </a:cubicBezTo>
                <a:cubicBezTo>
                  <a:pt x="155" y="39"/>
                  <a:pt x="153" y="39"/>
                  <a:pt x="151" y="34"/>
                </a:cubicBezTo>
                <a:cubicBezTo>
                  <a:pt x="143" y="16"/>
                  <a:pt x="120" y="2"/>
                  <a:pt x="10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28" y="0"/>
                  <a:pt x="0" y="28"/>
                  <a:pt x="0" y="61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66"/>
                  <a:pt x="28" y="194"/>
                  <a:pt x="61" y="194"/>
                </a:cubicBezTo>
                <a:cubicBezTo>
                  <a:pt x="131" y="194"/>
                  <a:pt x="131" y="194"/>
                  <a:pt x="131" y="194"/>
                </a:cubicBezTo>
                <a:cubicBezTo>
                  <a:pt x="165" y="194"/>
                  <a:pt x="192" y="166"/>
                  <a:pt x="192" y="133"/>
                </a:cubicBezTo>
                <a:cubicBezTo>
                  <a:pt x="193" y="83"/>
                  <a:pt x="193" y="83"/>
                  <a:pt x="193" y="83"/>
                </a:cubicBezTo>
                <a:lnTo>
                  <a:pt x="192" y="81"/>
                </a:lnTo>
                <a:close/>
                <a:moveTo>
                  <a:pt x="62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102" y="50"/>
                  <a:pt x="108" y="55"/>
                  <a:pt x="108" y="62"/>
                </a:cubicBezTo>
                <a:cubicBezTo>
                  <a:pt x="108" y="68"/>
                  <a:pt x="102" y="73"/>
                  <a:pt x="96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56" y="73"/>
                  <a:pt x="50" y="68"/>
                  <a:pt x="50" y="62"/>
                </a:cubicBezTo>
                <a:cubicBezTo>
                  <a:pt x="50" y="55"/>
                  <a:pt x="56" y="50"/>
                  <a:pt x="62" y="50"/>
                </a:cubicBezTo>
                <a:close/>
                <a:moveTo>
                  <a:pt x="131" y="143"/>
                </a:moveTo>
                <a:cubicBezTo>
                  <a:pt x="62" y="143"/>
                  <a:pt x="62" y="143"/>
                  <a:pt x="62" y="143"/>
                </a:cubicBezTo>
                <a:cubicBezTo>
                  <a:pt x="56" y="143"/>
                  <a:pt x="50" y="138"/>
                  <a:pt x="50" y="132"/>
                </a:cubicBezTo>
                <a:cubicBezTo>
                  <a:pt x="50" y="125"/>
                  <a:pt x="56" y="120"/>
                  <a:pt x="62" y="120"/>
                </a:cubicBezTo>
                <a:cubicBezTo>
                  <a:pt x="131" y="120"/>
                  <a:pt x="131" y="120"/>
                  <a:pt x="131" y="120"/>
                </a:cubicBezTo>
                <a:cubicBezTo>
                  <a:pt x="137" y="120"/>
                  <a:pt x="142" y="125"/>
                  <a:pt x="142" y="132"/>
                </a:cubicBezTo>
                <a:cubicBezTo>
                  <a:pt x="142" y="138"/>
                  <a:pt x="137" y="143"/>
                  <a:pt x="131" y="1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50" name="Group 184"/>
          <p:cNvGrpSpPr/>
          <p:nvPr/>
        </p:nvGrpSpPr>
        <p:grpSpPr>
          <a:xfrm>
            <a:off x="8612817" y="1374196"/>
            <a:ext cx="839621" cy="834276"/>
            <a:chOff x="2189163" y="538163"/>
            <a:chExt cx="977900" cy="971549"/>
          </a:xfrm>
          <a:solidFill>
            <a:schemeClr val="accent1"/>
          </a:solidFill>
        </p:grpSpPr>
        <p:sp>
          <p:nvSpPr>
            <p:cNvPr id="51" name="Freeform 50"/>
            <p:cNvSpPr/>
            <p:nvPr/>
          </p:nvSpPr>
          <p:spPr bwMode="auto">
            <a:xfrm>
              <a:off x="2189163" y="538163"/>
              <a:ext cx="733425" cy="677862"/>
            </a:xfrm>
            <a:custGeom>
              <a:avLst/>
              <a:gdLst>
                <a:gd name="T0" fmla="*/ 75 w 175"/>
                <a:gd name="T1" fmla="*/ 162 h 162"/>
                <a:gd name="T2" fmla="*/ 87 w 175"/>
                <a:gd name="T3" fmla="*/ 152 h 162"/>
                <a:gd name="T4" fmla="*/ 76 w 175"/>
                <a:gd name="T5" fmla="*/ 142 h 162"/>
                <a:gd name="T6" fmla="*/ 69 w 175"/>
                <a:gd name="T7" fmla="*/ 142 h 162"/>
                <a:gd name="T8" fmla="*/ 37 w 175"/>
                <a:gd name="T9" fmla="*/ 109 h 162"/>
                <a:gd name="T10" fmla="*/ 70 w 175"/>
                <a:gd name="T11" fmla="*/ 78 h 162"/>
                <a:gd name="T12" fmla="*/ 114 w 175"/>
                <a:gd name="T13" fmla="*/ 78 h 162"/>
                <a:gd name="T14" fmla="*/ 146 w 175"/>
                <a:gd name="T15" fmla="*/ 110 h 162"/>
                <a:gd name="T16" fmla="*/ 146 w 175"/>
                <a:gd name="T17" fmla="*/ 151 h 162"/>
                <a:gd name="T18" fmla="*/ 158 w 175"/>
                <a:gd name="T19" fmla="*/ 162 h 162"/>
                <a:gd name="T20" fmla="*/ 163 w 175"/>
                <a:gd name="T21" fmla="*/ 162 h 162"/>
                <a:gd name="T22" fmla="*/ 175 w 175"/>
                <a:gd name="T23" fmla="*/ 151 h 162"/>
                <a:gd name="T24" fmla="*/ 175 w 175"/>
                <a:gd name="T25" fmla="*/ 15 h 162"/>
                <a:gd name="T26" fmla="*/ 117 w 175"/>
                <a:gd name="T27" fmla="*/ 0 h 162"/>
                <a:gd name="T28" fmla="*/ 0 w 175"/>
                <a:gd name="T29" fmla="*/ 116 h 162"/>
                <a:gd name="T30" fmla="*/ 10 w 175"/>
                <a:gd name="T31" fmla="*/ 162 h 162"/>
                <a:gd name="T32" fmla="*/ 75 w 175"/>
                <a:gd name="T3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2">
                  <a:moveTo>
                    <a:pt x="75" y="162"/>
                  </a:moveTo>
                  <a:cubicBezTo>
                    <a:pt x="82" y="162"/>
                    <a:pt x="87" y="158"/>
                    <a:pt x="87" y="152"/>
                  </a:cubicBezTo>
                  <a:cubicBezTo>
                    <a:pt x="87" y="147"/>
                    <a:pt x="82" y="143"/>
                    <a:pt x="76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52" y="141"/>
                    <a:pt x="37" y="126"/>
                    <a:pt x="37" y="109"/>
                  </a:cubicBezTo>
                  <a:cubicBezTo>
                    <a:pt x="37" y="92"/>
                    <a:pt x="52" y="78"/>
                    <a:pt x="70" y="78"/>
                  </a:cubicBezTo>
                  <a:cubicBezTo>
                    <a:pt x="114" y="78"/>
                    <a:pt x="114" y="78"/>
                    <a:pt x="114" y="78"/>
                  </a:cubicBezTo>
                  <a:cubicBezTo>
                    <a:pt x="132" y="78"/>
                    <a:pt x="146" y="92"/>
                    <a:pt x="146" y="110"/>
                  </a:cubicBezTo>
                  <a:cubicBezTo>
                    <a:pt x="146" y="151"/>
                    <a:pt x="146" y="151"/>
                    <a:pt x="146" y="151"/>
                  </a:cubicBezTo>
                  <a:cubicBezTo>
                    <a:pt x="146" y="157"/>
                    <a:pt x="152" y="162"/>
                    <a:pt x="158" y="162"/>
                  </a:cubicBezTo>
                  <a:cubicBezTo>
                    <a:pt x="163" y="162"/>
                    <a:pt x="163" y="162"/>
                    <a:pt x="163" y="162"/>
                  </a:cubicBezTo>
                  <a:cubicBezTo>
                    <a:pt x="169" y="162"/>
                    <a:pt x="175" y="157"/>
                    <a:pt x="175" y="151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58" y="5"/>
                    <a:pt x="138" y="0"/>
                    <a:pt x="117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32"/>
                    <a:pt x="4" y="148"/>
                    <a:pt x="10" y="162"/>
                  </a:cubicBezTo>
                  <a:lnTo>
                    <a:pt x="75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2281238" y="666750"/>
              <a:ext cx="885825" cy="842962"/>
            </a:xfrm>
            <a:custGeom>
              <a:avLst/>
              <a:gdLst>
                <a:gd name="T0" fmla="*/ 174 w 211"/>
                <a:gd name="T1" fmla="*/ 0 h 201"/>
                <a:gd name="T2" fmla="*/ 174 w 211"/>
                <a:gd name="T3" fmla="*/ 120 h 201"/>
                <a:gd name="T4" fmla="*/ 141 w 211"/>
                <a:gd name="T5" fmla="*/ 152 h 201"/>
                <a:gd name="T6" fmla="*/ 136 w 211"/>
                <a:gd name="T7" fmla="*/ 152 h 201"/>
                <a:gd name="T8" fmla="*/ 103 w 211"/>
                <a:gd name="T9" fmla="*/ 120 h 201"/>
                <a:gd name="T10" fmla="*/ 103 w 211"/>
                <a:gd name="T11" fmla="*/ 79 h 201"/>
                <a:gd name="T12" fmla="*/ 92 w 211"/>
                <a:gd name="T13" fmla="*/ 67 h 201"/>
                <a:gd name="T14" fmla="*/ 48 w 211"/>
                <a:gd name="T15" fmla="*/ 67 h 201"/>
                <a:gd name="T16" fmla="*/ 36 w 211"/>
                <a:gd name="T17" fmla="*/ 78 h 201"/>
                <a:gd name="T18" fmla="*/ 48 w 211"/>
                <a:gd name="T19" fmla="*/ 90 h 201"/>
                <a:gd name="T20" fmla="*/ 55 w 211"/>
                <a:gd name="T21" fmla="*/ 90 h 201"/>
                <a:gd name="T22" fmla="*/ 86 w 211"/>
                <a:gd name="T23" fmla="*/ 122 h 201"/>
                <a:gd name="T24" fmla="*/ 53 w 211"/>
                <a:gd name="T25" fmla="*/ 152 h 201"/>
                <a:gd name="T26" fmla="*/ 0 w 211"/>
                <a:gd name="T27" fmla="*/ 152 h 201"/>
                <a:gd name="T28" fmla="*/ 95 w 211"/>
                <a:gd name="T29" fmla="*/ 201 h 201"/>
                <a:gd name="T30" fmla="*/ 211 w 211"/>
                <a:gd name="T31" fmla="*/ 85 h 201"/>
                <a:gd name="T32" fmla="*/ 174 w 211"/>
                <a:gd name="T3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201">
                  <a:moveTo>
                    <a:pt x="174" y="0"/>
                  </a:moveTo>
                  <a:cubicBezTo>
                    <a:pt x="174" y="120"/>
                    <a:pt x="174" y="120"/>
                    <a:pt x="174" y="120"/>
                  </a:cubicBezTo>
                  <a:cubicBezTo>
                    <a:pt x="174" y="138"/>
                    <a:pt x="159" y="152"/>
                    <a:pt x="141" y="152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18" y="152"/>
                    <a:pt x="103" y="138"/>
                    <a:pt x="103" y="120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3" y="73"/>
                    <a:pt x="98" y="67"/>
                    <a:pt x="92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2" y="67"/>
                    <a:pt x="36" y="72"/>
                    <a:pt x="36" y="78"/>
                  </a:cubicBezTo>
                  <a:cubicBezTo>
                    <a:pt x="36" y="84"/>
                    <a:pt x="42" y="90"/>
                    <a:pt x="48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73" y="91"/>
                    <a:pt x="87" y="106"/>
                    <a:pt x="86" y="122"/>
                  </a:cubicBezTo>
                  <a:cubicBezTo>
                    <a:pt x="86" y="139"/>
                    <a:pt x="71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1" y="182"/>
                    <a:pt x="55" y="201"/>
                    <a:pt x="95" y="201"/>
                  </a:cubicBezTo>
                  <a:cubicBezTo>
                    <a:pt x="159" y="201"/>
                    <a:pt x="211" y="149"/>
                    <a:pt x="211" y="85"/>
                  </a:cubicBezTo>
                  <a:cubicBezTo>
                    <a:pt x="211" y="51"/>
                    <a:pt x="197" y="21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53" name="Group 187"/>
          <p:cNvGrpSpPr/>
          <p:nvPr/>
        </p:nvGrpSpPr>
        <p:grpSpPr>
          <a:xfrm>
            <a:off x="7974922" y="4816737"/>
            <a:ext cx="537860" cy="503455"/>
            <a:chOff x="7904163" y="-96838"/>
            <a:chExt cx="1436687" cy="1344613"/>
          </a:xfrm>
          <a:solidFill>
            <a:schemeClr val="accent1"/>
          </a:solidFill>
        </p:grpSpPr>
        <p:sp>
          <p:nvSpPr>
            <p:cNvPr id="54" name="Freeform 31"/>
            <p:cNvSpPr/>
            <p:nvPr/>
          </p:nvSpPr>
          <p:spPr bwMode="auto">
            <a:xfrm>
              <a:off x="8097838" y="1054100"/>
              <a:ext cx="1050925" cy="193675"/>
            </a:xfrm>
            <a:custGeom>
              <a:avLst/>
              <a:gdLst>
                <a:gd name="T0" fmla="*/ 273 w 278"/>
                <a:gd name="T1" fmla="*/ 0 h 51"/>
                <a:gd name="T2" fmla="*/ 5 w 278"/>
                <a:gd name="T3" fmla="*/ 0 h 51"/>
                <a:gd name="T4" fmla="*/ 0 w 278"/>
                <a:gd name="T5" fmla="*/ 5 h 51"/>
                <a:gd name="T6" fmla="*/ 0 w 278"/>
                <a:gd name="T7" fmla="*/ 46 h 51"/>
                <a:gd name="T8" fmla="*/ 5 w 278"/>
                <a:gd name="T9" fmla="*/ 51 h 51"/>
                <a:gd name="T10" fmla="*/ 273 w 278"/>
                <a:gd name="T11" fmla="*/ 51 h 51"/>
                <a:gd name="T12" fmla="*/ 278 w 278"/>
                <a:gd name="T13" fmla="*/ 46 h 51"/>
                <a:gd name="T14" fmla="*/ 278 w 278"/>
                <a:gd name="T15" fmla="*/ 5 h 51"/>
                <a:gd name="T16" fmla="*/ 273 w 278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51">
                  <a:moveTo>
                    <a:pt x="27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2" y="51"/>
                    <a:pt x="5" y="51"/>
                  </a:cubicBezTo>
                  <a:cubicBezTo>
                    <a:pt x="273" y="51"/>
                    <a:pt x="273" y="51"/>
                    <a:pt x="273" y="51"/>
                  </a:cubicBezTo>
                  <a:cubicBezTo>
                    <a:pt x="276" y="51"/>
                    <a:pt x="278" y="48"/>
                    <a:pt x="278" y="46"/>
                  </a:cubicBezTo>
                  <a:cubicBezTo>
                    <a:pt x="278" y="5"/>
                    <a:pt x="278" y="5"/>
                    <a:pt x="278" y="5"/>
                  </a:cubicBezTo>
                  <a:cubicBezTo>
                    <a:pt x="278" y="2"/>
                    <a:pt x="276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5" name="Freeform 32"/>
            <p:cNvSpPr/>
            <p:nvPr/>
          </p:nvSpPr>
          <p:spPr bwMode="auto">
            <a:xfrm>
              <a:off x="7904163" y="-96838"/>
              <a:ext cx="1436687" cy="1055688"/>
            </a:xfrm>
            <a:custGeom>
              <a:avLst/>
              <a:gdLst>
                <a:gd name="T0" fmla="*/ 380 w 380"/>
                <a:gd name="T1" fmla="*/ 38 h 279"/>
                <a:gd name="T2" fmla="*/ 342 w 380"/>
                <a:gd name="T3" fmla="*/ 0 h 279"/>
                <a:gd name="T4" fmla="*/ 304 w 380"/>
                <a:gd name="T5" fmla="*/ 38 h 279"/>
                <a:gd name="T6" fmla="*/ 320 w 380"/>
                <a:gd name="T7" fmla="*/ 69 h 279"/>
                <a:gd name="T8" fmla="*/ 253 w 380"/>
                <a:gd name="T9" fmla="*/ 203 h 279"/>
                <a:gd name="T10" fmla="*/ 209 w 380"/>
                <a:gd name="T11" fmla="*/ 71 h 279"/>
                <a:gd name="T12" fmla="*/ 228 w 380"/>
                <a:gd name="T13" fmla="*/ 38 h 279"/>
                <a:gd name="T14" fmla="*/ 190 w 380"/>
                <a:gd name="T15" fmla="*/ 0 h 279"/>
                <a:gd name="T16" fmla="*/ 152 w 380"/>
                <a:gd name="T17" fmla="*/ 38 h 279"/>
                <a:gd name="T18" fmla="*/ 171 w 380"/>
                <a:gd name="T19" fmla="*/ 71 h 279"/>
                <a:gd name="T20" fmla="*/ 127 w 380"/>
                <a:gd name="T21" fmla="*/ 203 h 279"/>
                <a:gd name="T22" fmla="*/ 60 w 380"/>
                <a:gd name="T23" fmla="*/ 69 h 279"/>
                <a:gd name="T24" fmla="*/ 76 w 380"/>
                <a:gd name="T25" fmla="*/ 38 h 279"/>
                <a:gd name="T26" fmla="*/ 38 w 380"/>
                <a:gd name="T27" fmla="*/ 0 h 279"/>
                <a:gd name="T28" fmla="*/ 0 w 380"/>
                <a:gd name="T29" fmla="*/ 38 h 279"/>
                <a:gd name="T30" fmla="*/ 28 w 380"/>
                <a:gd name="T31" fmla="*/ 74 h 279"/>
                <a:gd name="T32" fmla="*/ 51 w 380"/>
                <a:gd name="T33" fmla="*/ 279 h 279"/>
                <a:gd name="T34" fmla="*/ 329 w 380"/>
                <a:gd name="T35" fmla="*/ 279 h 279"/>
                <a:gd name="T36" fmla="*/ 352 w 380"/>
                <a:gd name="T37" fmla="*/ 74 h 279"/>
                <a:gd name="T38" fmla="*/ 380 w 380"/>
                <a:gd name="T39" fmla="*/ 3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0" h="279">
                  <a:moveTo>
                    <a:pt x="380" y="38"/>
                  </a:moveTo>
                  <a:cubicBezTo>
                    <a:pt x="380" y="17"/>
                    <a:pt x="363" y="0"/>
                    <a:pt x="342" y="0"/>
                  </a:cubicBezTo>
                  <a:cubicBezTo>
                    <a:pt x="321" y="0"/>
                    <a:pt x="304" y="17"/>
                    <a:pt x="304" y="38"/>
                  </a:cubicBezTo>
                  <a:cubicBezTo>
                    <a:pt x="304" y="51"/>
                    <a:pt x="310" y="62"/>
                    <a:pt x="320" y="69"/>
                  </a:cubicBezTo>
                  <a:cubicBezTo>
                    <a:pt x="253" y="203"/>
                    <a:pt x="253" y="203"/>
                    <a:pt x="253" y="203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20" y="64"/>
                    <a:pt x="228" y="52"/>
                    <a:pt x="228" y="38"/>
                  </a:cubicBezTo>
                  <a:cubicBezTo>
                    <a:pt x="228" y="17"/>
                    <a:pt x="211" y="0"/>
                    <a:pt x="190" y="0"/>
                  </a:cubicBezTo>
                  <a:cubicBezTo>
                    <a:pt x="169" y="0"/>
                    <a:pt x="152" y="17"/>
                    <a:pt x="152" y="38"/>
                  </a:cubicBezTo>
                  <a:cubicBezTo>
                    <a:pt x="152" y="52"/>
                    <a:pt x="160" y="64"/>
                    <a:pt x="171" y="71"/>
                  </a:cubicBezTo>
                  <a:cubicBezTo>
                    <a:pt x="127" y="203"/>
                    <a:pt x="127" y="203"/>
                    <a:pt x="127" y="203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70" y="62"/>
                    <a:pt x="76" y="51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5"/>
                    <a:pt x="12" y="70"/>
                    <a:pt x="28" y="74"/>
                  </a:cubicBezTo>
                  <a:cubicBezTo>
                    <a:pt x="51" y="279"/>
                    <a:pt x="51" y="279"/>
                    <a:pt x="51" y="279"/>
                  </a:cubicBezTo>
                  <a:cubicBezTo>
                    <a:pt x="329" y="279"/>
                    <a:pt x="329" y="279"/>
                    <a:pt x="329" y="279"/>
                  </a:cubicBezTo>
                  <a:cubicBezTo>
                    <a:pt x="352" y="74"/>
                    <a:pt x="352" y="74"/>
                    <a:pt x="352" y="74"/>
                  </a:cubicBezTo>
                  <a:cubicBezTo>
                    <a:pt x="368" y="70"/>
                    <a:pt x="380" y="55"/>
                    <a:pt x="38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56" name="Freeform 36"/>
          <p:cNvSpPr/>
          <p:nvPr/>
        </p:nvSpPr>
        <p:spPr bwMode="auto">
          <a:xfrm>
            <a:off x="9502536" y="2398403"/>
            <a:ext cx="660373" cy="602088"/>
          </a:xfrm>
          <a:custGeom>
            <a:avLst/>
            <a:gdLst>
              <a:gd name="T0" fmla="*/ 189 w 255"/>
              <a:gd name="T1" fmla="*/ 10 h 233"/>
              <a:gd name="T2" fmla="*/ 104 w 255"/>
              <a:gd name="T3" fmla="*/ 16 h 233"/>
              <a:gd name="T4" fmla="*/ 18 w 255"/>
              <a:gd name="T5" fmla="*/ 30 h 233"/>
              <a:gd name="T6" fmla="*/ 6 w 255"/>
              <a:gd name="T7" fmla="*/ 30 h 233"/>
              <a:gd name="T8" fmla="*/ 3 w 255"/>
              <a:gd name="T9" fmla="*/ 46 h 233"/>
              <a:gd name="T10" fmla="*/ 115 w 255"/>
              <a:gd name="T11" fmla="*/ 228 h 233"/>
              <a:gd name="T12" fmla="*/ 124 w 255"/>
              <a:gd name="T13" fmla="*/ 233 h 233"/>
              <a:gd name="T14" fmla="*/ 130 w 255"/>
              <a:gd name="T15" fmla="*/ 231 h 233"/>
              <a:gd name="T16" fmla="*/ 134 w 255"/>
              <a:gd name="T17" fmla="*/ 216 h 233"/>
              <a:gd name="T18" fmla="*/ 84 w 255"/>
              <a:gd name="T19" fmla="*/ 135 h 233"/>
              <a:gd name="T20" fmla="*/ 170 w 255"/>
              <a:gd name="T21" fmla="*/ 121 h 233"/>
              <a:gd name="T22" fmla="*/ 255 w 255"/>
              <a:gd name="T23" fmla="*/ 115 h 233"/>
              <a:gd name="T24" fmla="*/ 189 w 255"/>
              <a:gd name="T25" fmla="*/ 1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5" h="233">
                <a:moveTo>
                  <a:pt x="189" y="10"/>
                </a:moveTo>
                <a:cubicBezTo>
                  <a:pt x="189" y="10"/>
                  <a:pt x="146" y="31"/>
                  <a:pt x="104" y="16"/>
                </a:cubicBezTo>
                <a:cubicBezTo>
                  <a:pt x="58" y="0"/>
                  <a:pt x="37" y="6"/>
                  <a:pt x="18" y="30"/>
                </a:cubicBezTo>
                <a:cubicBezTo>
                  <a:pt x="14" y="28"/>
                  <a:pt x="10" y="28"/>
                  <a:pt x="6" y="30"/>
                </a:cubicBezTo>
                <a:cubicBezTo>
                  <a:pt x="1" y="33"/>
                  <a:pt x="0" y="40"/>
                  <a:pt x="3" y="46"/>
                </a:cubicBezTo>
                <a:cubicBezTo>
                  <a:pt x="115" y="228"/>
                  <a:pt x="115" y="228"/>
                  <a:pt x="115" y="228"/>
                </a:cubicBezTo>
                <a:cubicBezTo>
                  <a:pt x="117" y="231"/>
                  <a:pt x="121" y="233"/>
                  <a:pt x="124" y="233"/>
                </a:cubicBezTo>
                <a:cubicBezTo>
                  <a:pt x="126" y="233"/>
                  <a:pt x="128" y="232"/>
                  <a:pt x="130" y="231"/>
                </a:cubicBezTo>
                <a:cubicBezTo>
                  <a:pt x="135" y="228"/>
                  <a:pt x="137" y="221"/>
                  <a:pt x="134" y="216"/>
                </a:cubicBezTo>
                <a:cubicBezTo>
                  <a:pt x="84" y="135"/>
                  <a:pt x="84" y="135"/>
                  <a:pt x="84" y="135"/>
                </a:cubicBezTo>
                <a:cubicBezTo>
                  <a:pt x="104" y="111"/>
                  <a:pt x="124" y="105"/>
                  <a:pt x="170" y="121"/>
                </a:cubicBezTo>
                <a:cubicBezTo>
                  <a:pt x="213" y="135"/>
                  <a:pt x="255" y="115"/>
                  <a:pt x="255" y="115"/>
                </a:cubicBezTo>
                <a:lnTo>
                  <a:pt x="189" y="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7" name="TextBox 191"/>
          <p:cNvSpPr txBox="1"/>
          <p:nvPr/>
        </p:nvSpPr>
        <p:spPr>
          <a:xfrm>
            <a:off x="1221454" y="5103812"/>
            <a:ext cx="502923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30000"/>
              </a:lnSpc>
            </a:pP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cxnSp>
        <p:nvCxnSpPr>
          <p:cNvPr id="58" name="Straight Connector 192"/>
          <p:cNvCxnSpPr/>
          <p:nvPr/>
        </p:nvCxnSpPr>
        <p:spPr>
          <a:xfrm>
            <a:off x="1343057" y="4938641"/>
            <a:ext cx="4688103" cy="0"/>
          </a:xfrm>
          <a:prstGeom prst="line">
            <a:avLst/>
          </a:prstGeom>
          <a:ln w="952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193"/>
          <p:cNvSpPr txBox="1"/>
          <p:nvPr/>
        </p:nvSpPr>
        <p:spPr>
          <a:xfrm>
            <a:off x="1206176" y="199453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添加标题</a:t>
            </a:r>
            <a:endParaRPr lang="id-ID" sz="20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0" name="TextBox 194"/>
          <p:cNvSpPr txBox="1"/>
          <p:nvPr/>
        </p:nvSpPr>
        <p:spPr>
          <a:xfrm>
            <a:off x="1206176" y="2380812"/>
            <a:ext cx="483414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  <a:p>
            <a:pPr>
              <a:lnSpc>
                <a:spcPct val="130000"/>
              </a:lnSpc>
            </a:pP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61" name="TextBox 195"/>
          <p:cNvSpPr txBox="1"/>
          <p:nvPr/>
        </p:nvSpPr>
        <p:spPr>
          <a:xfrm>
            <a:off x="1532879" y="4200920"/>
            <a:ext cx="912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120K</a:t>
            </a:r>
            <a:endParaRPr lang="id-ID" sz="20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2" name="TextBox 196"/>
          <p:cNvSpPr txBox="1"/>
          <p:nvPr/>
        </p:nvSpPr>
        <p:spPr>
          <a:xfrm>
            <a:off x="3121251" y="4200920"/>
            <a:ext cx="912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530K</a:t>
            </a:r>
            <a:endParaRPr lang="id-ID" sz="20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3" name="TextBox 197"/>
          <p:cNvSpPr txBox="1"/>
          <p:nvPr/>
        </p:nvSpPr>
        <p:spPr>
          <a:xfrm>
            <a:off x="4617616" y="4200920"/>
            <a:ext cx="912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319K</a:t>
            </a:r>
            <a:endParaRPr lang="id-ID" sz="20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grpSp>
        <p:nvGrpSpPr>
          <p:cNvPr id="64" name="Group 198"/>
          <p:cNvGrpSpPr/>
          <p:nvPr/>
        </p:nvGrpSpPr>
        <p:grpSpPr>
          <a:xfrm>
            <a:off x="1598591" y="3269836"/>
            <a:ext cx="781011" cy="781112"/>
            <a:chOff x="4127501" y="4194175"/>
            <a:chExt cx="909638" cy="909637"/>
          </a:xfrm>
          <a:solidFill>
            <a:schemeClr val="accent3"/>
          </a:solidFill>
        </p:grpSpPr>
        <p:sp>
          <p:nvSpPr>
            <p:cNvPr id="65" name="Freeform 11"/>
            <p:cNvSpPr/>
            <p:nvPr/>
          </p:nvSpPr>
          <p:spPr bwMode="auto">
            <a:xfrm>
              <a:off x="4386263" y="4659313"/>
              <a:ext cx="96838" cy="192087"/>
            </a:xfrm>
            <a:custGeom>
              <a:avLst/>
              <a:gdLst>
                <a:gd name="T0" fmla="*/ 0 w 61"/>
                <a:gd name="T1" fmla="*/ 18 h 121"/>
                <a:gd name="T2" fmla="*/ 22 w 61"/>
                <a:gd name="T3" fmla="*/ 18 h 121"/>
                <a:gd name="T4" fmla="*/ 22 w 61"/>
                <a:gd name="T5" fmla="*/ 121 h 121"/>
                <a:gd name="T6" fmla="*/ 40 w 61"/>
                <a:gd name="T7" fmla="*/ 121 h 121"/>
                <a:gd name="T8" fmla="*/ 40 w 61"/>
                <a:gd name="T9" fmla="*/ 18 h 121"/>
                <a:gd name="T10" fmla="*/ 61 w 61"/>
                <a:gd name="T11" fmla="*/ 18 h 121"/>
                <a:gd name="T12" fmla="*/ 61 w 61"/>
                <a:gd name="T13" fmla="*/ 0 h 121"/>
                <a:gd name="T14" fmla="*/ 0 w 61"/>
                <a:gd name="T15" fmla="*/ 0 h 121"/>
                <a:gd name="T16" fmla="*/ 0 w 61"/>
                <a:gd name="T17" fmla="*/ 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18"/>
                  </a:moveTo>
                  <a:lnTo>
                    <a:pt x="22" y="18"/>
                  </a:lnTo>
                  <a:lnTo>
                    <a:pt x="22" y="121"/>
                  </a:lnTo>
                  <a:lnTo>
                    <a:pt x="40" y="121"/>
                  </a:lnTo>
                  <a:lnTo>
                    <a:pt x="40" y="18"/>
                  </a:lnTo>
                  <a:lnTo>
                    <a:pt x="61" y="18"/>
                  </a:lnTo>
                  <a:lnTo>
                    <a:pt x="61" y="0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4572001" y="4440238"/>
              <a:ext cx="25400" cy="109537"/>
            </a:xfrm>
            <a:custGeom>
              <a:avLst/>
              <a:gdLst>
                <a:gd name="T0" fmla="*/ 3 w 6"/>
                <a:gd name="T1" fmla="*/ 26 h 26"/>
                <a:gd name="T2" fmla="*/ 5 w 6"/>
                <a:gd name="T3" fmla="*/ 25 h 26"/>
                <a:gd name="T4" fmla="*/ 6 w 6"/>
                <a:gd name="T5" fmla="*/ 23 h 26"/>
                <a:gd name="T6" fmla="*/ 6 w 6"/>
                <a:gd name="T7" fmla="*/ 3 h 26"/>
                <a:gd name="T8" fmla="*/ 5 w 6"/>
                <a:gd name="T9" fmla="*/ 1 h 26"/>
                <a:gd name="T10" fmla="*/ 3 w 6"/>
                <a:gd name="T11" fmla="*/ 0 h 26"/>
                <a:gd name="T12" fmla="*/ 0 w 6"/>
                <a:gd name="T13" fmla="*/ 1 h 26"/>
                <a:gd name="T14" fmla="*/ 0 w 6"/>
                <a:gd name="T15" fmla="*/ 3 h 26"/>
                <a:gd name="T16" fmla="*/ 0 w 6"/>
                <a:gd name="T17" fmla="*/ 23 h 26"/>
                <a:gd name="T18" fmla="*/ 0 w 6"/>
                <a:gd name="T19" fmla="*/ 25 h 26"/>
                <a:gd name="T20" fmla="*/ 3 w 6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6">
                  <a:moveTo>
                    <a:pt x="3" y="26"/>
                  </a:moveTo>
                  <a:cubicBezTo>
                    <a:pt x="4" y="26"/>
                    <a:pt x="5" y="26"/>
                    <a:pt x="5" y="25"/>
                  </a:cubicBezTo>
                  <a:cubicBezTo>
                    <a:pt x="6" y="25"/>
                    <a:pt x="6" y="24"/>
                    <a:pt x="6" y="2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2" y="26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4600576" y="4659313"/>
              <a:ext cx="79375" cy="192087"/>
            </a:xfrm>
            <a:custGeom>
              <a:avLst/>
              <a:gdLst>
                <a:gd name="T0" fmla="*/ 13 w 19"/>
                <a:gd name="T1" fmla="*/ 12 h 46"/>
                <a:gd name="T2" fmla="*/ 9 w 19"/>
                <a:gd name="T3" fmla="*/ 12 h 46"/>
                <a:gd name="T4" fmla="*/ 6 w 19"/>
                <a:gd name="T5" fmla="*/ 15 h 46"/>
                <a:gd name="T6" fmla="*/ 6 w 19"/>
                <a:gd name="T7" fmla="*/ 0 h 46"/>
                <a:gd name="T8" fmla="*/ 0 w 19"/>
                <a:gd name="T9" fmla="*/ 0 h 46"/>
                <a:gd name="T10" fmla="*/ 0 w 19"/>
                <a:gd name="T11" fmla="*/ 46 h 46"/>
                <a:gd name="T12" fmla="*/ 6 w 19"/>
                <a:gd name="T13" fmla="*/ 46 h 46"/>
                <a:gd name="T14" fmla="*/ 6 w 19"/>
                <a:gd name="T15" fmla="*/ 43 h 46"/>
                <a:gd name="T16" fmla="*/ 9 w 19"/>
                <a:gd name="T17" fmla="*/ 45 h 46"/>
                <a:gd name="T18" fmla="*/ 13 w 19"/>
                <a:gd name="T19" fmla="*/ 46 h 46"/>
                <a:gd name="T20" fmla="*/ 18 w 19"/>
                <a:gd name="T21" fmla="*/ 44 h 46"/>
                <a:gd name="T22" fmla="*/ 19 w 19"/>
                <a:gd name="T23" fmla="*/ 39 h 46"/>
                <a:gd name="T24" fmla="*/ 19 w 19"/>
                <a:gd name="T25" fmla="*/ 20 h 46"/>
                <a:gd name="T26" fmla="*/ 17 w 19"/>
                <a:gd name="T27" fmla="*/ 14 h 46"/>
                <a:gd name="T28" fmla="*/ 13 w 19"/>
                <a:gd name="T29" fmla="*/ 12 h 46"/>
                <a:gd name="T30" fmla="*/ 12 w 19"/>
                <a:gd name="T31" fmla="*/ 38 h 46"/>
                <a:gd name="T32" fmla="*/ 12 w 19"/>
                <a:gd name="T33" fmla="*/ 40 h 46"/>
                <a:gd name="T34" fmla="*/ 10 w 19"/>
                <a:gd name="T35" fmla="*/ 41 h 46"/>
                <a:gd name="T36" fmla="*/ 8 w 19"/>
                <a:gd name="T37" fmla="*/ 41 h 46"/>
                <a:gd name="T38" fmla="*/ 6 w 19"/>
                <a:gd name="T39" fmla="*/ 39 h 46"/>
                <a:gd name="T40" fmla="*/ 6 w 19"/>
                <a:gd name="T41" fmla="*/ 18 h 46"/>
                <a:gd name="T42" fmla="*/ 8 w 19"/>
                <a:gd name="T43" fmla="*/ 17 h 46"/>
                <a:gd name="T44" fmla="*/ 9 w 19"/>
                <a:gd name="T45" fmla="*/ 17 h 46"/>
                <a:gd name="T46" fmla="*/ 11 w 19"/>
                <a:gd name="T47" fmla="*/ 18 h 46"/>
                <a:gd name="T48" fmla="*/ 12 w 19"/>
                <a:gd name="T49" fmla="*/ 20 h 46"/>
                <a:gd name="T50" fmla="*/ 12 w 19"/>
                <a:gd name="T51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46">
                  <a:moveTo>
                    <a:pt x="13" y="12"/>
                  </a:moveTo>
                  <a:cubicBezTo>
                    <a:pt x="11" y="12"/>
                    <a:pt x="10" y="12"/>
                    <a:pt x="9" y="12"/>
                  </a:cubicBezTo>
                  <a:cubicBezTo>
                    <a:pt x="8" y="13"/>
                    <a:pt x="7" y="14"/>
                    <a:pt x="6" y="1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" y="44"/>
                    <a:pt x="8" y="45"/>
                    <a:pt x="9" y="45"/>
                  </a:cubicBezTo>
                  <a:cubicBezTo>
                    <a:pt x="10" y="46"/>
                    <a:pt x="12" y="46"/>
                    <a:pt x="13" y="46"/>
                  </a:cubicBezTo>
                  <a:cubicBezTo>
                    <a:pt x="15" y="46"/>
                    <a:pt x="16" y="46"/>
                    <a:pt x="18" y="44"/>
                  </a:cubicBezTo>
                  <a:cubicBezTo>
                    <a:pt x="19" y="43"/>
                    <a:pt x="19" y="41"/>
                    <a:pt x="19" y="3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7"/>
                    <a:pt x="19" y="15"/>
                    <a:pt x="17" y="14"/>
                  </a:cubicBezTo>
                  <a:cubicBezTo>
                    <a:pt x="16" y="12"/>
                    <a:pt x="15" y="12"/>
                    <a:pt x="13" y="12"/>
                  </a:cubicBezTo>
                  <a:close/>
                  <a:moveTo>
                    <a:pt x="12" y="38"/>
                  </a:moveTo>
                  <a:cubicBezTo>
                    <a:pt x="12" y="39"/>
                    <a:pt x="12" y="40"/>
                    <a:pt x="12" y="40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9" y="41"/>
                    <a:pt x="9" y="41"/>
                    <a:pt x="8" y="41"/>
                  </a:cubicBezTo>
                  <a:cubicBezTo>
                    <a:pt x="8" y="40"/>
                    <a:pt x="7" y="40"/>
                    <a:pt x="6" y="3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2" y="18"/>
                    <a:pt x="12" y="19"/>
                    <a:pt x="12" y="20"/>
                  </a:cubicBezTo>
                  <a:lnTo>
                    <a:pt x="1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4495801" y="4710113"/>
              <a:ext cx="84138" cy="141287"/>
            </a:xfrm>
            <a:custGeom>
              <a:avLst/>
              <a:gdLst>
                <a:gd name="T0" fmla="*/ 13 w 20"/>
                <a:gd name="T1" fmla="*/ 26 h 34"/>
                <a:gd name="T2" fmla="*/ 11 w 20"/>
                <a:gd name="T3" fmla="*/ 27 h 34"/>
                <a:gd name="T4" fmla="*/ 9 w 20"/>
                <a:gd name="T5" fmla="*/ 28 h 34"/>
                <a:gd name="T6" fmla="*/ 7 w 20"/>
                <a:gd name="T7" fmla="*/ 28 h 34"/>
                <a:gd name="T8" fmla="*/ 7 w 20"/>
                <a:gd name="T9" fmla="*/ 26 h 34"/>
                <a:gd name="T10" fmla="*/ 7 w 20"/>
                <a:gd name="T11" fmla="*/ 0 h 34"/>
                <a:gd name="T12" fmla="*/ 0 w 20"/>
                <a:gd name="T13" fmla="*/ 0 h 34"/>
                <a:gd name="T14" fmla="*/ 0 w 20"/>
                <a:gd name="T15" fmla="*/ 28 h 34"/>
                <a:gd name="T16" fmla="*/ 1 w 20"/>
                <a:gd name="T17" fmla="*/ 33 h 34"/>
                <a:gd name="T18" fmla="*/ 5 w 20"/>
                <a:gd name="T19" fmla="*/ 34 h 34"/>
                <a:gd name="T20" fmla="*/ 9 w 20"/>
                <a:gd name="T21" fmla="*/ 33 h 34"/>
                <a:gd name="T22" fmla="*/ 13 w 20"/>
                <a:gd name="T23" fmla="*/ 30 h 34"/>
                <a:gd name="T24" fmla="*/ 13 w 20"/>
                <a:gd name="T25" fmla="*/ 34 h 34"/>
                <a:gd name="T26" fmla="*/ 20 w 20"/>
                <a:gd name="T27" fmla="*/ 34 h 34"/>
                <a:gd name="T28" fmla="*/ 20 w 20"/>
                <a:gd name="T29" fmla="*/ 0 h 34"/>
                <a:gd name="T30" fmla="*/ 13 w 20"/>
                <a:gd name="T31" fmla="*/ 0 h 34"/>
                <a:gd name="T32" fmla="*/ 13 w 20"/>
                <a:gd name="T3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13" y="26"/>
                  </a:moveTo>
                  <a:cubicBezTo>
                    <a:pt x="12" y="26"/>
                    <a:pt x="11" y="27"/>
                    <a:pt x="11" y="27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8" y="28"/>
                    <a:pt x="8" y="28"/>
                    <a:pt x="7" y="28"/>
                  </a:cubicBezTo>
                  <a:cubicBezTo>
                    <a:pt x="7" y="27"/>
                    <a:pt x="7" y="27"/>
                    <a:pt x="7" y="2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1" y="32"/>
                    <a:pt x="1" y="33"/>
                  </a:cubicBezTo>
                  <a:cubicBezTo>
                    <a:pt x="2" y="34"/>
                    <a:pt x="3" y="34"/>
                    <a:pt x="5" y="34"/>
                  </a:cubicBezTo>
                  <a:cubicBezTo>
                    <a:pt x="6" y="34"/>
                    <a:pt x="8" y="34"/>
                    <a:pt x="9" y="33"/>
                  </a:cubicBezTo>
                  <a:cubicBezTo>
                    <a:pt x="10" y="32"/>
                    <a:pt x="12" y="31"/>
                    <a:pt x="13" y="30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9" name="Freeform 15"/>
            <p:cNvSpPr>
              <a:spLocks noEditPoints="1"/>
            </p:cNvSpPr>
            <p:nvPr/>
          </p:nvSpPr>
          <p:spPr bwMode="auto">
            <a:xfrm>
              <a:off x="4127501" y="4194175"/>
              <a:ext cx="909638" cy="909637"/>
            </a:xfrm>
            <a:custGeom>
              <a:avLst/>
              <a:gdLst>
                <a:gd name="T0" fmla="*/ 108 w 217"/>
                <a:gd name="T1" fmla="*/ 0 h 217"/>
                <a:gd name="T2" fmla="*/ 0 w 217"/>
                <a:gd name="T3" fmla="*/ 108 h 217"/>
                <a:gd name="T4" fmla="*/ 108 w 217"/>
                <a:gd name="T5" fmla="*/ 217 h 217"/>
                <a:gd name="T6" fmla="*/ 217 w 217"/>
                <a:gd name="T7" fmla="*/ 108 h 217"/>
                <a:gd name="T8" fmla="*/ 108 w 217"/>
                <a:gd name="T9" fmla="*/ 0 h 217"/>
                <a:gd name="T10" fmla="*/ 126 w 217"/>
                <a:gd name="T11" fmla="*/ 53 h 217"/>
                <a:gd name="T12" fmla="*/ 134 w 217"/>
                <a:gd name="T13" fmla="*/ 53 h 217"/>
                <a:gd name="T14" fmla="*/ 134 w 217"/>
                <a:gd name="T15" fmla="*/ 82 h 217"/>
                <a:gd name="T16" fmla="*/ 134 w 217"/>
                <a:gd name="T17" fmla="*/ 84 h 217"/>
                <a:gd name="T18" fmla="*/ 136 w 217"/>
                <a:gd name="T19" fmla="*/ 84 h 217"/>
                <a:gd name="T20" fmla="*/ 138 w 217"/>
                <a:gd name="T21" fmla="*/ 84 h 217"/>
                <a:gd name="T22" fmla="*/ 140 w 217"/>
                <a:gd name="T23" fmla="*/ 82 h 217"/>
                <a:gd name="T24" fmla="*/ 140 w 217"/>
                <a:gd name="T25" fmla="*/ 53 h 217"/>
                <a:gd name="T26" fmla="*/ 148 w 217"/>
                <a:gd name="T27" fmla="*/ 53 h 217"/>
                <a:gd name="T28" fmla="*/ 148 w 217"/>
                <a:gd name="T29" fmla="*/ 91 h 217"/>
                <a:gd name="T30" fmla="*/ 140 w 217"/>
                <a:gd name="T31" fmla="*/ 91 h 217"/>
                <a:gd name="T32" fmla="*/ 140 w 217"/>
                <a:gd name="T33" fmla="*/ 86 h 217"/>
                <a:gd name="T34" fmla="*/ 136 w 217"/>
                <a:gd name="T35" fmla="*/ 90 h 217"/>
                <a:gd name="T36" fmla="*/ 131 w 217"/>
                <a:gd name="T37" fmla="*/ 91 h 217"/>
                <a:gd name="T38" fmla="*/ 127 w 217"/>
                <a:gd name="T39" fmla="*/ 89 h 217"/>
                <a:gd name="T40" fmla="*/ 126 w 217"/>
                <a:gd name="T41" fmla="*/ 84 h 217"/>
                <a:gd name="T42" fmla="*/ 126 w 217"/>
                <a:gd name="T43" fmla="*/ 53 h 217"/>
                <a:gd name="T44" fmla="*/ 98 w 217"/>
                <a:gd name="T45" fmla="*/ 62 h 217"/>
                <a:gd name="T46" fmla="*/ 101 w 217"/>
                <a:gd name="T47" fmla="*/ 55 h 217"/>
                <a:gd name="T48" fmla="*/ 109 w 217"/>
                <a:gd name="T49" fmla="*/ 52 h 217"/>
                <a:gd name="T50" fmla="*/ 117 w 217"/>
                <a:gd name="T51" fmla="*/ 55 h 217"/>
                <a:gd name="T52" fmla="*/ 120 w 217"/>
                <a:gd name="T53" fmla="*/ 62 h 217"/>
                <a:gd name="T54" fmla="*/ 120 w 217"/>
                <a:gd name="T55" fmla="*/ 81 h 217"/>
                <a:gd name="T56" fmla="*/ 117 w 217"/>
                <a:gd name="T57" fmla="*/ 89 h 217"/>
                <a:gd name="T58" fmla="*/ 109 w 217"/>
                <a:gd name="T59" fmla="*/ 91 h 217"/>
                <a:gd name="T60" fmla="*/ 101 w 217"/>
                <a:gd name="T61" fmla="*/ 89 h 217"/>
                <a:gd name="T62" fmla="*/ 98 w 217"/>
                <a:gd name="T63" fmla="*/ 81 h 217"/>
                <a:gd name="T64" fmla="*/ 98 w 217"/>
                <a:gd name="T65" fmla="*/ 62 h 217"/>
                <a:gd name="T66" fmla="*/ 77 w 217"/>
                <a:gd name="T67" fmla="*/ 40 h 217"/>
                <a:gd name="T68" fmla="*/ 83 w 217"/>
                <a:gd name="T69" fmla="*/ 60 h 217"/>
                <a:gd name="T70" fmla="*/ 83 w 217"/>
                <a:gd name="T71" fmla="*/ 60 h 217"/>
                <a:gd name="T72" fmla="*/ 88 w 217"/>
                <a:gd name="T73" fmla="*/ 40 h 217"/>
                <a:gd name="T74" fmla="*/ 97 w 217"/>
                <a:gd name="T75" fmla="*/ 40 h 217"/>
                <a:gd name="T76" fmla="*/ 87 w 217"/>
                <a:gd name="T77" fmla="*/ 70 h 217"/>
                <a:gd name="T78" fmla="*/ 87 w 217"/>
                <a:gd name="T79" fmla="*/ 91 h 217"/>
                <a:gd name="T80" fmla="*/ 79 w 217"/>
                <a:gd name="T81" fmla="*/ 91 h 217"/>
                <a:gd name="T82" fmla="*/ 79 w 217"/>
                <a:gd name="T83" fmla="*/ 71 h 217"/>
                <a:gd name="T84" fmla="*/ 68 w 217"/>
                <a:gd name="T85" fmla="*/ 40 h 217"/>
                <a:gd name="T86" fmla="*/ 77 w 217"/>
                <a:gd name="T87" fmla="*/ 40 h 217"/>
                <a:gd name="T88" fmla="*/ 177 w 217"/>
                <a:gd name="T89" fmla="*/ 146 h 217"/>
                <a:gd name="T90" fmla="*/ 152 w 217"/>
                <a:gd name="T91" fmla="*/ 171 h 217"/>
                <a:gd name="T92" fmla="*/ 68 w 217"/>
                <a:gd name="T93" fmla="*/ 171 h 217"/>
                <a:gd name="T94" fmla="*/ 43 w 217"/>
                <a:gd name="T95" fmla="*/ 146 h 217"/>
                <a:gd name="T96" fmla="*/ 43 w 217"/>
                <a:gd name="T97" fmla="*/ 127 h 217"/>
                <a:gd name="T98" fmla="*/ 68 w 217"/>
                <a:gd name="T99" fmla="*/ 102 h 217"/>
                <a:gd name="T100" fmla="*/ 152 w 217"/>
                <a:gd name="T101" fmla="*/ 102 h 217"/>
                <a:gd name="T102" fmla="*/ 177 w 217"/>
                <a:gd name="T103" fmla="*/ 127 h 217"/>
                <a:gd name="T104" fmla="*/ 177 w 217"/>
                <a:gd name="T105" fmla="*/ 14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7" h="217">
                  <a:moveTo>
                    <a:pt x="108" y="0"/>
                  </a:moveTo>
                  <a:cubicBezTo>
                    <a:pt x="48" y="0"/>
                    <a:pt x="0" y="48"/>
                    <a:pt x="0" y="108"/>
                  </a:cubicBezTo>
                  <a:cubicBezTo>
                    <a:pt x="0" y="169"/>
                    <a:pt x="48" y="217"/>
                    <a:pt x="108" y="217"/>
                  </a:cubicBezTo>
                  <a:cubicBezTo>
                    <a:pt x="169" y="217"/>
                    <a:pt x="217" y="169"/>
                    <a:pt x="217" y="108"/>
                  </a:cubicBezTo>
                  <a:cubicBezTo>
                    <a:pt x="217" y="48"/>
                    <a:pt x="169" y="0"/>
                    <a:pt x="108" y="0"/>
                  </a:cubicBezTo>
                  <a:close/>
                  <a:moveTo>
                    <a:pt x="126" y="53"/>
                  </a:moveTo>
                  <a:cubicBezTo>
                    <a:pt x="134" y="53"/>
                    <a:pt x="134" y="53"/>
                    <a:pt x="134" y="53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3"/>
                    <a:pt x="134" y="83"/>
                    <a:pt x="134" y="84"/>
                  </a:cubicBezTo>
                  <a:cubicBezTo>
                    <a:pt x="134" y="84"/>
                    <a:pt x="135" y="84"/>
                    <a:pt x="136" y="84"/>
                  </a:cubicBezTo>
                  <a:cubicBezTo>
                    <a:pt x="136" y="84"/>
                    <a:pt x="137" y="84"/>
                    <a:pt x="138" y="84"/>
                  </a:cubicBezTo>
                  <a:cubicBezTo>
                    <a:pt x="139" y="83"/>
                    <a:pt x="139" y="82"/>
                    <a:pt x="140" y="82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91"/>
                    <a:pt x="148" y="91"/>
                    <a:pt x="148" y="91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39" y="88"/>
                    <a:pt x="137" y="89"/>
                    <a:pt x="136" y="90"/>
                  </a:cubicBezTo>
                  <a:cubicBezTo>
                    <a:pt x="134" y="91"/>
                    <a:pt x="133" y="91"/>
                    <a:pt x="131" y="91"/>
                  </a:cubicBezTo>
                  <a:cubicBezTo>
                    <a:pt x="130" y="91"/>
                    <a:pt x="128" y="91"/>
                    <a:pt x="127" y="89"/>
                  </a:cubicBezTo>
                  <a:cubicBezTo>
                    <a:pt x="126" y="88"/>
                    <a:pt x="126" y="87"/>
                    <a:pt x="126" y="84"/>
                  </a:cubicBezTo>
                  <a:lnTo>
                    <a:pt x="126" y="53"/>
                  </a:lnTo>
                  <a:close/>
                  <a:moveTo>
                    <a:pt x="98" y="62"/>
                  </a:moveTo>
                  <a:cubicBezTo>
                    <a:pt x="98" y="59"/>
                    <a:pt x="99" y="57"/>
                    <a:pt x="101" y="55"/>
                  </a:cubicBezTo>
                  <a:cubicBezTo>
                    <a:pt x="103" y="53"/>
                    <a:pt x="106" y="52"/>
                    <a:pt x="109" y="52"/>
                  </a:cubicBezTo>
                  <a:cubicBezTo>
                    <a:pt x="112" y="52"/>
                    <a:pt x="115" y="53"/>
                    <a:pt x="117" y="55"/>
                  </a:cubicBezTo>
                  <a:cubicBezTo>
                    <a:pt x="119" y="57"/>
                    <a:pt x="120" y="59"/>
                    <a:pt x="120" y="62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20" y="84"/>
                    <a:pt x="119" y="87"/>
                    <a:pt x="117" y="89"/>
                  </a:cubicBezTo>
                  <a:cubicBezTo>
                    <a:pt x="115" y="91"/>
                    <a:pt x="112" y="91"/>
                    <a:pt x="109" y="91"/>
                  </a:cubicBezTo>
                  <a:cubicBezTo>
                    <a:pt x="105" y="91"/>
                    <a:pt x="103" y="91"/>
                    <a:pt x="101" y="89"/>
                  </a:cubicBezTo>
                  <a:cubicBezTo>
                    <a:pt x="99" y="87"/>
                    <a:pt x="98" y="84"/>
                    <a:pt x="98" y="81"/>
                  </a:cubicBezTo>
                  <a:lnTo>
                    <a:pt x="98" y="62"/>
                  </a:lnTo>
                  <a:close/>
                  <a:moveTo>
                    <a:pt x="77" y="40"/>
                  </a:move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68" y="40"/>
                    <a:pt x="68" y="40"/>
                    <a:pt x="68" y="40"/>
                  </a:cubicBezTo>
                  <a:lnTo>
                    <a:pt x="77" y="40"/>
                  </a:lnTo>
                  <a:close/>
                  <a:moveTo>
                    <a:pt x="177" y="146"/>
                  </a:moveTo>
                  <a:cubicBezTo>
                    <a:pt x="177" y="160"/>
                    <a:pt x="166" y="171"/>
                    <a:pt x="152" y="171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54" y="171"/>
                    <a:pt x="43" y="160"/>
                    <a:pt x="43" y="146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3" y="113"/>
                    <a:pt x="54" y="102"/>
                    <a:pt x="68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6" y="102"/>
                    <a:pt x="177" y="113"/>
                    <a:pt x="177" y="127"/>
                  </a:cubicBezTo>
                  <a:lnTo>
                    <a:pt x="177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0" name="Freeform 16"/>
            <p:cNvSpPr>
              <a:spLocks noEditPoints="1"/>
            </p:cNvSpPr>
            <p:nvPr/>
          </p:nvSpPr>
          <p:spPr bwMode="auto">
            <a:xfrm>
              <a:off x="4697413" y="4705350"/>
              <a:ext cx="84138" cy="150812"/>
            </a:xfrm>
            <a:custGeom>
              <a:avLst/>
              <a:gdLst>
                <a:gd name="T0" fmla="*/ 10 w 20"/>
                <a:gd name="T1" fmla="*/ 0 h 36"/>
                <a:gd name="T2" fmla="*/ 3 w 20"/>
                <a:gd name="T3" fmla="*/ 3 h 36"/>
                <a:gd name="T4" fmla="*/ 0 w 20"/>
                <a:gd name="T5" fmla="*/ 10 h 36"/>
                <a:gd name="T6" fmla="*/ 0 w 20"/>
                <a:gd name="T7" fmla="*/ 25 h 36"/>
                <a:gd name="T8" fmla="*/ 2 w 20"/>
                <a:gd name="T9" fmla="*/ 33 h 36"/>
                <a:gd name="T10" fmla="*/ 9 w 20"/>
                <a:gd name="T11" fmla="*/ 36 h 36"/>
                <a:gd name="T12" fmla="*/ 17 w 20"/>
                <a:gd name="T13" fmla="*/ 33 h 36"/>
                <a:gd name="T14" fmla="*/ 20 w 20"/>
                <a:gd name="T15" fmla="*/ 25 h 36"/>
                <a:gd name="T16" fmla="*/ 20 w 20"/>
                <a:gd name="T17" fmla="*/ 23 h 36"/>
                <a:gd name="T18" fmla="*/ 13 w 20"/>
                <a:gd name="T19" fmla="*/ 23 h 36"/>
                <a:gd name="T20" fmla="*/ 13 w 20"/>
                <a:gd name="T21" fmla="*/ 25 h 36"/>
                <a:gd name="T22" fmla="*/ 12 w 20"/>
                <a:gd name="T23" fmla="*/ 29 h 36"/>
                <a:gd name="T24" fmla="*/ 10 w 20"/>
                <a:gd name="T25" fmla="*/ 30 h 36"/>
                <a:gd name="T26" fmla="*/ 7 w 20"/>
                <a:gd name="T27" fmla="*/ 29 h 36"/>
                <a:gd name="T28" fmla="*/ 7 w 20"/>
                <a:gd name="T29" fmla="*/ 25 h 36"/>
                <a:gd name="T30" fmla="*/ 7 w 20"/>
                <a:gd name="T31" fmla="*/ 19 h 36"/>
                <a:gd name="T32" fmla="*/ 20 w 20"/>
                <a:gd name="T33" fmla="*/ 19 h 36"/>
                <a:gd name="T34" fmla="*/ 20 w 20"/>
                <a:gd name="T35" fmla="*/ 10 h 36"/>
                <a:gd name="T36" fmla="*/ 17 w 20"/>
                <a:gd name="T37" fmla="*/ 3 h 36"/>
                <a:gd name="T38" fmla="*/ 10 w 20"/>
                <a:gd name="T39" fmla="*/ 0 h 36"/>
                <a:gd name="T40" fmla="*/ 13 w 20"/>
                <a:gd name="T41" fmla="*/ 13 h 36"/>
                <a:gd name="T42" fmla="*/ 7 w 20"/>
                <a:gd name="T43" fmla="*/ 13 h 36"/>
                <a:gd name="T44" fmla="*/ 7 w 20"/>
                <a:gd name="T45" fmla="*/ 10 h 36"/>
                <a:gd name="T46" fmla="*/ 7 w 20"/>
                <a:gd name="T47" fmla="*/ 7 h 36"/>
                <a:gd name="T48" fmla="*/ 10 w 20"/>
                <a:gd name="T49" fmla="*/ 6 h 36"/>
                <a:gd name="T50" fmla="*/ 12 w 20"/>
                <a:gd name="T51" fmla="*/ 7 h 36"/>
                <a:gd name="T52" fmla="*/ 13 w 20"/>
                <a:gd name="T53" fmla="*/ 10 h 36"/>
                <a:gd name="T54" fmla="*/ 13 w 20"/>
                <a:gd name="T5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36">
                  <a:moveTo>
                    <a:pt x="10" y="0"/>
                  </a:move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1" y="31"/>
                    <a:pt x="2" y="33"/>
                  </a:cubicBezTo>
                  <a:cubicBezTo>
                    <a:pt x="4" y="35"/>
                    <a:pt x="6" y="36"/>
                    <a:pt x="9" y="36"/>
                  </a:cubicBezTo>
                  <a:cubicBezTo>
                    <a:pt x="13" y="36"/>
                    <a:pt x="15" y="35"/>
                    <a:pt x="17" y="33"/>
                  </a:cubicBezTo>
                  <a:cubicBezTo>
                    <a:pt x="19" y="31"/>
                    <a:pt x="20" y="29"/>
                    <a:pt x="20" y="25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2" y="28"/>
                    <a:pt x="12" y="29"/>
                  </a:cubicBezTo>
                  <a:cubicBezTo>
                    <a:pt x="11" y="29"/>
                    <a:pt x="11" y="30"/>
                    <a:pt x="10" y="30"/>
                  </a:cubicBezTo>
                  <a:cubicBezTo>
                    <a:pt x="8" y="30"/>
                    <a:pt x="8" y="29"/>
                    <a:pt x="7" y="29"/>
                  </a:cubicBezTo>
                  <a:cubicBezTo>
                    <a:pt x="7" y="28"/>
                    <a:pt x="7" y="27"/>
                    <a:pt x="7" y="25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7"/>
                    <a:pt x="19" y="4"/>
                    <a:pt x="17" y="3"/>
                  </a:cubicBezTo>
                  <a:cubicBezTo>
                    <a:pt x="15" y="1"/>
                    <a:pt x="13" y="0"/>
                    <a:pt x="10" y="0"/>
                  </a:cubicBezTo>
                  <a:close/>
                  <a:moveTo>
                    <a:pt x="13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8"/>
                    <a:pt x="13" y="9"/>
                    <a:pt x="13" y="10"/>
                  </a:cubicBez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71" name="Freeform 21"/>
          <p:cNvSpPr/>
          <p:nvPr/>
        </p:nvSpPr>
        <p:spPr bwMode="auto">
          <a:xfrm>
            <a:off x="4662880" y="3251435"/>
            <a:ext cx="821902" cy="817919"/>
          </a:xfrm>
          <a:custGeom>
            <a:avLst/>
            <a:gdLst>
              <a:gd name="T0" fmla="*/ 114 w 228"/>
              <a:gd name="T1" fmla="*/ 0 h 227"/>
              <a:gd name="T2" fmla="*/ 0 w 228"/>
              <a:gd name="T3" fmla="*/ 114 h 227"/>
              <a:gd name="T4" fmla="*/ 68 w 228"/>
              <a:gd name="T5" fmla="*/ 218 h 227"/>
              <a:gd name="T6" fmla="*/ 70 w 228"/>
              <a:gd name="T7" fmla="*/ 192 h 227"/>
              <a:gd name="T8" fmla="*/ 85 w 228"/>
              <a:gd name="T9" fmla="*/ 130 h 227"/>
              <a:gd name="T10" fmla="*/ 81 w 228"/>
              <a:gd name="T11" fmla="*/ 112 h 227"/>
              <a:gd name="T12" fmla="*/ 103 w 228"/>
              <a:gd name="T13" fmla="*/ 82 h 227"/>
              <a:gd name="T14" fmla="*/ 119 w 228"/>
              <a:gd name="T15" fmla="*/ 99 h 227"/>
              <a:gd name="T16" fmla="*/ 109 w 228"/>
              <a:gd name="T17" fmla="*/ 140 h 227"/>
              <a:gd name="T18" fmla="*/ 127 w 228"/>
              <a:gd name="T19" fmla="*/ 162 h 227"/>
              <a:gd name="T20" fmla="*/ 163 w 228"/>
              <a:gd name="T21" fmla="*/ 101 h 227"/>
              <a:gd name="T22" fmla="*/ 115 w 228"/>
              <a:gd name="T23" fmla="*/ 57 h 227"/>
              <a:gd name="T24" fmla="*/ 59 w 228"/>
              <a:gd name="T25" fmla="*/ 112 h 227"/>
              <a:gd name="T26" fmla="*/ 67 w 228"/>
              <a:gd name="T27" fmla="*/ 134 h 227"/>
              <a:gd name="T28" fmla="*/ 68 w 228"/>
              <a:gd name="T29" fmla="*/ 141 h 227"/>
              <a:gd name="T30" fmla="*/ 66 w 228"/>
              <a:gd name="T31" fmla="*/ 150 h 227"/>
              <a:gd name="T32" fmla="*/ 60 w 228"/>
              <a:gd name="T33" fmla="*/ 153 h 227"/>
              <a:gd name="T34" fmla="*/ 37 w 228"/>
              <a:gd name="T35" fmla="*/ 109 h 227"/>
              <a:gd name="T36" fmla="*/ 118 w 228"/>
              <a:gd name="T37" fmla="*/ 38 h 227"/>
              <a:gd name="T38" fmla="*/ 191 w 228"/>
              <a:gd name="T39" fmla="*/ 103 h 227"/>
              <a:gd name="T40" fmla="*/ 129 w 228"/>
              <a:gd name="T41" fmla="*/ 181 h 227"/>
              <a:gd name="T42" fmla="*/ 101 w 228"/>
              <a:gd name="T43" fmla="*/ 167 h 227"/>
              <a:gd name="T44" fmla="*/ 93 w 228"/>
              <a:gd name="T45" fmla="*/ 198 h 227"/>
              <a:gd name="T46" fmla="*/ 82 w 228"/>
              <a:gd name="T47" fmla="*/ 223 h 227"/>
              <a:gd name="T48" fmla="*/ 114 w 228"/>
              <a:gd name="T49" fmla="*/ 227 h 227"/>
              <a:gd name="T50" fmla="*/ 228 w 228"/>
              <a:gd name="T51" fmla="*/ 114 h 227"/>
              <a:gd name="T52" fmla="*/ 114 w 228"/>
              <a:gd name="T53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28" h="227"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60"/>
                  <a:pt x="28" y="200"/>
                  <a:pt x="68" y="218"/>
                </a:cubicBezTo>
                <a:cubicBezTo>
                  <a:pt x="68" y="210"/>
                  <a:pt x="68" y="200"/>
                  <a:pt x="70" y="192"/>
                </a:cubicBezTo>
                <a:cubicBezTo>
                  <a:pt x="73" y="183"/>
                  <a:pt x="85" y="130"/>
                  <a:pt x="85" y="130"/>
                </a:cubicBezTo>
                <a:cubicBezTo>
                  <a:pt x="85" y="130"/>
                  <a:pt x="81" y="122"/>
                  <a:pt x="81" y="112"/>
                </a:cubicBezTo>
                <a:cubicBezTo>
                  <a:pt x="81" y="95"/>
                  <a:pt x="91" y="82"/>
                  <a:pt x="103" y="82"/>
                </a:cubicBezTo>
                <a:cubicBezTo>
                  <a:pt x="114" y="82"/>
                  <a:pt x="119" y="90"/>
                  <a:pt x="119" y="99"/>
                </a:cubicBezTo>
                <a:cubicBezTo>
                  <a:pt x="119" y="110"/>
                  <a:pt x="112" y="125"/>
                  <a:pt x="109" y="140"/>
                </a:cubicBezTo>
                <a:cubicBezTo>
                  <a:pt x="106" y="152"/>
                  <a:pt x="115" y="162"/>
                  <a:pt x="127" y="162"/>
                </a:cubicBezTo>
                <a:cubicBezTo>
                  <a:pt x="148" y="162"/>
                  <a:pt x="163" y="134"/>
                  <a:pt x="163" y="101"/>
                </a:cubicBezTo>
                <a:cubicBezTo>
                  <a:pt x="163" y="76"/>
                  <a:pt x="146" y="57"/>
                  <a:pt x="115" y="57"/>
                </a:cubicBezTo>
                <a:cubicBezTo>
                  <a:pt x="81" y="57"/>
                  <a:pt x="59" y="83"/>
                  <a:pt x="59" y="112"/>
                </a:cubicBezTo>
                <a:cubicBezTo>
                  <a:pt x="59" y="122"/>
                  <a:pt x="62" y="129"/>
                  <a:pt x="67" y="134"/>
                </a:cubicBezTo>
                <a:cubicBezTo>
                  <a:pt x="69" y="137"/>
                  <a:pt x="69" y="138"/>
                  <a:pt x="68" y="141"/>
                </a:cubicBezTo>
                <a:cubicBezTo>
                  <a:pt x="68" y="143"/>
                  <a:pt x="67" y="148"/>
                  <a:pt x="66" y="150"/>
                </a:cubicBezTo>
                <a:cubicBezTo>
                  <a:pt x="65" y="153"/>
                  <a:pt x="63" y="154"/>
                  <a:pt x="60" y="153"/>
                </a:cubicBezTo>
                <a:cubicBezTo>
                  <a:pt x="44" y="146"/>
                  <a:pt x="37" y="129"/>
                  <a:pt x="37" y="109"/>
                </a:cubicBezTo>
                <a:cubicBezTo>
                  <a:pt x="37" y="77"/>
                  <a:pt x="64" y="38"/>
                  <a:pt x="118" y="38"/>
                </a:cubicBezTo>
                <a:cubicBezTo>
                  <a:pt x="162" y="38"/>
                  <a:pt x="191" y="70"/>
                  <a:pt x="191" y="103"/>
                </a:cubicBezTo>
                <a:cubicBezTo>
                  <a:pt x="191" y="148"/>
                  <a:pt x="166" y="181"/>
                  <a:pt x="129" y="181"/>
                </a:cubicBezTo>
                <a:cubicBezTo>
                  <a:pt x="117" y="181"/>
                  <a:pt x="105" y="175"/>
                  <a:pt x="101" y="167"/>
                </a:cubicBezTo>
                <a:cubicBezTo>
                  <a:pt x="101" y="167"/>
                  <a:pt x="95" y="193"/>
                  <a:pt x="93" y="198"/>
                </a:cubicBezTo>
                <a:cubicBezTo>
                  <a:pt x="91" y="207"/>
                  <a:pt x="86" y="216"/>
                  <a:pt x="82" y="223"/>
                </a:cubicBezTo>
                <a:cubicBezTo>
                  <a:pt x="92" y="226"/>
                  <a:pt x="103" y="227"/>
                  <a:pt x="114" y="227"/>
                </a:cubicBezTo>
                <a:cubicBezTo>
                  <a:pt x="177" y="227"/>
                  <a:pt x="228" y="176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Freeform 9"/>
          <p:cNvSpPr>
            <a:spLocks noEditPoints="1"/>
          </p:cNvSpPr>
          <p:nvPr/>
        </p:nvSpPr>
        <p:spPr bwMode="auto">
          <a:xfrm>
            <a:off x="3139939" y="3222808"/>
            <a:ext cx="875059" cy="875173"/>
          </a:xfrm>
          <a:custGeom>
            <a:avLst/>
            <a:gdLst>
              <a:gd name="T0" fmla="*/ 122 w 243"/>
              <a:gd name="T1" fmla="*/ 0 h 243"/>
              <a:gd name="T2" fmla="*/ 0 w 243"/>
              <a:gd name="T3" fmla="*/ 121 h 243"/>
              <a:gd name="T4" fmla="*/ 122 w 243"/>
              <a:gd name="T5" fmla="*/ 243 h 243"/>
              <a:gd name="T6" fmla="*/ 243 w 243"/>
              <a:gd name="T7" fmla="*/ 121 h 243"/>
              <a:gd name="T8" fmla="*/ 122 w 243"/>
              <a:gd name="T9" fmla="*/ 0 h 243"/>
              <a:gd name="T10" fmla="*/ 154 w 243"/>
              <a:gd name="T11" fmla="*/ 121 h 243"/>
              <a:gd name="T12" fmla="*/ 133 w 243"/>
              <a:gd name="T13" fmla="*/ 121 h 243"/>
              <a:gd name="T14" fmla="*/ 133 w 243"/>
              <a:gd name="T15" fmla="*/ 196 h 243"/>
              <a:gd name="T16" fmla="*/ 102 w 243"/>
              <a:gd name="T17" fmla="*/ 196 h 243"/>
              <a:gd name="T18" fmla="*/ 102 w 243"/>
              <a:gd name="T19" fmla="*/ 121 h 243"/>
              <a:gd name="T20" fmla="*/ 87 w 243"/>
              <a:gd name="T21" fmla="*/ 121 h 243"/>
              <a:gd name="T22" fmla="*/ 87 w 243"/>
              <a:gd name="T23" fmla="*/ 94 h 243"/>
              <a:gd name="T24" fmla="*/ 102 w 243"/>
              <a:gd name="T25" fmla="*/ 94 h 243"/>
              <a:gd name="T26" fmla="*/ 102 w 243"/>
              <a:gd name="T27" fmla="*/ 77 h 243"/>
              <a:gd name="T28" fmla="*/ 133 w 243"/>
              <a:gd name="T29" fmla="*/ 46 h 243"/>
              <a:gd name="T30" fmla="*/ 156 w 243"/>
              <a:gd name="T31" fmla="*/ 46 h 243"/>
              <a:gd name="T32" fmla="*/ 156 w 243"/>
              <a:gd name="T33" fmla="*/ 72 h 243"/>
              <a:gd name="T34" fmla="*/ 140 w 243"/>
              <a:gd name="T35" fmla="*/ 72 h 243"/>
              <a:gd name="T36" fmla="*/ 133 w 243"/>
              <a:gd name="T37" fmla="*/ 79 h 243"/>
              <a:gd name="T38" fmla="*/ 133 w 243"/>
              <a:gd name="T39" fmla="*/ 94 h 243"/>
              <a:gd name="T40" fmla="*/ 157 w 243"/>
              <a:gd name="T41" fmla="*/ 94 h 243"/>
              <a:gd name="T42" fmla="*/ 154 w 243"/>
              <a:gd name="T43" fmla="*/ 12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3" h="243">
                <a:moveTo>
                  <a:pt x="122" y="0"/>
                </a:moveTo>
                <a:cubicBezTo>
                  <a:pt x="55" y="0"/>
                  <a:pt x="0" y="54"/>
                  <a:pt x="0" y="121"/>
                </a:cubicBezTo>
                <a:cubicBezTo>
                  <a:pt x="0" y="188"/>
                  <a:pt x="55" y="243"/>
                  <a:pt x="122" y="243"/>
                </a:cubicBezTo>
                <a:cubicBezTo>
                  <a:pt x="189" y="243"/>
                  <a:pt x="243" y="188"/>
                  <a:pt x="243" y="121"/>
                </a:cubicBezTo>
                <a:cubicBezTo>
                  <a:pt x="243" y="54"/>
                  <a:pt x="189" y="0"/>
                  <a:pt x="122" y="0"/>
                </a:cubicBezTo>
                <a:close/>
                <a:moveTo>
                  <a:pt x="154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3" y="154"/>
                  <a:pt x="133" y="196"/>
                  <a:pt x="133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2" y="196"/>
                  <a:pt x="102" y="155"/>
                  <a:pt x="102" y="121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94"/>
                  <a:pt x="87" y="94"/>
                  <a:pt x="87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2" y="65"/>
                  <a:pt x="108" y="46"/>
                  <a:pt x="133" y="46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6" y="72"/>
                  <a:pt x="142" y="72"/>
                  <a:pt x="140" y="72"/>
                </a:cubicBezTo>
                <a:cubicBezTo>
                  <a:pt x="137" y="72"/>
                  <a:pt x="133" y="73"/>
                  <a:pt x="133" y="79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57" y="94"/>
                  <a:pt x="157" y="94"/>
                  <a:pt x="157" y="94"/>
                </a:cubicBezTo>
                <a:lnTo>
                  <a:pt x="154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207"/>
          <p:cNvSpPr txBox="1"/>
          <p:nvPr/>
        </p:nvSpPr>
        <p:spPr>
          <a:xfrm>
            <a:off x="1362385" y="4491257"/>
            <a:ext cx="12534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Network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4" name="TextBox 208"/>
          <p:cNvSpPr txBox="1"/>
          <p:nvPr/>
        </p:nvSpPr>
        <p:spPr>
          <a:xfrm>
            <a:off x="2950757" y="4491257"/>
            <a:ext cx="12534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Network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TextBox 209"/>
          <p:cNvSpPr txBox="1"/>
          <p:nvPr/>
        </p:nvSpPr>
        <p:spPr>
          <a:xfrm>
            <a:off x="4369759" y="4475866"/>
            <a:ext cx="1408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Network</a:t>
            </a:r>
            <a:endParaRPr lang="id-ID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21" grpId="0" animBg="1"/>
      <p:bldP spid="26" grpId="0" animBg="1"/>
      <p:bldP spid="33" grpId="0" animBg="1"/>
      <p:bldP spid="34" grpId="0" animBg="1"/>
      <p:bldP spid="35" grpId="0" animBg="1"/>
      <p:bldP spid="39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6" grpId="0" animBg="1"/>
      <p:bldP spid="57" grpId="0"/>
      <p:bldP spid="59" grpId="0"/>
      <p:bldP spid="60" grpId="0"/>
      <p:bldP spid="61" grpId="0"/>
      <p:bldP spid="62" grpId="0"/>
      <p:bldP spid="63" grpId="0"/>
      <p:bldP spid="71" grpId="0" animBg="1"/>
      <p:bldP spid="72" grpId="0" animBg="1"/>
      <p:bldP spid="73" grpId="0"/>
      <p:bldP spid="74" grpId="0"/>
      <p:bldP spid="7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773475" y="1874786"/>
            <a:ext cx="8647918" cy="4192017"/>
            <a:chOff x="1519807" y="1227860"/>
            <a:chExt cx="6639943" cy="3190591"/>
          </a:xfrm>
        </p:grpSpPr>
        <p:sp>
          <p:nvSpPr>
            <p:cNvPr id="2" name="椭圆 1"/>
            <p:cNvSpPr/>
            <p:nvPr/>
          </p:nvSpPr>
          <p:spPr>
            <a:xfrm>
              <a:off x="4918875" y="3633863"/>
              <a:ext cx="3240875" cy="784588"/>
            </a:xfrm>
            <a:prstGeom prst="ellipse">
              <a:avLst/>
            </a:prstGeom>
            <a:gradFill flip="none" rotWithShape="1">
              <a:gsLst>
                <a:gs pos="41000">
                  <a:schemeClr val="bg1">
                    <a:lumMod val="85000"/>
                    <a:alpha val="64000"/>
                  </a:schemeClr>
                </a:gs>
                <a:gs pos="0">
                  <a:schemeClr val="tx1">
                    <a:lumMod val="50000"/>
                    <a:lumOff val="50000"/>
                    <a:alpha val="80000"/>
                  </a:schemeClr>
                </a:gs>
                <a:gs pos="69000">
                  <a:schemeClr val="bg1">
                    <a:lumMod val="95000"/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519807" y="3633863"/>
              <a:ext cx="3240875" cy="784588"/>
            </a:xfrm>
            <a:prstGeom prst="ellipse">
              <a:avLst/>
            </a:prstGeom>
            <a:gradFill flip="none" rotWithShape="1">
              <a:gsLst>
                <a:gs pos="41000">
                  <a:schemeClr val="bg1">
                    <a:lumMod val="85000"/>
                    <a:alpha val="64000"/>
                  </a:schemeClr>
                </a:gs>
                <a:gs pos="0">
                  <a:schemeClr val="tx1">
                    <a:lumMod val="50000"/>
                    <a:lumOff val="50000"/>
                    <a:alpha val="80000"/>
                  </a:schemeClr>
                </a:gs>
                <a:gs pos="69000">
                  <a:schemeClr val="bg1">
                    <a:lumMod val="95000"/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2205351" y="1987429"/>
              <a:ext cx="5182393" cy="1858254"/>
            </a:xfrm>
            <a:custGeom>
              <a:avLst/>
              <a:gdLst>
                <a:gd name="T0" fmla="*/ 3841 w 4680"/>
                <a:gd name="T1" fmla="*/ 0 h 1678"/>
                <a:gd name="T2" fmla="*/ 3117 w 4680"/>
                <a:gd name="T3" fmla="*/ 416 h 1678"/>
                <a:gd name="T4" fmla="*/ 1563 w 4680"/>
                <a:gd name="T5" fmla="*/ 416 h 1678"/>
                <a:gd name="T6" fmla="*/ 839 w 4680"/>
                <a:gd name="T7" fmla="*/ 0 h 1678"/>
                <a:gd name="T8" fmla="*/ 0 w 4680"/>
                <a:gd name="T9" fmla="*/ 839 h 1678"/>
                <a:gd name="T10" fmla="*/ 839 w 4680"/>
                <a:gd name="T11" fmla="*/ 1678 h 1678"/>
                <a:gd name="T12" fmla="*/ 1563 w 4680"/>
                <a:gd name="T13" fmla="*/ 1262 h 1678"/>
                <a:gd name="T14" fmla="*/ 3117 w 4680"/>
                <a:gd name="T15" fmla="*/ 1262 h 1678"/>
                <a:gd name="T16" fmla="*/ 3841 w 4680"/>
                <a:gd name="T17" fmla="*/ 1678 h 1678"/>
                <a:gd name="T18" fmla="*/ 4680 w 4680"/>
                <a:gd name="T19" fmla="*/ 839 h 1678"/>
                <a:gd name="T20" fmla="*/ 3841 w 4680"/>
                <a:gd name="T21" fmla="*/ 0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80" h="1678">
                  <a:moveTo>
                    <a:pt x="3841" y="0"/>
                  </a:moveTo>
                  <a:cubicBezTo>
                    <a:pt x="3532" y="0"/>
                    <a:pt x="3262" y="167"/>
                    <a:pt x="3117" y="416"/>
                  </a:cubicBezTo>
                  <a:cubicBezTo>
                    <a:pt x="1563" y="416"/>
                    <a:pt x="1563" y="416"/>
                    <a:pt x="1563" y="416"/>
                  </a:cubicBezTo>
                  <a:cubicBezTo>
                    <a:pt x="1418" y="167"/>
                    <a:pt x="1148" y="0"/>
                    <a:pt x="839" y="0"/>
                  </a:cubicBezTo>
                  <a:cubicBezTo>
                    <a:pt x="376" y="0"/>
                    <a:pt x="0" y="376"/>
                    <a:pt x="0" y="839"/>
                  </a:cubicBezTo>
                  <a:cubicBezTo>
                    <a:pt x="0" y="1302"/>
                    <a:pt x="376" y="1678"/>
                    <a:pt x="839" y="1678"/>
                  </a:cubicBezTo>
                  <a:cubicBezTo>
                    <a:pt x="1148" y="1678"/>
                    <a:pt x="1418" y="1511"/>
                    <a:pt x="1563" y="1262"/>
                  </a:cubicBezTo>
                  <a:cubicBezTo>
                    <a:pt x="3117" y="1262"/>
                    <a:pt x="3117" y="1262"/>
                    <a:pt x="3117" y="1262"/>
                  </a:cubicBezTo>
                  <a:cubicBezTo>
                    <a:pt x="3262" y="1511"/>
                    <a:pt x="3532" y="1678"/>
                    <a:pt x="3841" y="1678"/>
                  </a:cubicBezTo>
                  <a:cubicBezTo>
                    <a:pt x="4304" y="1678"/>
                    <a:pt x="4680" y="1302"/>
                    <a:pt x="4680" y="839"/>
                  </a:cubicBezTo>
                  <a:cubicBezTo>
                    <a:pt x="4680" y="376"/>
                    <a:pt x="4304" y="0"/>
                    <a:pt x="384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5" name="Freeform 21"/>
            <p:cNvSpPr/>
            <p:nvPr/>
          </p:nvSpPr>
          <p:spPr bwMode="auto">
            <a:xfrm>
              <a:off x="3802259" y="2647476"/>
              <a:ext cx="1988576" cy="538163"/>
            </a:xfrm>
            <a:custGeom>
              <a:avLst/>
              <a:gdLst>
                <a:gd name="T0" fmla="*/ 1749 w 1796"/>
                <a:gd name="T1" fmla="*/ 243 h 486"/>
                <a:gd name="T2" fmla="*/ 1796 w 1796"/>
                <a:gd name="T3" fmla="*/ 0 h 486"/>
                <a:gd name="T4" fmla="*/ 0 w 1796"/>
                <a:gd name="T5" fmla="*/ 0 h 486"/>
                <a:gd name="T6" fmla="*/ 47 w 1796"/>
                <a:gd name="T7" fmla="*/ 243 h 486"/>
                <a:gd name="T8" fmla="*/ 0 w 1796"/>
                <a:gd name="T9" fmla="*/ 486 h 486"/>
                <a:gd name="T10" fmla="*/ 1796 w 1796"/>
                <a:gd name="T11" fmla="*/ 486 h 486"/>
                <a:gd name="T12" fmla="*/ 1749 w 1796"/>
                <a:gd name="T13" fmla="*/ 243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486">
                  <a:moveTo>
                    <a:pt x="1749" y="243"/>
                  </a:moveTo>
                  <a:cubicBezTo>
                    <a:pt x="1749" y="157"/>
                    <a:pt x="1765" y="75"/>
                    <a:pt x="17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75"/>
                    <a:pt x="47" y="157"/>
                    <a:pt x="47" y="243"/>
                  </a:cubicBezTo>
                  <a:cubicBezTo>
                    <a:pt x="47" y="329"/>
                    <a:pt x="31" y="411"/>
                    <a:pt x="0" y="486"/>
                  </a:cubicBezTo>
                  <a:cubicBezTo>
                    <a:pt x="1796" y="486"/>
                    <a:pt x="1796" y="486"/>
                    <a:pt x="1796" y="486"/>
                  </a:cubicBezTo>
                  <a:cubicBezTo>
                    <a:pt x="1765" y="411"/>
                    <a:pt x="1749" y="329"/>
                    <a:pt x="1749" y="243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6" name="Freeform 16"/>
            <p:cNvSpPr>
              <a:spLocks noEditPoints="1"/>
            </p:cNvSpPr>
            <p:nvPr/>
          </p:nvSpPr>
          <p:spPr bwMode="auto">
            <a:xfrm>
              <a:off x="2290669" y="2072747"/>
              <a:ext cx="5011757" cy="1687618"/>
            </a:xfrm>
            <a:custGeom>
              <a:avLst/>
              <a:gdLst>
                <a:gd name="T0" fmla="*/ 3777 w 4526"/>
                <a:gd name="T1" fmla="*/ 0 h 1524"/>
                <a:gd name="T2" fmla="*/ 3777 w 4526"/>
                <a:gd name="T3" fmla="*/ 1 h 1524"/>
                <a:gd name="T4" fmla="*/ 3766 w 4526"/>
                <a:gd name="T5" fmla="*/ 1 h 1524"/>
                <a:gd name="T6" fmla="*/ 3093 w 4526"/>
                <a:gd name="T7" fmla="*/ 404 h 1524"/>
                <a:gd name="T8" fmla="*/ 2787 w 4526"/>
                <a:gd name="T9" fmla="*/ 404 h 1524"/>
                <a:gd name="T10" fmla="*/ 2787 w 4526"/>
                <a:gd name="T11" fmla="*/ 404 h 1524"/>
                <a:gd name="T12" fmla="*/ 2704 w 4526"/>
                <a:gd name="T13" fmla="*/ 404 h 1524"/>
                <a:gd name="T14" fmla="*/ 1981 w 4526"/>
                <a:gd name="T15" fmla="*/ 404 h 1524"/>
                <a:gd name="T16" fmla="*/ 1739 w 4526"/>
                <a:gd name="T17" fmla="*/ 404 h 1524"/>
                <a:gd name="T18" fmla="*/ 1739 w 4526"/>
                <a:gd name="T19" fmla="*/ 404 h 1524"/>
                <a:gd name="T20" fmla="*/ 1433 w 4526"/>
                <a:gd name="T21" fmla="*/ 404 h 1524"/>
                <a:gd name="T22" fmla="*/ 760 w 4526"/>
                <a:gd name="T23" fmla="*/ 1 h 1524"/>
                <a:gd name="T24" fmla="*/ 749 w 4526"/>
                <a:gd name="T25" fmla="*/ 1 h 1524"/>
                <a:gd name="T26" fmla="*/ 749 w 4526"/>
                <a:gd name="T27" fmla="*/ 0 h 1524"/>
                <a:gd name="T28" fmla="*/ 0 w 4526"/>
                <a:gd name="T29" fmla="*/ 762 h 1524"/>
                <a:gd name="T30" fmla="*/ 749 w 4526"/>
                <a:gd name="T31" fmla="*/ 1524 h 1524"/>
                <a:gd name="T32" fmla="*/ 749 w 4526"/>
                <a:gd name="T33" fmla="*/ 1523 h 1524"/>
                <a:gd name="T34" fmla="*/ 760 w 4526"/>
                <a:gd name="T35" fmla="*/ 1524 h 1524"/>
                <a:gd name="T36" fmla="*/ 1433 w 4526"/>
                <a:gd name="T37" fmla="*/ 1120 h 1524"/>
                <a:gd name="T38" fmla="*/ 3093 w 4526"/>
                <a:gd name="T39" fmla="*/ 1120 h 1524"/>
                <a:gd name="T40" fmla="*/ 3766 w 4526"/>
                <a:gd name="T41" fmla="*/ 1524 h 1524"/>
                <a:gd name="T42" fmla="*/ 3777 w 4526"/>
                <a:gd name="T43" fmla="*/ 1523 h 1524"/>
                <a:gd name="T44" fmla="*/ 3777 w 4526"/>
                <a:gd name="T45" fmla="*/ 1524 h 1524"/>
                <a:gd name="T46" fmla="*/ 4526 w 4526"/>
                <a:gd name="T47" fmla="*/ 762 h 1524"/>
                <a:gd name="T48" fmla="*/ 3777 w 4526"/>
                <a:gd name="T49" fmla="*/ 0 h 1524"/>
                <a:gd name="T50" fmla="*/ 4095 w 4526"/>
                <a:gd name="T51" fmla="*/ 1326 h 1524"/>
                <a:gd name="T52" fmla="*/ 4095 w 4526"/>
                <a:gd name="T53" fmla="*/ 1326 h 1524"/>
                <a:gd name="T54" fmla="*/ 3766 w 4526"/>
                <a:gd name="T55" fmla="*/ 1415 h 1524"/>
                <a:gd name="T56" fmla="*/ 3160 w 4526"/>
                <a:gd name="T57" fmla="*/ 1007 h 1524"/>
                <a:gd name="T58" fmla="*/ 2704 w 4526"/>
                <a:gd name="T59" fmla="*/ 1007 h 1524"/>
                <a:gd name="T60" fmla="*/ 1981 w 4526"/>
                <a:gd name="T61" fmla="*/ 1007 h 1524"/>
                <a:gd name="T62" fmla="*/ 1366 w 4526"/>
                <a:gd name="T63" fmla="*/ 1007 h 1524"/>
                <a:gd name="T64" fmla="*/ 760 w 4526"/>
                <a:gd name="T65" fmla="*/ 1415 h 1524"/>
                <a:gd name="T66" fmla="*/ 431 w 4526"/>
                <a:gd name="T67" fmla="*/ 1326 h 1524"/>
                <a:gd name="T68" fmla="*/ 431 w 4526"/>
                <a:gd name="T69" fmla="*/ 1326 h 1524"/>
                <a:gd name="T70" fmla="*/ 108 w 4526"/>
                <a:gd name="T71" fmla="*/ 762 h 1524"/>
                <a:gd name="T72" fmla="*/ 431 w 4526"/>
                <a:gd name="T73" fmla="*/ 198 h 1524"/>
                <a:gd name="T74" fmla="*/ 431 w 4526"/>
                <a:gd name="T75" fmla="*/ 198 h 1524"/>
                <a:gd name="T76" fmla="*/ 760 w 4526"/>
                <a:gd name="T77" fmla="*/ 109 h 1524"/>
                <a:gd name="T78" fmla="*/ 1366 w 4526"/>
                <a:gd name="T79" fmla="*/ 518 h 1524"/>
                <a:gd name="T80" fmla="*/ 1619 w 4526"/>
                <a:gd name="T81" fmla="*/ 518 h 1524"/>
                <a:gd name="T82" fmla="*/ 1981 w 4526"/>
                <a:gd name="T83" fmla="*/ 518 h 1524"/>
                <a:gd name="T84" fmla="*/ 2704 w 4526"/>
                <a:gd name="T85" fmla="*/ 518 h 1524"/>
                <a:gd name="T86" fmla="*/ 2907 w 4526"/>
                <a:gd name="T87" fmla="*/ 518 h 1524"/>
                <a:gd name="T88" fmla="*/ 3160 w 4526"/>
                <a:gd name="T89" fmla="*/ 518 h 1524"/>
                <a:gd name="T90" fmla="*/ 3766 w 4526"/>
                <a:gd name="T91" fmla="*/ 109 h 1524"/>
                <a:gd name="T92" fmla="*/ 4095 w 4526"/>
                <a:gd name="T93" fmla="*/ 198 h 1524"/>
                <a:gd name="T94" fmla="*/ 4095 w 4526"/>
                <a:gd name="T95" fmla="*/ 198 h 1524"/>
                <a:gd name="T96" fmla="*/ 4418 w 4526"/>
                <a:gd name="T97" fmla="*/ 762 h 1524"/>
                <a:gd name="T98" fmla="*/ 4095 w 4526"/>
                <a:gd name="T99" fmla="*/ 1326 h 1524"/>
                <a:gd name="T100" fmla="*/ 1412 w 4526"/>
                <a:gd name="T101" fmla="*/ 762 h 1524"/>
                <a:gd name="T102" fmla="*/ 1407 w 4526"/>
                <a:gd name="T103" fmla="*/ 844 h 1524"/>
                <a:gd name="T104" fmla="*/ 2336 w 4526"/>
                <a:gd name="T105" fmla="*/ 734 h 1524"/>
                <a:gd name="T106" fmla="*/ 3113 w 4526"/>
                <a:gd name="T107" fmla="*/ 519 h 1524"/>
                <a:gd name="T108" fmla="*/ 1365 w 4526"/>
                <a:gd name="T109" fmla="*/ 519 h 1524"/>
                <a:gd name="T110" fmla="*/ 1412 w 4526"/>
                <a:gd name="T111" fmla="*/ 762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26" h="1524">
                  <a:moveTo>
                    <a:pt x="3777" y="0"/>
                  </a:moveTo>
                  <a:cubicBezTo>
                    <a:pt x="3777" y="1"/>
                    <a:pt x="3777" y="1"/>
                    <a:pt x="3777" y="1"/>
                  </a:cubicBezTo>
                  <a:cubicBezTo>
                    <a:pt x="3773" y="1"/>
                    <a:pt x="3769" y="1"/>
                    <a:pt x="3766" y="1"/>
                  </a:cubicBezTo>
                  <a:cubicBezTo>
                    <a:pt x="3474" y="1"/>
                    <a:pt x="3221" y="164"/>
                    <a:pt x="3093" y="404"/>
                  </a:cubicBezTo>
                  <a:cubicBezTo>
                    <a:pt x="2787" y="404"/>
                    <a:pt x="2787" y="404"/>
                    <a:pt x="2787" y="404"/>
                  </a:cubicBezTo>
                  <a:cubicBezTo>
                    <a:pt x="2810" y="419"/>
                    <a:pt x="2810" y="419"/>
                    <a:pt x="2787" y="404"/>
                  </a:cubicBezTo>
                  <a:cubicBezTo>
                    <a:pt x="2787" y="404"/>
                    <a:pt x="2757" y="404"/>
                    <a:pt x="2704" y="404"/>
                  </a:cubicBezTo>
                  <a:cubicBezTo>
                    <a:pt x="2684" y="404"/>
                    <a:pt x="2000" y="404"/>
                    <a:pt x="1981" y="404"/>
                  </a:cubicBezTo>
                  <a:cubicBezTo>
                    <a:pt x="1836" y="404"/>
                    <a:pt x="1739" y="404"/>
                    <a:pt x="1739" y="404"/>
                  </a:cubicBezTo>
                  <a:cubicBezTo>
                    <a:pt x="1716" y="419"/>
                    <a:pt x="1716" y="419"/>
                    <a:pt x="1739" y="404"/>
                  </a:cubicBezTo>
                  <a:cubicBezTo>
                    <a:pt x="1433" y="404"/>
                    <a:pt x="1433" y="404"/>
                    <a:pt x="1433" y="404"/>
                  </a:cubicBezTo>
                  <a:cubicBezTo>
                    <a:pt x="1305" y="164"/>
                    <a:pt x="1052" y="1"/>
                    <a:pt x="760" y="1"/>
                  </a:cubicBezTo>
                  <a:cubicBezTo>
                    <a:pt x="757" y="1"/>
                    <a:pt x="753" y="1"/>
                    <a:pt x="749" y="1"/>
                  </a:cubicBezTo>
                  <a:cubicBezTo>
                    <a:pt x="749" y="0"/>
                    <a:pt x="749" y="0"/>
                    <a:pt x="749" y="0"/>
                  </a:cubicBezTo>
                  <a:cubicBezTo>
                    <a:pt x="334" y="7"/>
                    <a:pt x="0" y="345"/>
                    <a:pt x="0" y="762"/>
                  </a:cubicBezTo>
                  <a:cubicBezTo>
                    <a:pt x="0" y="1179"/>
                    <a:pt x="334" y="1518"/>
                    <a:pt x="749" y="1524"/>
                  </a:cubicBezTo>
                  <a:cubicBezTo>
                    <a:pt x="749" y="1523"/>
                    <a:pt x="749" y="1523"/>
                    <a:pt x="749" y="1523"/>
                  </a:cubicBezTo>
                  <a:cubicBezTo>
                    <a:pt x="753" y="1524"/>
                    <a:pt x="757" y="1524"/>
                    <a:pt x="760" y="1524"/>
                  </a:cubicBezTo>
                  <a:cubicBezTo>
                    <a:pt x="1052" y="1524"/>
                    <a:pt x="1305" y="1360"/>
                    <a:pt x="1433" y="1120"/>
                  </a:cubicBezTo>
                  <a:cubicBezTo>
                    <a:pt x="3093" y="1120"/>
                    <a:pt x="3093" y="1120"/>
                    <a:pt x="3093" y="1120"/>
                  </a:cubicBezTo>
                  <a:cubicBezTo>
                    <a:pt x="3221" y="1360"/>
                    <a:pt x="3474" y="1524"/>
                    <a:pt x="3766" y="1524"/>
                  </a:cubicBezTo>
                  <a:cubicBezTo>
                    <a:pt x="3769" y="1524"/>
                    <a:pt x="3773" y="1524"/>
                    <a:pt x="3777" y="1523"/>
                  </a:cubicBezTo>
                  <a:cubicBezTo>
                    <a:pt x="3777" y="1524"/>
                    <a:pt x="3777" y="1524"/>
                    <a:pt x="3777" y="1524"/>
                  </a:cubicBezTo>
                  <a:cubicBezTo>
                    <a:pt x="4192" y="1518"/>
                    <a:pt x="4526" y="1179"/>
                    <a:pt x="4526" y="762"/>
                  </a:cubicBezTo>
                  <a:cubicBezTo>
                    <a:pt x="4526" y="345"/>
                    <a:pt x="4192" y="7"/>
                    <a:pt x="3777" y="0"/>
                  </a:cubicBezTo>
                  <a:close/>
                  <a:moveTo>
                    <a:pt x="4095" y="1326"/>
                  </a:moveTo>
                  <a:cubicBezTo>
                    <a:pt x="4095" y="1326"/>
                    <a:pt x="4095" y="1326"/>
                    <a:pt x="4095" y="1326"/>
                  </a:cubicBezTo>
                  <a:cubicBezTo>
                    <a:pt x="3998" y="1383"/>
                    <a:pt x="3886" y="1415"/>
                    <a:pt x="3766" y="1415"/>
                  </a:cubicBezTo>
                  <a:cubicBezTo>
                    <a:pt x="3492" y="1415"/>
                    <a:pt x="3257" y="1246"/>
                    <a:pt x="3160" y="1007"/>
                  </a:cubicBezTo>
                  <a:cubicBezTo>
                    <a:pt x="3160" y="1007"/>
                    <a:pt x="2877" y="1007"/>
                    <a:pt x="2704" y="1007"/>
                  </a:cubicBezTo>
                  <a:cubicBezTo>
                    <a:pt x="2686" y="1007"/>
                    <a:pt x="2002" y="1007"/>
                    <a:pt x="1981" y="1007"/>
                  </a:cubicBezTo>
                  <a:cubicBezTo>
                    <a:pt x="1735" y="1007"/>
                    <a:pt x="1366" y="1007"/>
                    <a:pt x="1366" y="1007"/>
                  </a:cubicBezTo>
                  <a:cubicBezTo>
                    <a:pt x="1269" y="1246"/>
                    <a:pt x="1034" y="1415"/>
                    <a:pt x="760" y="1415"/>
                  </a:cubicBezTo>
                  <a:cubicBezTo>
                    <a:pt x="640" y="1415"/>
                    <a:pt x="528" y="1383"/>
                    <a:pt x="431" y="1326"/>
                  </a:cubicBezTo>
                  <a:cubicBezTo>
                    <a:pt x="431" y="1326"/>
                    <a:pt x="431" y="1326"/>
                    <a:pt x="431" y="1326"/>
                  </a:cubicBezTo>
                  <a:cubicBezTo>
                    <a:pt x="238" y="1213"/>
                    <a:pt x="108" y="1003"/>
                    <a:pt x="108" y="762"/>
                  </a:cubicBezTo>
                  <a:cubicBezTo>
                    <a:pt x="108" y="522"/>
                    <a:pt x="238" y="312"/>
                    <a:pt x="431" y="198"/>
                  </a:cubicBezTo>
                  <a:cubicBezTo>
                    <a:pt x="431" y="198"/>
                    <a:pt x="431" y="198"/>
                    <a:pt x="431" y="198"/>
                  </a:cubicBezTo>
                  <a:cubicBezTo>
                    <a:pt x="528" y="142"/>
                    <a:pt x="640" y="109"/>
                    <a:pt x="760" y="109"/>
                  </a:cubicBezTo>
                  <a:cubicBezTo>
                    <a:pt x="1034" y="109"/>
                    <a:pt x="1269" y="278"/>
                    <a:pt x="1366" y="518"/>
                  </a:cubicBezTo>
                  <a:cubicBezTo>
                    <a:pt x="1619" y="518"/>
                    <a:pt x="1619" y="518"/>
                    <a:pt x="1619" y="518"/>
                  </a:cubicBezTo>
                  <a:cubicBezTo>
                    <a:pt x="1619" y="518"/>
                    <a:pt x="1770" y="518"/>
                    <a:pt x="1981" y="518"/>
                  </a:cubicBezTo>
                  <a:cubicBezTo>
                    <a:pt x="2000" y="518"/>
                    <a:pt x="2685" y="518"/>
                    <a:pt x="2704" y="518"/>
                  </a:cubicBezTo>
                  <a:cubicBezTo>
                    <a:pt x="2828" y="518"/>
                    <a:pt x="2907" y="518"/>
                    <a:pt x="2907" y="518"/>
                  </a:cubicBezTo>
                  <a:cubicBezTo>
                    <a:pt x="3160" y="518"/>
                    <a:pt x="3160" y="518"/>
                    <a:pt x="3160" y="518"/>
                  </a:cubicBezTo>
                  <a:cubicBezTo>
                    <a:pt x="3257" y="278"/>
                    <a:pt x="3492" y="109"/>
                    <a:pt x="3766" y="109"/>
                  </a:cubicBezTo>
                  <a:cubicBezTo>
                    <a:pt x="3886" y="109"/>
                    <a:pt x="3998" y="142"/>
                    <a:pt x="4095" y="198"/>
                  </a:cubicBezTo>
                  <a:cubicBezTo>
                    <a:pt x="4095" y="198"/>
                    <a:pt x="4095" y="198"/>
                    <a:pt x="4095" y="198"/>
                  </a:cubicBezTo>
                  <a:cubicBezTo>
                    <a:pt x="4288" y="312"/>
                    <a:pt x="4418" y="522"/>
                    <a:pt x="4418" y="762"/>
                  </a:cubicBezTo>
                  <a:cubicBezTo>
                    <a:pt x="4418" y="1003"/>
                    <a:pt x="4288" y="1213"/>
                    <a:pt x="4095" y="1326"/>
                  </a:cubicBezTo>
                  <a:close/>
                  <a:moveTo>
                    <a:pt x="1412" y="762"/>
                  </a:moveTo>
                  <a:cubicBezTo>
                    <a:pt x="1412" y="790"/>
                    <a:pt x="1411" y="817"/>
                    <a:pt x="1407" y="844"/>
                  </a:cubicBezTo>
                  <a:cubicBezTo>
                    <a:pt x="1694" y="836"/>
                    <a:pt x="2009" y="800"/>
                    <a:pt x="2336" y="734"/>
                  </a:cubicBezTo>
                  <a:cubicBezTo>
                    <a:pt x="2614" y="678"/>
                    <a:pt x="2876" y="604"/>
                    <a:pt x="3113" y="519"/>
                  </a:cubicBezTo>
                  <a:cubicBezTo>
                    <a:pt x="1365" y="519"/>
                    <a:pt x="1365" y="519"/>
                    <a:pt x="1365" y="519"/>
                  </a:cubicBezTo>
                  <a:cubicBezTo>
                    <a:pt x="1396" y="594"/>
                    <a:pt x="1412" y="676"/>
                    <a:pt x="1412" y="76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7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098296" y="2218539"/>
              <a:ext cx="1305560" cy="1305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8" name="AutoShape 29"/>
            <p:cNvSpPr>
              <a:spLocks noChangeAspect="1" noChangeArrowheads="1" noTextEdit="1"/>
            </p:cNvSpPr>
            <p:nvPr/>
          </p:nvSpPr>
          <p:spPr bwMode="auto">
            <a:xfrm>
              <a:off x="4143299" y="2263542"/>
              <a:ext cx="1305560" cy="1305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" name="Oval 36"/>
            <p:cNvSpPr>
              <a:spLocks noChangeArrowheads="1"/>
            </p:cNvSpPr>
            <p:nvPr/>
          </p:nvSpPr>
          <p:spPr bwMode="auto">
            <a:xfrm>
              <a:off x="2487464" y="2264292"/>
              <a:ext cx="1305560" cy="1305560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" name="Oval 41"/>
            <p:cNvSpPr>
              <a:spLocks noChangeArrowheads="1"/>
            </p:cNvSpPr>
            <p:nvPr/>
          </p:nvSpPr>
          <p:spPr bwMode="auto">
            <a:xfrm>
              <a:off x="2534578" y="2311123"/>
              <a:ext cx="1211335" cy="121039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1" name="Oval 46"/>
            <p:cNvSpPr>
              <a:spLocks noChangeArrowheads="1"/>
            </p:cNvSpPr>
            <p:nvPr/>
          </p:nvSpPr>
          <p:spPr bwMode="auto">
            <a:xfrm>
              <a:off x="2696401" y="2361225"/>
              <a:ext cx="938034" cy="78146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</a:endParaRPr>
            </a:p>
          </p:txBody>
        </p:sp>
        <p:grpSp>
          <p:nvGrpSpPr>
            <p:cNvPr id="13" name="Group 55"/>
            <p:cNvGrpSpPr>
              <a:grpSpLocks noChangeAspect="1"/>
            </p:cNvGrpSpPr>
            <p:nvPr/>
          </p:nvGrpSpPr>
          <p:grpSpPr bwMode="auto">
            <a:xfrm>
              <a:off x="3305380" y="2426487"/>
              <a:ext cx="377839" cy="339867"/>
              <a:chOff x="-6507" y="2255"/>
              <a:chExt cx="806" cy="725"/>
            </a:xfrm>
          </p:grpSpPr>
          <p:sp>
            <p:nvSpPr>
              <p:cNvPr id="14" name="Freeform 56"/>
              <p:cNvSpPr/>
              <p:nvPr/>
            </p:nvSpPr>
            <p:spPr bwMode="auto">
              <a:xfrm>
                <a:off x="-6507" y="2274"/>
                <a:ext cx="397" cy="297"/>
              </a:xfrm>
              <a:custGeom>
                <a:avLst/>
                <a:gdLst>
                  <a:gd name="T0" fmla="*/ 168 w 168"/>
                  <a:gd name="T1" fmla="*/ 116 h 126"/>
                  <a:gd name="T2" fmla="*/ 74 w 168"/>
                  <a:gd name="T3" fmla="*/ 126 h 126"/>
                  <a:gd name="T4" fmla="*/ 0 w 168"/>
                  <a:gd name="T5" fmla="*/ 7 h 126"/>
                  <a:gd name="T6" fmla="*/ 66 w 168"/>
                  <a:gd name="T7" fmla="*/ 0 h 126"/>
                  <a:gd name="T8" fmla="*/ 168 w 168"/>
                  <a:gd name="T9" fmla="*/ 1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26">
                    <a:moveTo>
                      <a:pt x="168" y="116"/>
                    </a:moveTo>
                    <a:cubicBezTo>
                      <a:pt x="141" y="119"/>
                      <a:pt x="109" y="122"/>
                      <a:pt x="74" y="126"/>
                    </a:cubicBezTo>
                    <a:cubicBezTo>
                      <a:pt x="52" y="80"/>
                      <a:pt x="27" y="39"/>
                      <a:pt x="0" y="7"/>
                    </a:cubicBezTo>
                    <a:cubicBezTo>
                      <a:pt x="24" y="4"/>
                      <a:pt x="46" y="2"/>
                      <a:pt x="66" y="0"/>
                    </a:cubicBezTo>
                    <a:cubicBezTo>
                      <a:pt x="104" y="31"/>
                      <a:pt x="138" y="71"/>
                      <a:pt x="168" y="11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15" name="Freeform 57"/>
              <p:cNvSpPr/>
              <p:nvPr/>
            </p:nvSpPr>
            <p:spPr bwMode="auto">
              <a:xfrm>
                <a:off x="-6334" y="2255"/>
                <a:ext cx="406" cy="290"/>
              </a:xfrm>
              <a:custGeom>
                <a:avLst/>
                <a:gdLst>
                  <a:gd name="T0" fmla="*/ 172 w 172"/>
                  <a:gd name="T1" fmla="*/ 114 h 123"/>
                  <a:gd name="T2" fmla="*/ 105 w 172"/>
                  <a:gd name="T3" fmla="*/ 123 h 123"/>
                  <a:gd name="T4" fmla="*/ 0 w 172"/>
                  <a:gd name="T5" fmla="*/ 7 h 123"/>
                  <a:gd name="T6" fmla="*/ 47 w 172"/>
                  <a:gd name="T7" fmla="*/ 0 h 123"/>
                  <a:gd name="T8" fmla="*/ 172 w 172"/>
                  <a:gd name="T9" fmla="*/ 1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23">
                    <a:moveTo>
                      <a:pt x="172" y="114"/>
                    </a:moveTo>
                    <a:cubicBezTo>
                      <a:pt x="154" y="117"/>
                      <a:pt x="132" y="120"/>
                      <a:pt x="105" y="123"/>
                    </a:cubicBezTo>
                    <a:cubicBezTo>
                      <a:pt x="75" y="77"/>
                      <a:pt x="39" y="38"/>
                      <a:pt x="0" y="7"/>
                    </a:cubicBezTo>
                    <a:cubicBezTo>
                      <a:pt x="19" y="5"/>
                      <a:pt x="35" y="2"/>
                      <a:pt x="47" y="0"/>
                    </a:cubicBezTo>
                    <a:cubicBezTo>
                      <a:pt x="94" y="31"/>
                      <a:pt x="136" y="69"/>
                      <a:pt x="172" y="1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16" name="Freeform 58"/>
              <p:cNvSpPr/>
              <p:nvPr/>
            </p:nvSpPr>
            <p:spPr bwMode="auto">
              <a:xfrm>
                <a:off x="-6313" y="2583"/>
                <a:ext cx="392" cy="397"/>
              </a:xfrm>
              <a:custGeom>
                <a:avLst/>
                <a:gdLst>
                  <a:gd name="T0" fmla="*/ 166 w 166"/>
                  <a:gd name="T1" fmla="*/ 156 h 168"/>
                  <a:gd name="T2" fmla="*/ 52 w 166"/>
                  <a:gd name="T3" fmla="*/ 168 h 168"/>
                  <a:gd name="T4" fmla="*/ 0 w 166"/>
                  <a:gd name="T5" fmla="*/ 10 h 168"/>
                  <a:gd name="T6" fmla="*/ 96 w 166"/>
                  <a:gd name="T7" fmla="*/ 0 h 168"/>
                  <a:gd name="T8" fmla="*/ 166 w 166"/>
                  <a:gd name="T9" fmla="*/ 15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68">
                    <a:moveTo>
                      <a:pt x="166" y="156"/>
                    </a:moveTo>
                    <a:cubicBezTo>
                      <a:pt x="133" y="160"/>
                      <a:pt x="94" y="164"/>
                      <a:pt x="52" y="168"/>
                    </a:cubicBezTo>
                    <a:cubicBezTo>
                      <a:pt x="39" y="111"/>
                      <a:pt x="21" y="58"/>
                      <a:pt x="0" y="10"/>
                    </a:cubicBezTo>
                    <a:cubicBezTo>
                      <a:pt x="35" y="7"/>
                      <a:pt x="67" y="3"/>
                      <a:pt x="96" y="0"/>
                    </a:cubicBezTo>
                    <a:cubicBezTo>
                      <a:pt x="125" y="47"/>
                      <a:pt x="148" y="99"/>
                      <a:pt x="166" y="15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17" name="Freeform 59"/>
              <p:cNvSpPr/>
              <p:nvPr/>
            </p:nvSpPr>
            <p:spPr bwMode="auto">
              <a:xfrm>
                <a:off x="-6063" y="2557"/>
                <a:ext cx="362" cy="390"/>
              </a:xfrm>
              <a:custGeom>
                <a:avLst/>
                <a:gdLst>
                  <a:gd name="T0" fmla="*/ 153 w 153"/>
                  <a:gd name="T1" fmla="*/ 155 h 165"/>
                  <a:gd name="T2" fmla="*/ 72 w 153"/>
                  <a:gd name="T3" fmla="*/ 165 h 165"/>
                  <a:gd name="T4" fmla="*/ 0 w 153"/>
                  <a:gd name="T5" fmla="*/ 10 h 165"/>
                  <a:gd name="T6" fmla="*/ 69 w 153"/>
                  <a:gd name="T7" fmla="*/ 0 h 165"/>
                  <a:gd name="T8" fmla="*/ 153 w 153"/>
                  <a:gd name="T9" fmla="*/ 15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65">
                    <a:moveTo>
                      <a:pt x="153" y="155"/>
                    </a:moveTo>
                    <a:cubicBezTo>
                      <a:pt x="132" y="158"/>
                      <a:pt x="104" y="162"/>
                      <a:pt x="72" y="165"/>
                    </a:cubicBezTo>
                    <a:cubicBezTo>
                      <a:pt x="54" y="109"/>
                      <a:pt x="30" y="56"/>
                      <a:pt x="0" y="10"/>
                    </a:cubicBezTo>
                    <a:cubicBezTo>
                      <a:pt x="28" y="6"/>
                      <a:pt x="51" y="3"/>
                      <a:pt x="69" y="0"/>
                    </a:cubicBezTo>
                    <a:cubicBezTo>
                      <a:pt x="104" y="46"/>
                      <a:pt x="132" y="98"/>
                      <a:pt x="153" y="15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</p:grpSp>
        <p:sp>
          <p:nvSpPr>
            <p:cNvPr id="18" name="Oval 36"/>
            <p:cNvSpPr>
              <a:spLocks noChangeArrowheads="1"/>
            </p:cNvSpPr>
            <p:nvPr/>
          </p:nvSpPr>
          <p:spPr bwMode="auto">
            <a:xfrm>
              <a:off x="5801881" y="2264292"/>
              <a:ext cx="1305560" cy="1305560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69596" tIns="34798" rIns="69596" bIns="34798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9" name="Oval 41"/>
            <p:cNvSpPr>
              <a:spLocks noChangeArrowheads="1"/>
            </p:cNvSpPr>
            <p:nvPr/>
          </p:nvSpPr>
          <p:spPr bwMode="auto">
            <a:xfrm>
              <a:off x="5848994" y="2311123"/>
              <a:ext cx="1211335" cy="1210397"/>
            </a:xfrm>
            <a:prstGeom prst="ellipse">
              <a:avLst/>
            </a:prstGeom>
            <a:solidFill>
              <a:schemeClr val="tx2"/>
            </a:solidFill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20" name="Oval 46"/>
            <p:cNvSpPr>
              <a:spLocks noChangeArrowheads="1"/>
            </p:cNvSpPr>
            <p:nvPr/>
          </p:nvSpPr>
          <p:spPr bwMode="auto">
            <a:xfrm>
              <a:off x="6010818" y="2361225"/>
              <a:ext cx="938034" cy="781460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21" name="Freeform 51"/>
            <p:cNvSpPr/>
            <p:nvPr/>
          </p:nvSpPr>
          <p:spPr bwMode="auto">
            <a:xfrm>
              <a:off x="5874329" y="2917072"/>
              <a:ext cx="442531" cy="560664"/>
            </a:xfrm>
            <a:custGeom>
              <a:avLst/>
              <a:gdLst>
                <a:gd name="T0" fmla="*/ 133 w 400"/>
                <a:gd name="T1" fmla="*/ 306 h 506"/>
                <a:gd name="T2" fmla="*/ 0 w 400"/>
                <a:gd name="T3" fmla="*/ 0 h 506"/>
                <a:gd name="T4" fmla="*/ 117 w 400"/>
                <a:gd name="T5" fmla="*/ 319 h 506"/>
                <a:gd name="T6" fmla="*/ 400 w 400"/>
                <a:gd name="T7" fmla="*/ 506 h 506"/>
                <a:gd name="T8" fmla="*/ 133 w 400"/>
                <a:gd name="T9" fmla="*/ 3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506">
                  <a:moveTo>
                    <a:pt x="133" y="306"/>
                  </a:moveTo>
                  <a:cubicBezTo>
                    <a:pt x="60" y="214"/>
                    <a:pt x="16" y="108"/>
                    <a:pt x="0" y="0"/>
                  </a:cubicBezTo>
                  <a:cubicBezTo>
                    <a:pt x="4" y="112"/>
                    <a:pt x="42" y="224"/>
                    <a:pt x="117" y="319"/>
                  </a:cubicBezTo>
                  <a:cubicBezTo>
                    <a:pt x="192" y="413"/>
                    <a:pt x="292" y="476"/>
                    <a:pt x="400" y="506"/>
                  </a:cubicBezTo>
                  <a:cubicBezTo>
                    <a:pt x="298" y="465"/>
                    <a:pt x="206" y="398"/>
                    <a:pt x="133" y="306"/>
                  </a:cubicBezTo>
                  <a:close/>
                </a:path>
              </a:pathLst>
            </a:custGeom>
            <a:solidFill>
              <a:schemeClr val="accent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grpSp>
          <p:nvGrpSpPr>
            <p:cNvPr id="22" name="Group 55"/>
            <p:cNvGrpSpPr>
              <a:grpSpLocks noChangeAspect="1"/>
            </p:cNvGrpSpPr>
            <p:nvPr/>
          </p:nvGrpSpPr>
          <p:grpSpPr bwMode="auto">
            <a:xfrm>
              <a:off x="6619797" y="2426487"/>
              <a:ext cx="377839" cy="339867"/>
              <a:chOff x="-6507" y="2255"/>
              <a:chExt cx="806" cy="725"/>
            </a:xfrm>
          </p:grpSpPr>
          <p:sp>
            <p:nvSpPr>
              <p:cNvPr id="23" name="Freeform 56"/>
              <p:cNvSpPr/>
              <p:nvPr/>
            </p:nvSpPr>
            <p:spPr bwMode="auto">
              <a:xfrm>
                <a:off x="-6507" y="2274"/>
                <a:ext cx="397" cy="297"/>
              </a:xfrm>
              <a:custGeom>
                <a:avLst/>
                <a:gdLst>
                  <a:gd name="T0" fmla="*/ 168 w 168"/>
                  <a:gd name="T1" fmla="*/ 116 h 126"/>
                  <a:gd name="T2" fmla="*/ 74 w 168"/>
                  <a:gd name="T3" fmla="*/ 126 h 126"/>
                  <a:gd name="T4" fmla="*/ 0 w 168"/>
                  <a:gd name="T5" fmla="*/ 7 h 126"/>
                  <a:gd name="T6" fmla="*/ 66 w 168"/>
                  <a:gd name="T7" fmla="*/ 0 h 126"/>
                  <a:gd name="T8" fmla="*/ 168 w 168"/>
                  <a:gd name="T9" fmla="*/ 1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26">
                    <a:moveTo>
                      <a:pt x="168" y="116"/>
                    </a:moveTo>
                    <a:cubicBezTo>
                      <a:pt x="141" y="119"/>
                      <a:pt x="109" y="122"/>
                      <a:pt x="74" y="126"/>
                    </a:cubicBezTo>
                    <a:cubicBezTo>
                      <a:pt x="52" y="80"/>
                      <a:pt x="27" y="39"/>
                      <a:pt x="0" y="7"/>
                    </a:cubicBezTo>
                    <a:cubicBezTo>
                      <a:pt x="24" y="4"/>
                      <a:pt x="46" y="2"/>
                      <a:pt x="66" y="0"/>
                    </a:cubicBezTo>
                    <a:cubicBezTo>
                      <a:pt x="104" y="31"/>
                      <a:pt x="138" y="71"/>
                      <a:pt x="168" y="11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24" name="Freeform 57"/>
              <p:cNvSpPr/>
              <p:nvPr/>
            </p:nvSpPr>
            <p:spPr bwMode="auto">
              <a:xfrm>
                <a:off x="-6334" y="2255"/>
                <a:ext cx="406" cy="290"/>
              </a:xfrm>
              <a:custGeom>
                <a:avLst/>
                <a:gdLst>
                  <a:gd name="T0" fmla="*/ 172 w 172"/>
                  <a:gd name="T1" fmla="*/ 114 h 123"/>
                  <a:gd name="T2" fmla="*/ 105 w 172"/>
                  <a:gd name="T3" fmla="*/ 123 h 123"/>
                  <a:gd name="T4" fmla="*/ 0 w 172"/>
                  <a:gd name="T5" fmla="*/ 7 h 123"/>
                  <a:gd name="T6" fmla="*/ 47 w 172"/>
                  <a:gd name="T7" fmla="*/ 0 h 123"/>
                  <a:gd name="T8" fmla="*/ 172 w 172"/>
                  <a:gd name="T9" fmla="*/ 1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23">
                    <a:moveTo>
                      <a:pt x="172" y="114"/>
                    </a:moveTo>
                    <a:cubicBezTo>
                      <a:pt x="154" y="117"/>
                      <a:pt x="132" y="120"/>
                      <a:pt x="105" y="123"/>
                    </a:cubicBezTo>
                    <a:cubicBezTo>
                      <a:pt x="75" y="77"/>
                      <a:pt x="39" y="38"/>
                      <a:pt x="0" y="7"/>
                    </a:cubicBezTo>
                    <a:cubicBezTo>
                      <a:pt x="19" y="5"/>
                      <a:pt x="35" y="2"/>
                      <a:pt x="47" y="0"/>
                    </a:cubicBezTo>
                    <a:cubicBezTo>
                      <a:pt x="94" y="31"/>
                      <a:pt x="136" y="69"/>
                      <a:pt x="172" y="1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25" name="Freeform 58"/>
              <p:cNvSpPr/>
              <p:nvPr/>
            </p:nvSpPr>
            <p:spPr bwMode="auto">
              <a:xfrm>
                <a:off x="-6313" y="2583"/>
                <a:ext cx="392" cy="397"/>
              </a:xfrm>
              <a:custGeom>
                <a:avLst/>
                <a:gdLst>
                  <a:gd name="T0" fmla="*/ 166 w 166"/>
                  <a:gd name="T1" fmla="*/ 156 h 168"/>
                  <a:gd name="T2" fmla="*/ 52 w 166"/>
                  <a:gd name="T3" fmla="*/ 168 h 168"/>
                  <a:gd name="T4" fmla="*/ 0 w 166"/>
                  <a:gd name="T5" fmla="*/ 10 h 168"/>
                  <a:gd name="T6" fmla="*/ 96 w 166"/>
                  <a:gd name="T7" fmla="*/ 0 h 168"/>
                  <a:gd name="T8" fmla="*/ 166 w 166"/>
                  <a:gd name="T9" fmla="*/ 15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68">
                    <a:moveTo>
                      <a:pt x="166" y="156"/>
                    </a:moveTo>
                    <a:cubicBezTo>
                      <a:pt x="133" y="160"/>
                      <a:pt x="94" y="164"/>
                      <a:pt x="52" y="168"/>
                    </a:cubicBezTo>
                    <a:cubicBezTo>
                      <a:pt x="39" y="111"/>
                      <a:pt x="21" y="58"/>
                      <a:pt x="0" y="10"/>
                    </a:cubicBezTo>
                    <a:cubicBezTo>
                      <a:pt x="35" y="7"/>
                      <a:pt x="67" y="3"/>
                      <a:pt x="96" y="0"/>
                    </a:cubicBezTo>
                    <a:cubicBezTo>
                      <a:pt x="125" y="47"/>
                      <a:pt x="148" y="99"/>
                      <a:pt x="166" y="15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26" name="Freeform 59"/>
              <p:cNvSpPr/>
              <p:nvPr/>
            </p:nvSpPr>
            <p:spPr bwMode="auto">
              <a:xfrm>
                <a:off x="-6063" y="2557"/>
                <a:ext cx="362" cy="390"/>
              </a:xfrm>
              <a:custGeom>
                <a:avLst/>
                <a:gdLst>
                  <a:gd name="T0" fmla="*/ 153 w 153"/>
                  <a:gd name="T1" fmla="*/ 155 h 165"/>
                  <a:gd name="T2" fmla="*/ 72 w 153"/>
                  <a:gd name="T3" fmla="*/ 165 h 165"/>
                  <a:gd name="T4" fmla="*/ 0 w 153"/>
                  <a:gd name="T5" fmla="*/ 10 h 165"/>
                  <a:gd name="T6" fmla="*/ 69 w 153"/>
                  <a:gd name="T7" fmla="*/ 0 h 165"/>
                  <a:gd name="T8" fmla="*/ 153 w 153"/>
                  <a:gd name="T9" fmla="*/ 15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65">
                    <a:moveTo>
                      <a:pt x="153" y="155"/>
                    </a:moveTo>
                    <a:cubicBezTo>
                      <a:pt x="132" y="158"/>
                      <a:pt x="104" y="162"/>
                      <a:pt x="72" y="165"/>
                    </a:cubicBezTo>
                    <a:cubicBezTo>
                      <a:pt x="54" y="109"/>
                      <a:pt x="30" y="56"/>
                      <a:pt x="0" y="10"/>
                    </a:cubicBezTo>
                    <a:cubicBezTo>
                      <a:pt x="28" y="6"/>
                      <a:pt x="51" y="3"/>
                      <a:pt x="69" y="0"/>
                    </a:cubicBezTo>
                    <a:cubicBezTo>
                      <a:pt x="104" y="46"/>
                      <a:pt x="132" y="98"/>
                      <a:pt x="153" y="15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</p:grp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2521934" y="2548944"/>
              <a:ext cx="1227056" cy="7248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5400" b="1" kern="0" dirty="0">
                  <a:solidFill>
                    <a:schemeClr val="accent1"/>
                  </a:solidFill>
                  <a:latin typeface="+mn-ea"/>
                  <a:ea typeface="+mn-ea"/>
                  <a:cs typeface="+mn-ea"/>
                </a:rPr>
                <a:t>A</a:t>
              </a:r>
              <a:endParaRPr lang="en-US" altLang="zh-CN" sz="5400" b="1" kern="0" dirty="0">
                <a:solidFill>
                  <a:schemeClr val="accent1"/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5848994" y="2539419"/>
              <a:ext cx="1227056" cy="7248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5400" b="1" kern="0" dirty="0">
                  <a:solidFill>
                    <a:prstClr val="white"/>
                  </a:solidFill>
                  <a:latin typeface="+mn-ea"/>
                  <a:ea typeface="+mn-ea"/>
                  <a:cs typeface="+mn-ea"/>
                </a:rPr>
                <a:t>B</a:t>
              </a:r>
              <a:endParaRPr lang="en-US" altLang="zh-CN" sz="5400" b="1" kern="0" dirty="0">
                <a:solidFill>
                  <a:prstClr val="white"/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4104882" y="2630982"/>
              <a:ext cx="1430096" cy="58439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AB</a:t>
              </a: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双方是上一个问题的两个方面，却有着不同的观点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2521191" y="1227860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1" name="TextBox 11"/>
            <p:cNvSpPr txBox="1">
              <a:spLocks noChangeArrowheads="1"/>
            </p:cNvSpPr>
            <p:nvPr/>
          </p:nvSpPr>
          <p:spPr bwMode="auto">
            <a:xfrm flipH="1">
              <a:off x="2521191" y="1462112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 flipH="1">
              <a:off x="2521191" y="1696365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3" name="TextBox 11"/>
            <p:cNvSpPr txBox="1">
              <a:spLocks noChangeArrowheads="1"/>
            </p:cNvSpPr>
            <p:nvPr/>
          </p:nvSpPr>
          <p:spPr bwMode="auto">
            <a:xfrm flipH="1">
              <a:off x="5884518" y="1227860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4" name="TextBox 11"/>
            <p:cNvSpPr txBox="1">
              <a:spLocks noChangeArrowheads="1"/>
            </p:cNvSpPr>
            <p:nvPr/>
          </p:nvSpPr>
          <p:spPr bwMode="auto">
            <a:xfrm flipH="1">
              <a:off x="5884518" y="1462112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5" name="TextBox 11"/>
            <p:cNvSpPr txBox="1">
              <a:spLocks noChangeArrowheads="1"/>
            </p:cNvSpPr>
            <p:nvPr/>
          </p:nvSpPr>
          <p:spPr bwMode="auto">
            <a:xfrm flipH="1">
              <a:off x="5884518" y="1696365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2449719" y="1930617"/>
              <a:ext cx="1370000" cy="0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prstDash val="sysDash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5813046" y="1930617"/>
              <a:ext cx="1370000" cy="0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prstDash val="sysDash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38" name="Picture 2" descr="C:\Users\zjd\Desktop\xpic10267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-155163" y="2774435"/>
            <a:ext cx="3464373" cy="409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标题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11"/>
          <p:cNvGrpSpPr/>
          <p:nvPr/>
        </p:nvGrpSpPr>
        <p:grpSpPr>
          <a:xfrm>
            <a:off x="407018" y="1338583"/>
            <a:ext cx="4340831" cy="5084859"/>
            <a:chOff x="406276" y="1164961"/>
            <a:chExt cx="4341396" cy="5084859"/>
          </a:xfrm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grpSpPr>
        <p:grpSp>
          <p:nvGrpSpPr>
            <p:cNvPr id="40" name="Group 10"/>
            <p:cNvGrpSpPr/>
            <p:nvPr/>
          </p:nvGrpSpPr>
          <p:grpSpPr>
            <a:xfrm>
              <a:off x="406276" y="1801645"/>
              <a:ext cx="3980467" cy="4448175"/>
              <a:chOff x="406276" y="1801645"/>
              <a:chExt cx="3980467" cy="4448175"/>
            </a:xfrm>
          </p:grpSpPr>
          <p:sp>
            <p:nvSpPr>
              <p:cNvPr id="42" name="Freeform 5"/>
              <p:cNvSpPr/>
              <p:nvPr/>
            </p:nvSpPr>
            <p:spPr bwMode="auto">
              <a:xfrm rot="18900000">
                <a:off x="3337405" y="1801645"/>
                <a:ext cx="1049338" cy="4448175"/>
              </a:xfrm>
              <a:custGeom>
                <a:avLst/>
                <a:gdLst>
                  <a:gd name="T0" fmla="*/ 142 w 279"/>
                  <a:gd name="T1" fmla="*/ 1183 h 1183"/>
                  <a:gd name="T2" fmla="*/ 40 w 279"/>
                  <a:gd name="T3" fmla="*/ 1143 h 1183"/>
                  <a:gd name="T4" fmla="*/ 0 w 279"/>
                  <a:gd name="T5" fmla="*/ 1051 h 1183"/>
                  <a:gd name="T6" fmla="*/ 0 w 279"/>
                  <a:gd name="T7" fmla="*/ 45 h 1183"/>
                  <a:gd name="T8" fmla="*/ 45 w 279"/>
                  <a:gd name="T9" fmla="*/ 0 h 1183"/>
                  <a:gd name="T10" fmla="*/ 90 w 279"/>
                  <a:gd name="T11" fmla="*/ 45 h 1183"/>
                  <a:gd name="T12" fmla="*/ 90 w 279"/>
                  <a:gd name="T13" fmla="*/ 1051 h 1183"/>
                  <a:gd name="T14" fmla="*/ 103 w 279"/>
                  <a:gd name="T15" fmla="*/ 1077 h 1183"/>
                  <a:gd name="T16" fmla="*/ 145 w 279"/>
                  <a:gd name="T17" fmla="*/ 1093 h 1183"/>
                  <a:gd name="T18" fmla="*/ 189 w 279"/>
                  <a:gd name="T19" fmla="*/ 1051 h 1183"/>
                  <a:gd name="T20" fmla="*/ 189 w 279"/>
                  <a:gd name="T21" fmla="*/ 1007 h 1183"/>
                  <a:gd name="T22" fmla="*/ 234 w 279"/>
                  <a:gd name="T23" fmla="*/ 962 h 1183"/>
                  <a:gd name="T24" fmla="*/ 279 w 279"/>
                  <a:gd name="T25" fmla="*/ 1007 h 1183"/>
                  <a:gd name="T26" fmla="*/ 279 w 279"/>
                  <a:gd name="T27" fmla="*/ 1051 h 1183"/>
                  <a:gd name="T28" fmla="*/ 149 w 279"/>
                  <a:gd name="T29" fmla="*/ 1183 h 1183"/>
                  <a:gd name="T30" fmla="*/ 142 w 279"/>
                  <a:gd name="T31" fmla="*/ 1183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9" h="1183">
                    <a:moveTo>
                      <a:pt x="142" y="1183"/>
                    </a:moveTo>
                    <a:cubicBezTo>
                      <a:pt x="104" y="1183"/>
                      <a:pt x="67" y="1169"/>
                      <a:pt x="40" y="1143"/>
                    </a:cubicBezTo>
                    <a:cubicBezTo>
                      <a:pt x="14" y="1118"/>
                      <a:pt x="0" y="1085"/>
                      <a:pt x="0" y="105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70" y="0"/>
                      <a:pt x="90" y="20"/>
                      <a:pt x="90" y="45"/>
                    </a:cubicBezTo>
                    <a:cubicBezTo>
                      <a:pt x="90" y="1051"/>
                      <a:pt x="90" y="1051"/>
                      <a:pt x="90" y="1051"/>
                    </a:cubicBezTo>
                    <a:cubicBezTo>
                      <a:pt x="90" y="1060"/>
                      <a:pt x="95" y="1070"/>
                      <a:pt x="103" y="1077"/>
                    </a:cubicBezTo>
                    <a:cubicBezTo>
                      <a:pt x="114" y="1088"/>
                      <a:pt x="129" y="1093"/>
                      <a:pt x="145" y="1093"/>
                    </a:cubicBezTo>
                    <a:cubicBezTo>
                      <a:pt x="170" y="1092"/>
                      <a:pt x="189" y="1073"/>
                      <a:pt x="189" y="1051"/>
                    </a:cubicBezTo>
                    <a:cubicBezTo>
                      <a:pt x="189" y="1007"/>
                      <a:pt x="189" y="1007"/>
                      <a:pt x="189" y="1007"/>
                    </a:cubicBezTo>
                    <a:cubicBezTo>
                      <a:pt x="189" y="982"/>
                      <a:pt x="209" y="962"/>
                      <a:pt x="234" y="962"/>
                    </a:cubicBezTo>
                    <a:cubicBezTo>
                      <a:pt x="259" y="962"/>
                      <a:pt x="279" y="982"/>
                      <a:pt x="279" y="1007"/>
                    </a:cubicBezTo>
                    <a:cubicBezTo>
                      <a:pt x="279" y="1051"/>
                      <a:pt x="279" y="1051"/>
                      <a:pt x="279" y="1051"/>
                    </a:cubicBezTo>
                    <a:cubicBezTo>
                      <a:pt x="279" y="1122"/>
                      <a:pt x="222" y="1180"/>
                      <a:pt x="149" y="1183"/>
                    </a:cubicBezTo>
                    <a:cubicBezTo>
                      <a:pt x="147" y="1183"/>
                      <a:pt x="144" y="1183"/>
                      <a:pt x="142" y="118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" name="Freeform 6"/>
              <p:cNvSpPr/>
              <p:nvPr/>
            </p:nvSpPr>
            <p:spPr bwMode="auto">
              <a:xfrm rot="18900000">
                <a:off x="406276" y="3369422"/>
                <a:ext cx="2116138" cy="1936750"/>
              </a:xfrm>
              <a:custGeom>
                <a:avLst/>
                <a:gdLst>
                  <a:gd name="T0" fmla="*/ 563 w 563"/>
                  <a:gd name="T1" fmla="*/ 0 h 515"/>
                  <a:gd name="T2" fmla="*/ 0 w 563"/>
                  <a:gd name="T3" fmla="*/ 482 h 515"/>
                  <a:gd name="T4" fmla="*/ 113 w 563"/>
                  <a:gd name="T5" fmla="*/ 474 h 515"/>
                  <a:gd name="T6" fmla="*/ 367 w 563"/>
                  <a:gd name="T7" fmla="*/ 515 h 515"/>
                  <a:gd name="T8" fmla="*/ 563 w 563"/>
                  <a:gd name="T9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3" h="515">
                    <a:moveTo>
                      <a:pt x="563" y="0"/>
                    </a:moveTo>
                    <a:cubicBezTo>
                      <a:pt x="283" y="47"/>
                      <a:pt x="61" y="238"/>
                      <a:pt x="0" y="482"/>
                    </a:cubicBezTo>
                    <a:cubicBezTo>
                      <a:pt x="37" y="477"/>
                      <a:pt x="74" y="474"/>
                      <a:pt x="113" y="474"/>
                    </a:cubicBezTo>
                    <a:cubicBezTo>
                      <a:pt x="202" y="474"/>
                      <a:pt x="288" y="489"/>
                      <a:pt x="367" y="515"/>
                    </a:cubicBezTo>
                    <a:cubicBezTo>
                      <a:pt x="372" y="384"/>
                      <a:pt x="406" y="170"/>
                      <a:pt x="5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" name="Freeform 7"/>
              <p:cNvSpPr/>
              <p:nvPr/>
            </p:nvSpPr>
            <p:spPr bwMode="auto">
              <a:xfrm rot="18900000">
                <a:off x="1586775" y="2209992"/>
                <a:ext cx="1973263" cy="1997075"/>
              </a:xfrm>
              <a:custGeom>
                <a:avLst/>
                <a:gdLst>
                  <a:gd name="T0" fmla="*/ 251 w 525"/>
                  <a:gd name="T1" fmla="*/ 0 h 531"/>
                  <a:gd name="T2" fmla="*/ 242 w 525"/>
                  <a:gd name="T3" fmla="*/ 0 h 531"/>
                  <a:gd name="T4" fmla="*/ 0 w 525"/>
                  <a:gd name="T5" fmla="*/ 529 h 531"/>
                  <a:gd name="T6" fmla="*/ 259 w 525"/>
                  <a:gd name="T7" fmla="*/ 486 h 531"/>
                  <a:gd name="T8" fmla="*/ 525 w 525"/>
                  <a:gd name="T9" fmla="*/ 531 h 531"/>
                  <a:gd name="T10" fmla="*/ 251 w 525"/>
                  <a:gd name="T11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5" h="531">
                    <a:moveTo>
                      <a:pt x="251" y="0"/>
                    </a:moveTo>
                    <a:cubicBezTo>
                      <a:pt x="248" y="0"/>
                      <a:pt x="245" y="0"/>
                      <a:pt x="242" y="0"/>
                    </a:cubicBezTo>
                    <a:cubicBezTo>
                      <a:pt x="45" y="161"/>
                      <a:pt x="5" y="394"/>
                      <a:pt x="0" y="529"/>
                    </a:cubicBezTo>
                    <a:cubicBezTo>
                      <a:pt x="81" y="501"/>
                      <a:pt x="168" y="486"/>
                      <a:pt x="259" y="486"/>
                    </a:cubicBezTo>
                    <a:cubicBezTo>
                      <a:pt x="353" y="486"/>
                      <a:pt x="443" y="502"/>
                      <a:pt x="525" y="531"/>
                    </a:cubicBezTo>
                    <a:cubicBezTo>
                      <a:pt x="516" y="396"/>
                      <a:pt x="467" y="155"/>
                      <a:pt x="2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41" name="Freeform 8"/>
            <p:cNvSpPr/>
            <p:nvPr/>
          </p:nvSpPr>
          <p:spPr bwMode="auto">
            <a:xfrm rot="18900000">
              <a:off x="2552159" y="1164961"/>
              <a:ext cx="2195513" cy="1943100"/>
            </a:xfrm>
            <a:custGeom>
              <a:avLst/>
              <a:gdLst>
                <a:gd name="T0" fmla="*/ 0 w 584"/>
                <a:gd name="T1" fmla="*/ 0 h 517"/>
                <a:gd name="T2" fmla="*/ 223 w 584"/>
                <a:gd name="T3" fmla="*/ 517 h 517"/>
                <a:gd name="T4" fmla="*/ 471 w 584"/>
                <a:gd name="T5" fmla="*/ 478 h 517"/>
                <a:gd name="T6" fmla="*/ 584 w 584"/>
                <a:gd name="T7" fmla="*/ 486 h 517"/>
                <a:gd name="T8" fmla="*/ 0 w 584"/>
                <a:gd name="T9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17">
                  <a:moveTo>
                    <a:pt x="0" y="0"/>
                  </a:moveTo>
                  <a:cubicBezTo>
                    <a:pt x="170" y="167"/>
                    <a:pt x="213" y="386"/>
                    <a:pt x="223" y="517"/>
                  </a:cubicBezTo>
                  <a:cubicBezTo>
                    <a:pt x="300" y="492"/>
                    <a:pt x="384" y="478"/>
                    <a:pt x="471" y="478"/>
                  </a:cubicBezTo>
                  <a:cubicBezTo>
                    <a:pt x="509" y="478"/>
                    <a:pt x="547" y="481"/>
                    <a:pt x="584" y="486"/>
                  </a:cubicBezTo>
                  <a:cubicBezTo>
                    <a:pt x="521" y="236"/>
                    <a:pt x="290" y="4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5" name="Oval 12"/>
          <p:cNvSpPr>
            <a:spLocks noChangeArrowheads="1"/>
          </p:cNvSpPr>
          <p:nvPr/>
        </p:nvSpPr>
        <p:spPr bwMode="auto">
          <a:xfrm>
            <a:off x="6625195" y="4021736"/>
            <a:ext cx="179977" cy="1800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Oval 13"/>
          <p:cNvSpPr>
            <a:spLocks noChangeArrowheads="1"/>
          </p:cNvSpPr>
          <p:nvPr/>
        </p:nvSpPr>
        <p:spPr bwMode="auto">
          <a:xfrm>
            <a:off x="6625195" y="5026935"/>
            <a:ext cx="179977" cy="1800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Oval 14"/>
          <p:cNvSpPr>
            <a:spLocks noChangeArrowheads="1"/>
          </p:cNvSpPr>
          <p:nvPr/>
        </p:nvSpPr>
        <p:spPr bwMode="auto">
          <a:xfrm>
            <a:off x="9287087" y="4000675"/>
            <a:ext cx="179977" cy="180000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15"/>
          <p:cNvSpPr txBox="1"/>
          <p:nvPr/>
        </p:nvSpPr>
        <p:spPr>
          <a:xfrm>
            <a:off x="6853420" y="387844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添加标题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16"/>
          <p:cNvSpPr txBox="1"/>
          <p:nvPr/>
        </p:nvSpPr>
        <p:spPr>
          <a:xfrm>
            <a:off x="6853420" y="4133605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50" name="TextBox 17"/>
          <p:cNvSpPr txBox="1"/>
          <p:nvPr/>
        </p:nvSpPr>
        <p:spPr>
          <a:xfrm>
            <a:off x="6853420" y="488902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添加标题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18"/>
          <p:cNvSpPr txBox="1"/>
          <p:nvPr/>
        </p:nvSpPr>
        <p:spPr>
          <a:xfrm>
            <a:off x="6853420" y="5144183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52" name="TextBox 19"/>
          <p:cNvSpPr txBox="1"/>
          <p:nvPr/>
        </p:nvSpPr>
        <p:spPr>
          <a:xfrm>
            <a:off x="9515311" y="387844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添加标题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20"/>
          <p:cNvSpPr txBox="1"/>
          <p:nvPr/>
        </p:nvSpPr>
        <p:spPr>
          <a:xfrm>
            <a:off x="9515311" y="4133605"/>
            <a:ext cx="24336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54" name="TextBox 21"/>
          <p:cNvSpPr txBox="1"/>
          <p:nvPr/>
        </p:nvSpPr>
        <p:spPr>
          <a:xfrm rot="2720362">
            <a:off x="3574252" y="469258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添加标题</a:t>
            </a:r>
            <a:endParaRPr lang="id-ID" altLang="zh-CN" sz="1400" b="1" dirty="0">
              <a:solidFill>
                <a:schemeClr val="bg1"/>
              </a:solidFill>
            </a:endParaRPr>
          </a:p>
        </p:txBody>
      </p:sp>
      <p:sp>
        <p:nvSpPr>
          <p:cNvPr id="55" name="TextBox 22"/>
          <p:cNvSpPr txBox="1"/>
          <p:nvPr/>
        </p:nvSpPr>
        <p:spPr>
          <a:xfrm>
            <a:off x="6625194" y="2736467"/>
            <a:ext cx="46477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6625196" y="244079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添加标题</a:t>
            </a:r>
            <a:endParaRPr lang="id-ID" sz="16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7" name="Freeform 12"/>
          <p:cNvSpPr>
            <a:spLocks noEditPoints="1"/>
          </p:cNvSpPr>
          <p:nvPr/>
        </p:nvSpPr>
        <p:spPr bwMode="auto">
          <a:xfrm rot="20105549">
            <a:off x="1222422" y="4416004"/>
            <a:ext cx="557934" cy="432231"/>
          </a:xfrm>
          <a:custGeom>
            <a:avLst/>
            <a:gdLst>
              <a:gd name="T0" fmla="*/ 251 w 559"/>
              <a:gd name="T1" fmla="*/ 433 h 433"/>
              <a:gd name="T2" fmla="*/ 112 w 559"/>
              <a:gd name="T3" fmla="*/ 433 h 433"/>
              <a:gd name="T4" fmla="*/ 112 w 559"/>
              <a:gd name="T5" fmla="*/ 255 h 433"/>
              <a:gd name="T6" fmla="*/ 0 w 559"/>
              <a:gd name="T7" fmla="*/ 255 h 433"/>
              <a:gd name="T8" fmla="*/ 287 w 559"/>
              <a:gd name="T9" fmla="*/ 0 h 433"/>
              <a:gd name="T10" fmla="*/ 344 w 559"/>
              <a:gd name="T11" fmla="*/ 52 h 433"/>
              <a:gd name="T12" fmla="*/ 344 w 559"/>
              <a:gd name="T13" fmla="*/ 42 h 433"/>
              <a:gd name="T14" fmla="*/ 431 w 559"/>
              <a:gd name="T15" fmla="*/ 42 h 433"/>
              <a:gd name="T16" fmla="*/ 431 w 559"/>
              <a:gd name="T17" fmla="*/ 125 h 433"/>
              <a:gd name="T18" fmla="*/ 559 w 559"/>
              <a:gd name="T19" fmla="*/ 255 h 433"/>
              <a:gd name="T20" fmla="*/ 460 w 559"/>
              <a:gd name="T21" fmla="*/ 255 h 433"/>
              <a:gd name="T22" fmla="*/ 460 w 559"/>
              <a:gd name="T23" fmla="*/ 428 h 433"/>
              <a:gd name="T24" fmla="*/ 320 w 559"/>
              <a:gd name="T25" fmla="*/ 428 h 433"/>
              <a:gd name="T26" fmla="*/ 320 w 559"/>
              <a:gd name="T27" fmla="*/ 312 h 433"/>
              <a:gd name="T28" fmla="*/ 251 w 559"/>
              <a:gd name="T29" fmla="*/ 312 h 433"/>
              <a:gd name="T30" fmla="*/ 251 w 559"/>
              <a:gd name="T31" fmla="*/ 433 h 433"/>
              <a:gd name="T32" fmla="*/ 142 w 559"/>
              <a:gd name="T33" fmla="*/ 400 h 433"/>
              <a:gd name="T34" fmla="*/ 221 w 559"/>
              <a:gd name="T35" fmla="*/ 400 h 433"/>
              <a:gd name="T36" fmla="*/ 221 w 559"/>
              <a:gd name="T37" fmla="*/ 279 h 433"/>
              <a:gd name="T38" fmla="*/ 351 w 559"/>
              <a:gd name="T39" fmla="*/ 279 h 433"/>
              <a:gd name="T40" fmla="*/ 351 w 559"/>
              <a:gd name="T41" fmla="*/ 397 h 433"/>
              <a:gd name="T42" fmla="*/ 429 w 559"/>
              <a:gd name="T43" fmla="*/ 397 h 433"/>
              <a:gd name="T44" fmla="*/ 429 w 559"/>
              <a:gd name="T45" fmla="*/ 222 h 433"/>
              <a:gd name="T46" fmla="*/ 481 w 559"/>
              <a:gd name="T47" fmla="*/ 222 h 433"/>
              <a:gd name="T48" fmla="*/ 398 w 559"/>
              <a:gd name="T49" fmla="*/ 137 h 433"/>
              <a:gd name="T50" fmla="*/ 398 w 559"/>
              <a:gd name="T51" fmla="*/ 73 h 433"/>
              <a:gd name="T52" fmla="*/ 377 w 559"/>
              <a:gd name="T53" fmla="*/ 73 h 433"/>
              <a:gd name="T54" fmla="*/ 377 w 559"/>
              <a:gd name="T55" fmla="*/ 125 h 433"/>
              <a:gd name="T56" fmla="*/ 287 w 559"/>
              <a:gd name="T57" fmla="*/ 42 h 433"/>
              <a:gd name="T58" fmla="*/ 86 w 559"/>
              <a:gd name="T59" fmla="*/ 222 h 433"/>
              <a:gd name="T60" fmla="*/ 142 w 559"/>
              <a:gd name="T61" fmla="*/ 222 h 433"/>
              <a:gd name="T62" fmla="*/ 142 w 559"/>
              <a:gd name="T63" fmla="*/ 40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9" h="433">
                <a:moveTo>
                  <a:pt x="251" y="433"/>
                </a:moveTo>
                <a:lnTo>
                  <a:pt x="112" y="433"/>
                </a:lnTo>
                <a:lnTo>
                  <a:pt x="112" y="255"/>
                </a:lnTo>
                <a:lnTo>
                  <a:pt x="0" y="255"/>
                </a:lnTo>
                <a:lnTo>
                  <a:pt x="287" y="0"/>
                </a:lnTo>
                <a:lnTo>
                  <a:pt x="344" y="52"/>
                </a:lnTo>
                <a:lnTo>
                  <a:pt x="344" y="42"/>
                </a:lnTo>
                <a:lnTo>
                  <a:pt x="431" y="42"/>
                </a:lnTo>
                <a:lnTo>
                  <a:pt x="431" y="125"/>
                </a:lnTo>
                <a:lnTo>
                  <a:pt x="559" y="255"/>
                </a:lnTo>
                <a:lnTo>
                  <a:pt x="460" y="255"/>
                </a:lnTo>
                <a:lnTo>
                  <a:pt x="460" y="428"/>
                </a:lnTo>
                <a:lnTo>
                  <a:pt x="320" y="428"/>
                </a:lnTo>
                <a:lnTo>
                  <a:pt x="320" y="312"/>
                </a:lnTo>
                <a:lnTo>
                  <a:pt x="251" y="312"/>
                </a:lnTo>
                <a:lnTo>
                  <a:pt x="251" y="433"/>
                </a:lnTo>
                <a:close/>
                <a:moveTo>
                  <a:pt x="142" y="400"/>
                </a:moveTo>
                <a:lnTo>
                  <a:pt x="221" y="400"/>
                </a:lnTo>
                <a:lnTo>
                  <a:pt x="221" y="279"/>
                </a:lnTo>
                <a:lnTo>
                  <a:pt x="351" y="279"/>
                </a:lnTo>
                <a:lnTo>
                  <a:pt x="351" y="397"/>
                </a:lnTo>
                <a:lnTo>
                  <a:pt x="429" y="397"/>
                </a:lnTo>
                <a:lnTo>
                  <a:pt x="429" y="222"/>
                </a:lnTo>
                <a:lnTo>
                  <a:pt x="481" y="222"/>
                </a:lnTo>
                <a:lnTo>
                  <a:pt x="398" y="137"/>
                </a:lnTo>
                <a:lnTo>
                  <a:pt x="398" y="73"/>
                </a:lnTo>
                <a:lnTo>
                  <a:pt x="377" y="73"/>
                </a:lnTo>
                <a:lnTo>
                  <a:pt x="377" y="125"/>
                </a:lnTo>
                <a:lnTo>
                  <a:pt x="287" y="42"/>
                </a:lnTo>
                <a:lnTo>
                  <a:pt x="86" y="222"/>
                </a:lnTo>
                <a:lnTo>
                  <a:pt x="142" y="222"/>
                </a:lnTo>
                <a:lnTo>
                  <a:pt x="14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58" name="Group 41"/>
          <p:cNvGrpSpPr/>
          <p:nvPr/>
        </p:nvGrpSpPr>
        <p:grpSpPr>
          <a:xfrm>
            <a:off x="2449128" y="3202571"/>
            <a:ext cx="448548" cy="436562"/>
            <a:chOff x="4011613" y="6192838"/>
            <a:chExt cx="709613" cy="690562"/>
          </a:xfrm>
          <a:solidFill>
            <a:schemeClr val="bg1"/>
          </a:solidFill>
        </p:grpSpPr>
        <p:sp>
          <p:nvSpPr>
            <p:cNvPr id="59" name="Freeform 20"/>
            <p:cNvSpPr/>
            <p:nvPr/>
          </p:nvSpPr>
          <p:spPr bwMode="auto">
            <a:xfrm>
              <a:off x="4368801" y="6203950"/>
              <a:ext cx="255588" cy="225425"/>
            </a:xfrm>
            <a:custGeom>
              <a:avLst/>
              <a:gdLst>
                <a:gd name="T0" fmla="*/ 53 w 68"/>
                <a:gd name="T1" fmla="*/ 31 h 60"/>
                <a:gd name="T2" fmla="*/ 48 w 68"/>
                <a:gd name="T3" fmla="*/ 23 h 60"/>
                <a:gd name="T4" fmla="*/ 41 w 68"/>
                <a:gd name="T5" fmla="*/ 8 h 60"/>
                <a:gd name="T6" fmla="*/ 38 w 68"/>
                <a:gd name="T7" fmla="*/ 5 h 60"/>
                <a:gd name="T8" fmla="*/ 26 w 68"/>
                <a:gd name="T9" fmla="*/ 1 h 60"/>
                <a:gd name="T10" fmla="*/ 4 w 68"/>
                <a:gd name="T11" fmla="*/ 20 h 60"/>
                <a:gd name="T12" fmla="*/ 0 w 68"/>
                <a:gd name="T13" fmla="*/ 27 h 60"/>
                <a:gd name="T14" fmla="*/ 14 w 68"/>
                <a:gd name="T15" fmla="*/ 52 h 60"/>
                <a:gd name="T16" fmla="*/ 2 w 68"/>
                <a:gd name="T17" fmla="*/ 60 h 60"/>
                <a:gd name="T18" fmla="*/ 46 w 68"/>
                <a:gd name="T19" fmla="*/ 60 h 60"/>
                <a:gd name="T20" fmla="*/ 68 w 68"/>
                <a:gd name="T21" fmla="*/ 22 h 60"/>
                <a:gd name="T22" fmla="*/ 53 w 68"/>
                <a:gd name="T23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0">
                  <a:moveTo>
                    <a:pt x="53" y="31"/>
                  </a:moveTo>
                  <a:cubicBezTo>
                    <a:pt x="51" y="28"/>
                    <a:pt x="50" y="26"/>
                    <a:pt x="48" y="23"/>
                  </a:cubicBezTo>
                  <a:cubicBezTo>
                    <a:pt x="46" y="18"/>
                    <a:pt x="43" y="13"/>
                    <a:pt x="41" y="8"/>
                  </a:cubicBezTo>
                  <a:cubicBezTo>
                    <a:pt x="40" y="7"/>
                    <a:pt x="39" y="6"/>
                    <a:pt x="38" y="5"/>
                  </a:cubicBezTo>
                  <a:cubicBezTo>
                    <a:pt x="35" y="1"/>
                    <a:pt x="30" y="0"/>
                    <a:pt x="26" y="1"/>
                  </a:cubicBezTo>
                  <a:cubicBezTo>
                    <a:pt x="13" y="2"/>
                    <a:pt x="4" y="19"/>
                    <a:pt x="4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32"/>
                    <a:pt x="14" y="52"/>
                    <a:pt x="14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68" y="22"/>
                    <a:pt x="68" y="22"/>
                    <a:pt x="68" y="22"/>
                  </a:cubicBezTo>
                  <a:lnTo>
                    <a:pt x="5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0" name="Freeform 21"/>
            <p:cNvSpPr/>
            <p:nvPr/>
          </p:nvSpPr>
          <p:spPr bwMode="auto">
            <a:xfrm>
              <a:off x="4119563" y="6192838"/>
              <a:ext cx="304800" cy="242888"/>
            </a:xfrm>
            <a:custGeom>
              <a:avLst/>
              <a:gdLst>
                <a:gd name="T0" fmla="*/ 65 w 81"/>
                <a:gd name="T1" fmla="*/ 20 h 65"/>
                <a:gd name="T2" fmla="*/ 81 w 81"/>
                <a:gd name="T3" fmla="*/ 1 h 65"/>
                <a:gd name="T4" fmla="*/ 80 w 81"/>
                <a:gd name="T5" fmla="*/ 1 h 65"/>
                <a:gd name="T6" fmla="*/ 42 w 81"/>
                <a:gd name="T7" fmla="*/ 0 h 65"/>
                <a:gd name="T8" fmla="*/ 18 w 81"/>
                <a:gd name="T9" fmla="*/ 12 h 65"/>
                <a:gd name="T10" fmla="*/ 0 w 81"/>
                <a:gd name="T11" fmla="*/ 43 h 65"/>
                <a:gd name="T12" fmla="*/ 40 w 81"/>
                <a:gd name="T13" fmla="*/ 65 h 65"/>
                <a:gd name="T14" fmla="*/ 65 w 81"/>
                <a:gd name="T15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65">
                  <a:moveTo>
                    <a:pt x="65" y="20"/>
                  </a:moveTo>
                  <a:cubicBezTo>
                    <a:pt x="68" y="14"/>
                    <a:pt x="74" y="6"/>
                    <a:pt x="81" y="1"/>
                  </a:cubicBezTo>
                  <a:cubicBezTo>
                    <a:pt x="81" y="1"/>
                    <a:pt x="80" y="1"/>
                    <a:pt x="80" y="1"/>
                  </a:cubicBezTo>
                  <a:cubicBezTo>
                    <a:pt x="80" y="1"/>
                    <a:pt x="57" y="1"/>
                    <a:pt x="42" y="0"/>
                  </a:cubicBezTo>
                  <a:cubicBezTo>
                    <a:pt x="31" y="0"/>
                    <a:pt x="22" y="5"/>
                    <a:pt x="18" y="1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4" y="57"/>
                    <a:pt x="65" y="20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1" name="Freeform 22"/>
            <p:cNvSpPr/>
            <p:nvPr/>
          </p:nvSpPr>
          <p:spPr bwMode="auto">
            <a:xfrm>
              <a:off x="4011613" y="6429375"/>
              <a:ext cx="250825" cy="214313"/>
            </a:xfrm>
            <a:custGeom>
              <a:avLst/>
              <a:gdLst>
                <a:gd name="T0" fmla="*/ 17 w 67"/>
                <a:gd name="T1" fmla="*/ 9 h 57"/>
                <a:gd name="T2" fmla="*/ 12 w 67"/>
                <a:gd name="T3" fmla="*/ 16 h 57"/>
                <a:gd name="T4" fmla="*/ 3 w 67"/>
                <a:gd name="T5" fmla="*/ 30 h 57"/>
                <a:gd name="T6" fmla="*/ 1 w 67"/>
                <a:gd name="T7" fmla="*/ 34 h 57"/>
                <a:gd name="T8" fmla="*/ 3 w 67"/>
                <a:gd name="T9" fmla="*/ 47 h 57"/>
                <a:gd name="T10" fmla="*/ 30 w 67"/>
                <a:gd name="T11" fmla="*/ 56 h 57"/>
                <a:gd name="T12" fmla="*/ 38 w 67"/>
                <a:gd name="T13" fmla="*/ 56 h 57"/>
                <a:gd name="T14" fmla="*/ 54 w 67"/>
                <a:gd name="T15" fmla="*/ 32 h 57"/>
                <a:gd name="T16" fmla="*/ 67 w 67"/>
                <a:gd name="T17" fmla="*/ 40 h 57"/>
                <a:gd name="T18" fmla="*/ 45 w 67"/>
                <a:gd name="T19" fmla="*/ 0 h 57"/>
                <a:gd name="T20" fmla="*/ 2 w 67"/>
                <a:gd name="T21" fmla="*/ 0 h 57"/>
                <a:gd name="T22" fmla="*/ 17 w 67"/>
                <a:gd name="T23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57">
                  <a:moveTo>
                    <a:pt x="17" y="9"/>
                  </a:moveTo>
                  <a:cubicBezTo>
                    <a:pt x="15" y="11"/>
                    <a:pt x="14" y="14"/>
                    <a:pt x="12" y="16"/>
                  </a:cubicBezTo>
                  <a:cubicBezTo>
                    <a:pt x="9" y="21"/>
                    <a:pt x="6" y="25"/>
                    <a:pt x="3" y="30"/>
                  </a:cubicBezTo>
                  <a:cubicBezTo>
                    <a:pt x="2" y="31"/>
                    <a:pt x="1" y="33"/>
                    <a:pt x="1" y="34"/>
                  </a:cubicBezTo>
                  <a:cubicBezTo>
                    <a:pt x="0" y="38"/>
                    <a:pt x="1" y="43"/>
                    <a:pt x="3" y="47"/>
                  </a:cubicBezTo>
                  <a:cubicBezTo>
                    <a:pt x="11" y="57"/>
                    <a:pt x="30" y="56"/>
                    <a:pt x="30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2" y="51"/>
                    <a:pt x="54" y="32"/>
                    <a:pt x="54" y="32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4033838" y="6643688"/>
              <a:ext cx="285750" cy="190500"/>
            </a:xfrm>
            <a:custGeom>
              <a:avLst/>
              <a:gdLst>
                <a:gd name="T0" fmla="*/ 25 w 76"/>
                <a:gd name="T1" fmla="*/ 6 h 51"/>
                <a:gd name="T2" fmla="*/ 0 w 76"/>
                <a:gd name="T3" fmla="*/ 0 h 51"/>
                <a:gd name="T4" fmla="*/ 1 w 76"/>
                <a:gd name="T5" fmla="*/ 1 h 51"/>
                <a:gd name="T6" fmla="*/ 18 w 76"/>
                <a:gd name="T7" fmla="*/ 35 h 51"/>
                <a:gd name="T8" fmla="*/ 40 w 76"/>
                <a:gd name="T9" fmla="*/ 51 h 51"/>
                <a:gd name="T10" fmla="*/ 76 w 76"/>
                <a:gd name="T11" fmla="*/ 51 h 51"/>
                <a:gd name="T12" fmla="*/ 76 w 76"/>
                <a:gd name="T13" fmla="*/ 6 h 51"/>
                <a:gd name="T14" fmla="*/ 25 w 76"/>
                <a:gd name="T15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51">
                  <a:moveTo>
                    <a:pt x="25" y="6"/>
                  </a:moveTo>
                  <a:cubicBezTo>
                    <a:pt x="18" y="6"/>
                    <a:pt x="8" y="4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2" y="22"/>
                    <a:pt x="18" y="35"/>
                  </a:cubicBezTo>
                  <a:cubicBezTo>
                    <a:pt x="24" y="45"/>
                    <a:pt x="32" y="50"/>
                    <a:pt x="40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67" y="6"/>
                    <a:pt x="24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4368801" y="6597650"/>
              <a:ext cx="247650" cy="285750"/>
            </a:xfrm>
            <a:custGeom>
              <a:avLst/>
              <a:gdLst>
                <a:gd name="T0" fmla="*/ 22 w 66"/>
                <a:gd name="T1" fmla="*/ 58 h 76"/>
                <a:gd name="T2" fmla="*/ 31 w 66"/>
                <a:gd name="T3" fmla="*/ 59 h 76"/>
                <a:gd name="T4" fmla="*/ 48 w 66"/>
                <a:gd name="T5" fmla="*/ 59 h 76"/>
                <a:gd name="T6" fmla="*/ 52 w 66"/>
                <a:gd name="T7" fmla="*/ 58 h 76"/>
                <a:gd name="T8" fmla="*/ 61 w 66"/>
                <a:gd name="T9" fmla="*/ 49 h 76"/>
                <a:gd name="T10" fmla="*/ 55 w 66"/>
                <a:gd name="T11" fmla="*/ 21 h 76"/>
                <a:gd name="T12" fmla="*/ 51 w 66"/>
                <a:gd name="T13" fmla="*/ 14 h 76"/>
                <a:gd name="T14" fmla="*/ 21 w 66"/>
                <a:gd name="T15" fmla="*/ 14 h 76"/>
                <a:gd name="T16" fmla="*/ 21 w 66"/>
                <a:gd name="T17" fmla="*/ 0 h 76"/>
                <a:gd name="T18" fmla="*/ 0 w 66"/>
                <a:gd name="T19" fmla="*/ 39 h 76"/>
                <a:gd name="T20" fmla="*/ 22 w 66"/>
                <a:gd name="T21" fmla="*/ 76 h 76"/>
                <a:gd name="T22" fmla="*/ 22 w 66"/>
                <a:gd name="T23" fmla="*/ 5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76">
                  <a:moveTo>
                    <a:pt x="22" y="58"/>
                  </a:moveTo>
                  <a:cubicBezTo>
                    <a:pt x="25" y="58"/>
                    <a:pt x="28" y="59"/>
                    <a:pt x="31" y="59"/>
                  </a:cubicBezTo>
                  <a:cubicBezTo>
                    <a:pt x="36" y="59"/>
                    <a:pt x="42" y="59"/>
                    <a:pt x="48" y="59"/>
                  </a:cubicBezTo>
                  <a:cubicBezTo>
                    <a:pt x="49" y="59"/>
                    <a:pt x="50" y="59"/>
                    <a:pt x="52" y="58"/>
                  </a:cubicBezTo>
                  <a:cubicBezTo>
                    <a:pt x="56" y="57"/>
                    <a:pt x="59" y="54"/>
                    <a:pt x="61" y="49"/>
                  </a:cubicBezTo>
                  <a:cubicBezTo>
                    <a:pt x="66" y="38"/>
                    <a:pt x="55" y="21"/>
                    <a:pt x="55" y="21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44" y="14"/>
                    <a:pt x="21" y="14"/>
                    <a:pt x="21" y="1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2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4487863" y="6410325"/>
              <a:ext cx="233363" cy="346075"/>
            </a:xfrm>
            <a:custGeom>
              <a:avLst/>
              <a:gdLst>
                <a:gd name="T0" fmla="*/ 28 w 62"/>
                <a:gd name="T1" fmla="*/ 68 h 92"/>
                <a:gd name="T2" fmla="*/ 37 w 62"/>
                <a:gd name="T3" fmla="*/ 92 h 92"/>
                <a:gd name="T4" fmla="*/ 37 w 62"/>
                <a:gd name="T5" fmla="*/ 90 h 92"/>
                <a:gd name="T6" fmla="*/ 56 w 62"/>
                <a:gd name="T7" fmla="*/ 57 h 92"/>
                <a:gd name="T8" fmla="*/ 58 w 62"/>
                <a:gd name="T9" fmla="*/ 31 h 92"/>
                <a:gd name="T10" fmla="*/ 38 w 62"/>
                <a:gd name="T11" fmla="*/ 0 h 92"/>
                <a:gd name="T12" fmla="*/ 0 w 62"/>
                <a:gd name="T13" fmla="*/ 24 h 92"/>
                <a:gd name="T14" fmla="*/ 28 w 6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92">
                  <a:moveTo>
                    <a:pt x="28" y="68"/>
                  </a:moveTo>
                  <a:cubicBezTo>
                    <a:pt x="32" y="73"/>
                    <a:pt x="36" y="83"/>
                    <a:pt x="37" y="92"/>
                  </a:cubicBezTo>
                  <a:cubicBezTo>
                    <a:pt x="37" y="91"/>
                    <a:pt x="37" y="90"/>
                    <a:pt x="37" y="90"/>
                  </a:cubicBezTo>
                  <a:cubicBezTo>
                    <a:pt x="37" y="90"/>
                    <a:pt x="48" y="70"/>
                    <a:pt x="56" y="57"/>
                  </a:cubicBezTo>
                  <a:cubicBezTo>
                    <a:pt x="62" y="47"/>
                    <a:pt x="61" y="37"/>
                    <a:pt x="58" y="3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32"/>
                    <a:pt x="28" y="68"/>
                    <a:pt x="2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65" name="Group 53"/>
          <p:cNvGrpSpPr/>
          <p:nvPr/>
        </p:nvGrpSpPr>
        <p:grpSpPr>
          <a:xfrm>
            <a:off x="3622043" y="2018338"/>
            <a:ext cx="515041" cy="517482"/>
            <a:chOff x="8070850" y="622300"/>
            <a:chExt cx="688975" cy="692150"/>
          </a:xfrm>
          <a:solidFill>
            <a:schemeClr val="bg1"/>
          </a:solidFill>
        </p:grpSpPr>
        <p:sp>
          <p:nvSpPr>
            <p:cNvPr id="66" name="Freeform 29"/>
            <p:cNvSpPr>
              <a:spLocks noEditPoints="1"/>
            </p:cNvSpPr>
            <p:nvPr/>
          </p:nvSpPr>
          <p:spPr bwMode="auto">
            <a:xfrm>
              <a:off x="8070850" y="622300"/>
              <a:ext cx="688975" cy="692150"/>
            </a:xfrm>
            <a:custGeom>
              <a:avLst/>
              <a:gdLst>
                <a:gd name="T0" fmla="*/ 91 w 181"/>
                <a:gd name="T1" fmla="*/ 15 h 181"/>
                <a:gd name="T2" fmla="*/ 166 w 181"/>
                <a:gd name="T3" fmla="*/ 91 h 181"/>
                <a:gd name="T4" fmla="*/ 91 w 181"/>
                <a:gd name="T5" fmla="*/ 166 h 181"/>
                <a:gd name="T6" fmla="*/ 15 w 181"/>
                <a:gd name="T7" fmla="*/ 91 h 181"/>
                <a:gd name="T8" fmla="*/ 91 w 181"/>
                <a:gd name="T9" fmla="*/ 15 h 181"/>
                <a:gd name="T10" fmla="*/ 91 w 181"/>
                <a:gd name="T11" fmla="*/ 0 h 181"/>
                <a:gd name="T12" fmla="*/ 0 w 181"/>
                <a:gd name="T13" fmla="*/ 91 h 181"/>
                <a:gd name="T14" fmla="*/ 91 w 181"/>
                <a:gd name="T15" fmla="*/ 181 h 181"/>
                <a:gd name="T16" fmla="*/ 181 w 181"/>
                <a:gd name="T17" fmla="*/ 91 h 181"/>
                <a:gd name="T18" fmla="*/ 91 w 181"/>
                <a:gd name="T1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81">
                  <a:moveTo>
                    <a:pt x="91" y="15"/>
                  </a:moveTo>
                  <a:cubicBezTo>
                    <a:pt x="132" y="15"/>
                    <a:pt x="166" y="49"/>
                    <a:pt x="166" y="91"/>
                  </a:cubicBezTo>
                  <a:cubicBezTo>
                    <a:pt x="166" y="132"/>
                    <a:pt x="132" y="166"/>
                    <a:pt x="91" y="166"/>
                  </a:cubicBezTo>
                  <a:cubicBezTo>
                    <a:pt x="49" y="166"/>
                    <a:pt x="15" y="132"/>
                    <a:pt x="15" y="91"/>
                  </a:cubicBezTo>
                  <a:cubicBezTo>
                    <a:pt x="15" y="49"/>
                    <a:pt x="49" y="15"/>
                    <a:pt x="91" y="15"/>
                  </a:cubicBezTo>
                  <a:moveTo>
                    <a:pt x="91" y="0"/>
                  </a:moveTo>
                  <a:cubicBezTo>
                    <a:pt x="41" y="0"/>
                    <a:pt x="0" y="41"/>
                    <a:pt x="0" y="91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41" y="181"/>
                    <a:pt x="181" y="141"/>
                    <a:pt x="181" y="91"/>
                  </a:cubicBezTo>
                  <a:cubicBezTo>
                    <a:pt x="181" y="41"/>
                    <a:pt x="141" y="0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7" name="Freeform 30"/>
            <p:cNvSpPr>
              <a:spLocks noEditPoints="1"/>
            </p:cNvSpPr>
            <p:nvPr/>
          </p:nvSpPr>
          <p:spPr bwMode="auto">
            <a:xfrm>
              <a:off x="8231188" y="668338"/>
              <a:ext cx="369888" cy="600075"/>
            </a:xfrm>
            <a:custGeom>
              <a:avLst/>
              <a:gdLst>
                <a:gd name="T0" fmla="*/ 49 w 97"/>
                <a:gd name="T1" fmla="*/ 157 h 157"/>
                <a:gd name="T2" fmla="*/ 0 w 97"/>
                <a:gd name="T3" fmla="*/ 79 h 157"/>
                <a:gd name="T4" fmla="*/ 49 w 97"/>
                <a:gd name="T5" fmla="*/ 0 h 157"/>
                <a:gd name="T6" fmla="*/ 97 w 97"/>
                <a:gd name="T7" fmla="*/ 79 h 157"/>
                <a:gd name="T8" fmla="*/ 49 w 97"/>
                <a:gd name="T9" fmla="*/ 157 h 157"/>
                <a:gd name="T10" fmla="*/ 49 w 97"/>
                <a:gd name="T11" fmla="*/ 6 h 157"/>
                <a:gd name="T12" fmla="*/ 6 w 97"/>
                <a:gd name="T13" fmla="*/ 79 h 157"/>
                <a:gd name="T14" fmla="*/ 49 w 97"/>
                <a:gd name="T15" fmla="*/ 152 h 157"/>
                <a:gd name="T16" fmla="*/ 92 w 97"/>
                <a:gd name="T17" fmla="*/ 79 h 157"/>
                <a:gd name="T18" fmla="*/ 49 w 97"/>
                <a:gd name="T19" fmla="*/ 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57">
                  <a:moveTo>
                    <a:pt x="49" y="157"/>
                  </a:moveTo>
                  <a:cubicBezTo>
                    <a:pt x="22" y="157"/>
                    <a:pt x="0" y="122"/>
                    <a:pt x="0" y="79"/>
                  </a:cubicBezTo>
                  <a:cubicBezTo>
                    <a:pt x="0" y="35"/>
                    <a:pt x="22" y="0"/>
                    <a:pt x="49" y="0"/>
                  </a:cubicBezTo>
                  <a:cubicBezTo>
                    <a:pt x="75" y="0"/>
                    <a:pt x="97" y="35"/>
                    <a:pt x="97" y="79"/>
                  </a:cubicBezTo>
                  <a:cubicBezTo>
                    <a:pt x="97" y="122"/>
                    <a:pt x="75" y="157"/>
                    <a:pt x="49" y="157"/>
                  </a:cubicBezTo>
                  <a:close/>
                  <a:moveTo>
                    <a:pt x="49" y="6"/>
                  </a:moveTo>
                  <a:cubicBezTo>
                    <a:pt x="25" y="6"/>
                    <a:pt x="6" y="38"/>
                    <a:pt x="6" y="79"/>
                  </a:cubicBezTo>
                  <a:cubicBezTo>
                    <a:pt x="6" y="119"/>
                    <a:pt x="25" y="152"/>
                    <a:pt x="49" y="152"/>
                  </a:cubicBezTo>
                  <a:cubicBezTo>
                    <a:pt x="72" y="152"/>
                    <a:pt x="92" y="119"/>
                    <a:pt x="92" y="79"/>
                  </a:cubicBezTo>
                  <a:cubicBezTo>
                    <a:pt x="92" y="38"/>
                    <a:pt x="72" y="6"/>
                    <a:pt x="4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8" name="Rectangle 31"/>
            <p:cNvSpPr>
              <a:spLocks noChangeArrowheads="1"/>
            </p:cNvSpPr>
            <p:nvPr/>
          </p:nvSpPr>
          <p:spPr bwMode="auto">
            <a:xfrm>
              <a:off x="8405813" y="681038"/>
              <a:ext cx="19050" cy="576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9" name="Rectangle 32"/>
            <p:cNvSpPr>
              <a:spLocks noChangeArrowheads="1"/>
            </p:cNvSpPr>
            <p:nvPr/>
          </p:nvSpPr>
          <p:spPr bwMode="auto">
            <a:xfrm>
              <a:off x="8139113" y="809625"/>
              <a:ext cx="55245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0" name="Rectangle 33"/>
            <p:cNvSpPr>
              <a:spLocks noChangeArrowheads="1"/>
            </p:cNvSpPr>
            <p:nvPr/>
          </p:nvSpPr>
          <p:spPr bwMode="auto">
            <a:xfrm>
              <a:off x="8128000" y="958850"/>
              <a:ext cx="57943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1" name="Rectangle 34"/>
            <p:cNvSpPr>
              <a:spLocks noChangeArrowheads="1"/>
            </p:cNvSpPr>
            <p:nvPr/>
          </p:nvSpPr>
          <p:spPr bwMode="auto">
            <a:xfrm>
              <a:off x="8131175" y="1103313"/>
              <a:ext cx="55245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1"/>
          <p:cNvSpPr/>
          <p:nvPr>
            <p:custDataLst>
              <p:tags r:id="rId1"/>
            </p:custDataLst>
          </p:nvPr>
        </p:nvSpPr>
        <p:spPr>
          <a:xfrm>
            <a:off x="0" y="3560764"/>
            <a:ext cx="12192000" cy="2195459"/>
          </a:xfrm>
          <a:prstGeom prst="rect">
            <a:avLst/>
          </a:prstGeom>
          <a:solidFill>
            <a:schemeClr val="tx2">
              <a:lumMod val="7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PA_组合 2"/>
          <p:cNvGrpSpPr/>
          <p:nvPr>
            <p:custDataLst>
              <p:tags r:id="rId2"/>
            </p:custDataLst>
          </p:nvPr>
        </p:nvGrpSpPr>
        <p:grpSpPr bwMode="auto">
          <a:xfrm>
            <a:off x="3857625" y="845668"/>
            <a:ext cx="4476750" cy="2736017"/>
            <a:chOff x="3749658" y="1073936"/>
            <a:chExt cx="4476051" cy="2735823"/>
          </a:xfrm>
        </p:grpSpPr>
        <p:sp>
          <p:nvSpPr>
            <p:cNvPr id="4" name="文本框 3"/>
            <p:cNvSpPr txBox="1"/>
            <p:nvPr/>
          </p:nvSpPr>
          <p:spPr>
            <a:xfrm>
              <a:off x="3749658" y="1073936"/>
              <a:ext cx="4476051" cy="22147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38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2019</a:t>
              </a:r>
              <a:endParaRPr lang="zh-CN" altLang="en-US" sz="13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819497" y="1917595"/>
              <a:ext cx="4309390" cy="18921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noFill/>
              </a:endParaRPr>
            </a:p>
          </p:txBody>
        </p:sp>
      </p:grpSp>
      <p:sp>
        <p:nvSpPr>
          <p:cNvPr id="6" name="PA_矩形 5"/>
          <p:cNvSpPr/>
          <p:nvPr>
            <p:custDataLst>
              <p:tags r:id="rId3"/>
            </p:custDataLst>
          </p:nvPr>
        </p:nvSpPr>
        <p:spPr>
          <a:xfrm>
            <a:off x="3926176" y="3850645"/>
            <a:ext cx="43396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Arial" panose="020B0604020202020204" pitchFamily="34" charset="0"/>
                <a:ea typeface="+mn-ea"/>
              </a:rPr>
              <a:t>感谢您的观看</a:t>
            </a:r>
            <a:endParaRPr lang="zh-CN" altLang="en-US" sz="4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  <a:latin typeface="+mn-lt"/>
              <a:ea typeface="+mn-ea"/>
            </a:endParaRPr>
          </a:p>
        </p:txBody>
      </p:sp>
      <p:cxnSp>
        <p:nvCxnSpPr>
          <p:cNvPr id="7" name="PA_直接连接符 6"/>
          <p:cNvCxnSpPr/>
          <p:nvPr>
            <p:custDataLst>
              <p:tags r:id="rId4"/>
            </p:custDataLst>
          </p:nvPr>
        </p:nvCxnSpPr>
        <p:spPr>
          <a:xfrm>
            <a:off x="3912394" y="4816238"/>
            <a:ext cx="4367213" cy="0"/>
          </a:xfrm>
          <a:prstGeom prst="line">
            <a:avLst/>
          </a:prstGeom>
          <a:noFill/>
          <a:ln>
            <a:solidFill>
              <a:schemeClr val="bg1">
                <a:alpha val="50000"/>
              </a:scheme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PA_矩形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40163" y="4948000"/>
            <a:ext cx="4511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life can be enhanced, and your happiness enriched, when you choose to change your perspective.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789908" y="2811999"/>
            <a:ext cx="4852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800" b="1" spc="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单击添加过渡页</a:t>
            </a:r>
            <a:endParaRPr lang="zh-CN" altLang="en-US" sz="4800" b="1" spc="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4589824" y="377274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589822" y="420666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89824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6590958" y="377709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6590960" y="4211611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6890" y="4641187"/>
            <a:ext cx="2677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38644" y="1350042"/>
            <a:ext cx="1755139" cy="1245076"/>
            <a:chOff x="1997643" y="1012531"/>
            <a:chExt cx="1316354" cy="9338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643" y="1012531"/>
              <a:ext cx="1277415" cy="933807"/>
            </a:xfrm>
            <a:prstGeom prst="rect">
              <a:avLst/>
            </a:prstGeom>
          </p:spPr>
        </p:pic>
        <p:sp>
          <p:nvSpPr>
            <p:cNvPr id="12" name="文本框 9"/>
            <p:cNvSpPr txBox="1"/>
            <p:nvPr/>
          </p:nvSpPr>
          <p:spPr>
            <a:xfrm>
              <a:off x="2382606" y="1046193"/>
              <a:ext cx="931391" cy="538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en-US" altLang="zh-CN" sz="4665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66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20610" y="1748425"/>
            <a:ext cx="2557091" cy="907751"/>
            <a:chOff x="3666731" y="1984470"/>
            <a:chExt cx="2636520" cy="1447800"/>
          </a:xfrm>
        </p:grpSpPr>
        <p:sp>
          <p:nvSpPr>
            <p:cNvPr id="6" name="任意多边形 5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83367" y="1748425"/>
            <a:ext cx="2557091" cy="907751"/>
            <a:chOff x="1436370" y="1984470"/>
            <a:chExt cx="2636520" cy="1447800"/>
          </a:xfrm>
        </p:grpSpPr>
        <p:sp>
          <p:nvSpPr>
            <p:cNvPr id="5" name="任意多边形 4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709209" y="2340208"/>
              <a:ext cx="2293960" cy="73632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95094" y="1748425"/>
            <a:ext cx="2557091" cy="907751"/>
            <a:chOff x="8127453" y="1984470"/>
            <a:chExt cx="2636520" cy="1447800"/>
          </a:xfrm>
        </p:grpSpPr>
        <p:sp>
          <p:nvSpPr>
            <p:cNvPr id="8" name="任意多边形 7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57852" y="1748425"/>
            <a:ext cx="2557091" cy="907751"/>
            <a:chOff x="5897092" y="1984470"/>
            <a:chExt cx="2636520" cy="1447800"/>
          </a:xfrm>
        </p:grpSpPr>
        <p:sp>
          <p:nvSpPr>
            <p:cNvPr id="7" name="任意多边形 6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227711" y="2340213"/>
              <a:ext cx="2205655" cy="73632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267957" y="5060376"/>
            <a:ext cx="96240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23176" y="293417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728825" y="3413297"/>
            <a:ext cx="190763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62312" y="293417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4009647" y="3413297"/>
            <a:ext cx="187511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498503" y="293417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257948" y="3413297"/>
            <a:ext cx="1892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737641" y="293417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8523492" y="3413297"/>
            <a:ext cx="1874749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45" name="直接连接符 8"/>
          <p:cNvCxnSpPr/>
          <p:nvPr/>
        </p:nvCxnSpPr>
        <p:spPr>
          <a:xfrm>
            <a:off x="1416660" y="4925150"/>
            <a:ext cx="935868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794" y="1670859"/>
            <a:ext cx="6516330" cy="3016156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矩形 22"/>
          <p:cNvSpPr/>
          <p:nvPr/>
        </p:nvSpPr>
        <p:spPr>
          <a:xfrm>
            <a:off x="6517125" y="1670859"/>
            <a:ext cx="5674083" cy="3016156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85230" y="2118529"/>
            <a:ext cx="4532776" cy="2181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您可以点击文字框输入您的描述说明，或者通过复制粘贴，在此录入上述图表的综合描述说明。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 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416660" y="5005837"/>
            <a:ext cx="95145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599037" y="2322933"/>
            <a:ext cx="282058" cy="442445"/>
            <a:chOff x="1397666" y="1419622"/>
            <a:chExt cx="474034" cy="743490"/>
          </a:xfrm>
          <a:solidFill>
            <a:schemeClr val="accent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16" name="组合 15"/>
            <p:cNvGrpSpPr/>
            <p:nvPr/>
          </p:nvGrpSpPr>
          <p:grpSpPr>
            <a:xfrm>
              <a:off x="1397666" y="1419622"/>
              <a:ext cx="474034" cy="743490"/>
              <a:chOff x="1397666" y="1419622"/>
              <a:chExt cx="474034" cy="743490"/>
            </a:xfrm>
            <a:grpFill/>
          </p:grpSpPr>
          <p:sp>
            <p:nvSpPr>
              <p:cNvPr id="18" name="同心圆 17"/>
              <p:cNvSpPr/>
              <p:nvPr/>
            </p:nvSpPr>
            <p:spPr>
              <a:xfrm>
                <a:off x="1397666" y="1419622"/>
                <a:ext cx="474034" cy="474034"/>
              </a:xfrm>
              <a:prstGeom prst="don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10800000">
                <a:off x="1425882" y="1771198"/>
                <a:ext cx="417601" cy="39191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/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1562675" y="1584631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/>
            </a:p>
          </p:txBody>
        </p: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0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1150122" y="2444540"/>
            <a:ext cx="2565137" cy="1550515"/>
          </a:xfrm>
          <a:custGeom>
            <a:avLst/>
            <a:gdLst>
              <a:gd name="T0" fmla="*/ 140 w 449"/>
              <a:gd name="T1" fmla="*/ 425 h 435"/>
              <a:gd name="T2" fmla="*/ 117 w 449"/>
              <a:gd name="T3" fmla="*/ 395 h 435"/>
              <a:gd name="T4" fmla="*/ 117 w 449"/>
              <a:gd name="T5" fmla="*/ 322 h 435"/>
              <a:gd name="T6" fmla="*/ 130 w 449"/>
              <a:gd name="T7" fmla="*/ 299 h 435"/>
              <a:gd name="T8" fmla="*/ 343 w 449"/>
              <a:gd name="T9" fmla="*/ 296 h 435"/>
              <a:gd name="T10" fmla="*/ 449 w 449"/>
              <a:gd name="T11" fmla="*/ 296 h 435"/>
              <a:gd name="T12" fmla="*/ 449 w 449"/>
              <a:gd name="T13" fmla="*/ 196 h 435"/>
              <a:gd name="T14" fmla="*/ 319 w 449"/>
              <a:gd name="T15" fmla="*/ 196 h 435"/>
              <a:gd name="T16" fmla="*/ 289 w 449"/>
              <a:gd name="T17" fmla="*/ 173 h 435"/>
              <a:gd name="T18" fmla="*/ 316 w 449"/>
              <a:gd name="T19" fmla="*/ 173 h 435"/>
              <a:gd name="T20" fmla="*/ 316 w 449"/>
              <a:gd name="T21" fmla="*/ 133 h 435"/>
              <a:gd name="T22" fmla="*/ 289 w 449"/>
              <a:gd name="T23" fmla="*/ 133 h 435"/>
              <a:gd name="T24" fmla="*/ 253 w 449"/>
              <a:gd name="T25" fmla="*/ 63 h 435"/>
              <a:gd name="T26" fmla="*/ 253 w 449"/>
              <a:gd name="T27" fmla="*/ 43 h 435"/>
              <a:gd name="T28" fmla="*/ 309 w 449"/>
              <a:gd name="T29" fmla="*/ 43 h 435"/>
              <a:gd name="T30" fmla="*/ 353 w 449"/>
              <a:gd name="T31" fmla="*/ 30 h 435"/>
              <a:gd name="T32" fmla="*/ 309 w 449"/>
              <a:gd name="T33" fmla="*/ 17 h 435"/>
              <a:gd name="T34" fmla="*/ 170 w 449"/>
              <a:gd name="T35" fmla="*/ 17 h 435"/>
              <a:gd name="T36" fmla="*/ 126 w 449"/>
              <a:gd name="T37" fmla="*/ 30 h 435"/>
              <a:gd name="T38" fmla="*/ 170 w 449"/>
              <a:gd name="T39" fmla="*/ 43 h 435"/>
              <a:gd name="T40" fmla="*/ 223 w 449"/>
              <a:gd name="T41" fmla="*/ 43 h 435"/>
              <a:gd name="T42" fmla="*/ 223 w 449"/>
              <a:gd name="T43" fmla="*/ 63 h 435"/>
              <a:gd name="T44" fmla="*/ 190 w 449"/>
              <a:gd name="T45" fmla="*/ 133 h 435"/>
              <a:gd name="T46" fmla="*/ 164 w 449"/>
              <a:gd name="T47" fmla="*/ 133 h 435"/>
              <a:gd name="T48" fmla="*/ 164 w 449"/>
              <a:gd name="T49" fmla="*/ 173 h 435"/>
              <a:gd name="T50" fmla="*/ 190 w 449"/>
              <a:gd name="T51" fmla="*/ 173 h 435"/>
              <a:gd name="T52" fmla="*/ 164 w 449"/>
              <a:gd name="T53" fmla="*/ 193 h 435"/>
              <a:gd name="T54" fmla="*/ 130 w 449"/>
              <a:gd name="T55" fmla="*/ 193 h 435"/>
              <a:gd name="T56" fmla="*/ 24 w 449"/>
              <a:gd name="T57" fmla="*/ 395 h 435"/>
              <a:gd name="T58" fmla="*/ 1 w 449"/>
              <a:gd name="T59" fmla="*/ 425 h 435"/>
              <a:gd name="T60" fmla="*/ 140 w 449"/>
              <a:gd name="T61" fmla="*/ 425 h 435"/>
              <a:gd name="connsiteX0" fmla="*/ 3097 w 15591"/>
              <a:gd name="connsiteY0" fmla="*/ 9596 h 9759"/>
              <a:gd name="connsiteX1" fmla="*/ 2585 w 15591"/>
              <a:gd name="connsiteY1" fmla="*/ 8906 h 9759"/>
              <a:gd name="connsiteX2" fmla="*/ 2585 w 15591"/>
              <a:gd name="connsiteY2" fmla="*/ 7228 h 9759"/>
              <a:gd name="connsiteX3" fmla="*/ 2874 w 15591"/>
              <a:gd name="connsiteY3" fmla="*/ 6700 h 9759"/>
              <a:gd name="connsiteX4" fmla="*/ 7618 w 15591"/>
              <a:gd name="connsiteY4" fmla="*/ 6631 h 9759"/>
              <a:gd name="connsiteX5" fmla="*/ 9979 w 15591"/>
              <a:gd name="connsiteY5" fmla="*/ 6631 h 9759"/>
              <a:gd name="connsiteX6" fmla="*/ 15591 w 15591"/>
              <a:gd name="connsiteY6" fmla="*/ 4342 h 9759"/>
              <a:gd name="connsiteX7" fmla="*/ 7084 w 15591"/>
              <a:gd name="connsiteY7" fmla="*/ 4332 h 9759"/>
              <a:gd name="connsiteX8" fmla="*/ 6416 w 15591"/>
              <a:gd name="connsiteY8" fmla="*/ 3803 h 9759"/>
              <a:gd name="connsiteX9" fmla="*/ 7017 w 15591"/>
              <a:gd name="connsiteY9" fmla="*/ 3803 h 9759"/>
              <a:gd name="connsiteX10" fmla="*/ 7017 w 15591"/>
              <a:gd name="connsiteY10" fmla="*/ 2883 h 9759"/>
              <a:gd name="connsiteX11" fmla="*/ 6416 w 15591"/>
              <a:gd name="connsiteY11" fmla="*/ 2883 h 9759"/>
              <a:gd name="connsiteX12" fmla="*/ 5614 w 15591"/>
              <a:gd name="connsiteY12" fmla="*/ 1274 h 9759"/>
              <a:gd name="connsiteX13" fmla="*/ 5614 w 15591"/>
              <a:gd name="connsiteY13" fmla="*/ 815 h 9759"/>
              <a:gd name="connsiteX14" fmla="*/ 6861 w 15591"/>
              <a:gd name="connsiteY14" fmla="*/ 815 h 9759"/>
              <a:gd name="connsiteX15" fmla="*/ 7841 w 15591"/>
              <a:gd name="connsiteY15" fmla="*/ 516 h 9759"/>
              <a:gd name="connsiteX16" fmla="*/ 6861 w 15591"/>
              <a:gd name="connsiteY16" fmla="*/ 217 h 9759"/>
              <a:gd name="connsiteX17" fmla="*/ 3765 w 15591"/>
              <a:gd name="connsiteY17" fmla="*/ 217 h 9759"/>
              <a:gd name="connsiteX18" fmla="*/ 2785 w 15591"/>
              <a:gd name="connsiteY18" fmla="*/ 516 h 9759"/>
              <a:gd name="connsiteX19" fmla="*/ 3765 w 15591"/>
              <a:gd name="connsiteY19" fmla="*/ 815 h 9759"/>
              <a:gd name="connsiteX20" fmla="*/ 4946 w 15591"/>
              <a:gd name="connsiteY20" fmla="*/ 815 h 9759"/>
              <a:gd name="connsiteX21" fmla="*/ 4946 w 15591"/>
              <a:gd name="connsiteY21" fmla="*/ 1274 h 9759"/>
              <a:gd name="connsiteX22" fmla="*/ 4211 w 15591"/>
              <a:gd name="connsiteY22" fmla="*/ 2883 h 9759"/>
              <a:gd name="connsiteX23" fmla="*/ 3632 w 15591"/>
              <a:gd name="connsiteY23" fmla="*/ 2883 h 9759"/>
              <a:gd name="connsiteX24" fmla="*/ 3632 w 15591"/>
              <a:gd name="connsiteY24" fmla="*/ 3803 h 9759"/>
              <a:gd name="connsiteX25" fmla="*/ 4211 w 15591"/>
              <a:gd name="connsiteY25" fmla="*/ 3803 h 9759"/>
              <a:gd name="connsiteX26" fmla="*/ 3632 w 15591"/>
              <a:gd name="connsiteY26" fmla="*/ 4263 h 9759"/>
              <a:gd name="connsiteX27" fmla="*/ 2874 w 15591"/>
              <a:gd name="connsiteY27" fmla="*/ 4263 h 9759"/>
              <a:gd name="connsiteX28" fmla="*/ 514 w 15591"/>
              <a:gd name="connsiteY28" fmla="*/ 8906 h 9759"/>
              <a:gd name="connsiteX29" fmla="*/ 1 w 15591"/>
              <a:gd name="connsiteY29" fmla="*/ 9596 h 9759"/>
              <a:gd name="connsiteX30" fmla="*/ 3097 w 15591"/>
              <a:gd name="connsiteY30" fmla="*/ 9596 h 9759"/>
              <a:gd name="connsiteX0-1" fmla="*/ 1986 w 10000"/>
              <a:gd name="connsiteY0-2" fmla="*/ 9833 h 10001"/>
              <a:gd name="connsiteX1-3" fmla="*/ 1658 w 10000"/>
              <a:gd name="connsiteY1-4" fmla="*/ 9126 h 10001"/>
              <a:gd name="connsiteX2-5" fmla="*/ 1658 w 10000"/>
              <a:gd name="connsiteY2-6" fmla="*/ 7406 h 10001"/>
              <a:gd name="connsiteX3-7" fmla="*/ 1843 w 10000"/>
              <a:gd name="connsiteY3-8" fmla="*/ 6865 h 10001"/>
              <a:gd name="connsiteX4-9" fmla="*/ 4886 w 10000"/>
              <a:gd name="connsiteY4-10" fmla="*/ 6795 h 10001"/>
              <a:gd name="connsiteX5-11" fmla="*/ 6400 w 10000"/>
              <a:gd name="connsiteY5-12" fmla="*/ 6795 h 10001"/>
              <a:gd name="connsiteX6-13" fmla="*/ 10000 w 10000"/>
              <a:gd name="connsiteY6-14" fmla="*/ 4449 h 10001"/>
              <a:gd name="connsiteX7-15" fmla="*/ 4544 w 10000"/>
              <a:gd name="connsiteY7-16" fmla="*/ 4439 h 10001"/>
              <a:gd name="connsiteX8-17" fmla="*/ 4115 w 10000"/>
              <a:gd name="connsiteY8-18" fmla="*/ 3897 h 10001"/>
              <a:gd name="connsiteX9-19" fmla="*/ 4501 w 10000"/>
              <a:gd name="connsiteY9-20" fmla="*/ 3897 h 10001"/>
              <a:gd name="connsiteX10-21" fmla="*/ 4501 w 10000"/>
              <a:gd name="connsiteY10-22" fmla="*/ 2954 h 10001"/>
              <a:gd name="connsiteX11-23" fmla="*/ 4115 w 10000"/>
              <a:gd name="connsiteY11-24" fmla="*/ 2954 h 10001"/>
              <a:gd name="connsiteX12-25" fmla="*/ 3601 w 10000"/>
              <a:gd name="connsiteY12-26" fmla="*/ 1305 h 10001"/>
              <a:gd name="connsiteX13-27" fmla="*/ 3601 w 10000"/>
              <a:gd name="connsiteY13-28" fmla="*/ 835 h 10001"/>
              <a:gd name="connsiteX14-29" fmla="*/ 4401 w 10000"/>
              <a:gd name="connsiteY14-30" fmla="*/ 835 h 10001"/>
              <a:gd name="connsiteX15-31" fmla="*/ 5029 w 10000"/>
              <a:gd name="connsiteY15-32" fmla="*/ 529 h 10001"/>
              <a:gd name="connsiteX16-33" fmla="*/ 4401 w 10000"/>
              <a:gd name="connsiteY16-34" fmla="*/ 222 h 10001"/>
              <a:gd name="connsiteX17-35" fmla="*/ 2415 w 10000"/>
              <a:gd name="connsiteY17-36" fmla="*/ 222 h 10001"/>
              <a:gd name="connsiteX18-37" fmla="*/ 1786 w 10000"/>
              <a:gd name="connsiteY18-38" fmla="*/ 529 h 10001"/>
              <a:gd name="connsiteX19-39" fmla="*/ 2415 w 10000"/>
              <a:gd name="connsiteY19-40" fmla="*/ 835 h 10001"/>
              <a:gd name="connsiteX20-41" fmla="*/ 3172 w 10000"/>
              <a:gd name="connsiteY20-42" fmla="*/ 835 h 10001"/>
              <a:gd name="connsiteX21-43" fmla="*/ 3172 w 10000"/>
              <a:gd name="connsiteY21-44" fmla="*/ 1305 h 10001"/>
              <a:gd name="connsiteX22-45" fmla="*/ 2701 w 10000"/>
              <a:gd name="connsiteY22-46" fmla="*/ 2954 h 10001"/>
              <a:gd name="connsiteX23-47" fmla="*/ 2330 w 10000"/>
              <a:gd name="connsiteY23-48" fmla="*/ 2954 h 10001"/>
              <a:gd name="connsiteX24-49" fmla="*/ 2330 w 10000"/>
              <a:gd name="connsiteY24-50" fmla="*/ 3897 h 10001"/>
              <a:gd name="connsiteX25-51" fmla="*/ 2701 w 10000"/>
              <a:gd name="connsiteY25-52" fmla="*/ 3897 h 10001"/>
              <a:gd name="connsiteX26-53" fmla="*/ 2330 w 10000"/>
              <a:gd name="connsiteY26-54" fmla="*/ 4368 h 10001"/>
              <a:gd name="connsiteX27-55" fmla="*/ 1843 w 10000"/>
              <a:gd name="connsiteY27-56" fmla="*/ 4368 h 10001"/>
              <a:gd name="connsiteX28-57" fmla="*/ 330 w 10000"/>
              <a:gd name="connsiteY28-58" fmla="*/ 9126 h 10001"/>
              <a:gd name="connsiteX29-59" fmla="*/ 1 w 10000"/>
              <a:gd name="connsiteY29-60" fmla="*/ 9833 h 10001"/>
              <a:gd name="connsiteX30-61" fmla="*/ 1986 w 10000"/>
              <a:gd name="connsiteY30-62" fmla="*/ 9833 h 10001"/>
              <a:gd name="connsiteX0-63" fmla="*/ 1986 w 10018"/>
              <a:gd name="connsiteY0-64" fmla="*/ 9833 h 10001"/>
              <a:gd name="connsiteX1-65" fmla="*/ 1658 w 10018"/>
              <a:gd name="connsiteY1-66" fmla="*/ 9126 h 10001"/>
              <a:gd name="connsiteX2-67" fmla="*/ 1658 w 10018"/>
              <a:gd name="connsiteY2-68" fmla="*/ 7406 h 10001"/>
              <a:gd name="connsiteX3-69" fmla="*/ 1843 w 10018"/>
              <a:gd name="connsiteY3-70" fmla="*/ 6865 h 10001"/>
              <a:gd name="connsiteX4-71" fmla="*/ 4886 w 10018"/>
              <a:gd name="connsiteY4-72" fmla="*/ 6795 h 10001"/>
              <a:gd name="connsiteX5-73" fmla="*/ 10018 w 10018"/>
              <a:gd name="connsiteY5-74" fmla="*/ 6805 h 10001"/>
              <a:gd name="connsiteX6-75" fmla="*/ 10000 w 10018"/>
              <a:gd name="connsiteY6-76" fmla="*/ 4449 h 10001"/>
              <a:gd name="connsiteX7-77" fmla="*/ 4544 w 10018"/>
              <a:gd name="connsiteY7-78" fmla="*/ 4439 h 10001"/>
              <a:gd name="connsiteX8-79" fmla="*/ 4115 w 10018"/>
              <a:gd name="connsiteY8-80" fmla="*/ 3897 h 10001"/>
              <a:gd name="connsiteX9-81" fmla="*/ 4501 w 10018"/>
              <a:gd name="connsiteY9-82" fmla="*/ 3897 h 10001"/>
              <a:gd name="connsiteX10-83" fmla="*/ 4501 w 10018"/>
              <a:gd name="connsiteY10-84" fmla="*/ 2954 h 10001"/>
              <a:gd name="connsiteX11-85" fmla="*/ 4115 w 10018"/>
              <a:gd name="connsiteY11-86" fmla="*/ 2954 h 10001"/>
              <a:gd name="connsiteX12-87" fmla="*/ 3601 w 10018"/>
              <a:gd name="connsiteY12-88" fmla="*/ 1305 h 10001"/>
              <a:gd name="connsiteX13-89" fmla="*/ 3601 w 10018"/>
              <a:gd name="connsiteY13-90" fmla="*/ 835 h 10001"/>
              <a:gd name="connsiteX14-91" fmla="*/ 4401 w 10018"/>
              <a:gd name="connsiteY14-92" fmla="*/ 835 h 10001"/>
              <a:gd name="connsiteX15-93" fmla="*/ 5029 w 10018"/>
              <a:gd name="connsiteY15-94" fmla="*/ 529 h 10001"/>
              <a:gd name="connsiteX16-95" fmla="*/ 4401 w 10018"/>
              <a:gd name="connsiteY16-96" fmla="*/ 222 h 10001"/>
              <a:gd name="connsiteX17-97" fmla="*/ 2415 w 10018"/>
              <a:gd name="connsiteY17-98" fmla="*/ 222 h 10001"/>
              <a:gd name="connsiteX18-99" fmla="*/ 1786 w 10018"/>
              <a:gd name="connsiteY18-100" fmla="*/ 529 h 10001"/>
              <a:gd name="connsiteX19-101" fmla="*/ 2415 w 10018"/>
              <a:gd name="connsiteY19-102" fmla="*/ 835 h 10001"/>
              <a:gd name="connsiteX20-103" fmla="*/ 3172 w 10018"/>
              <a:gd name="connsiteY20-104" fmla="*/ 835 h 10001"/>
              <a:gd name="connsiteX21-105" fmla="*/ 3172 w 10018"/>
              <a:gd name="connsiteY21-106" fmla="*/ 1305 h 10001"/>
              <a:gd name="connsiteX22-107" fmla="*/ 2701 w 10018"/>
              <a:gd name="connsiteY22-108" fmla="*/ 2954 h 10001"/>
              <a:gd name="connsiteX23-109" fmla="*/ 2330 w 10018"/>
              <a:gd name="connsiteY23-110" fmla="*/ 2954 h 10001"/>
              <a:gd name="connsiteX24-111" fmla="*/ 2330 w 10018"/>
              <a:gd name="connsiteY24-112" fmla="*/ 3897 h 10001"/>
              <a:gd name="connsiteX25-113" fmla="*/ 2701 w 10018"/>
              <a:gd name="connsiteY25-114" fmla="*/ 3897 h 10001"/>
              <a:gd name="connsiteX26-115" fmla="*/ 2330 w 10018"/>
              <a:gd name="connsiteY26-116" fmla="*/ 4368 h 10001"/>
              <a:gd name="connsiteX27-117" fmla="*/ 1843 w 10018"/>
              <a:gd name="connsiteY27-118" fmla="*/ 4368 h 10001"/>
              <a:gd name="connsiteX28-119" fmla="*/ 330 w 10018"/>
              <a:gd name="connsiteY28-120" fmla="*/ 9126 h 10001"/>
              <a:gd name="connsiteX29-121" fmla="*/ 1 w 10018"/>
              <a:gd name="connsiteY29-122" fmla="*/ 9833 h 10001"/>
              <a:gd name="connsiteX30-123" fmla="*/ 1986 w 10018"/>
              <a:gd name="connsiteY30-124" fmla="*/ 9833 h 100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</a:cxnLst>
            <a:rect l="l" t="t" r="r" b="b"/>
            <a:pathLst>
              <a:path w="10018" h="10001">
                <a:moveTo>
                  <a:pt x="1986" y="9833"/>
                </a:moveTo>
                <a:cubicBezTo>
                  <a:pt x="1986" y="9220"/>
                  <a:pt x="2029" y="9150"/>
                  <a:pt x="1658" y="9126"/>
                </a:cubicBezTo>
                <a:cubicBezTo>
                  <a:pt x="1629" y="8538"/>
                  <a:pt x="1658" y="7996"/>
                  <a:pt x="1658" y="7406"/>
                </a:cubicBezTo>
                <a:cubicBezTo>
                  <a:pt x="1658" y="7077"/>
                  <a:pt x="1715" y="6913"/>
                  <a:pt x="1843" y="6865"/>
                </a:cubicBezTo>
                <a:cubicBezTo>
                  <a:pt x="2572" y="8797"/>
                  <a:pt x="4344" y="8726"/>
                  <a:pt x="4886" y="6795"/>
                </a:cubicBezTo>
                <a:lnTo>
                  <a:pt x="10018" y="6805"/>
                </a:lnTo>
                <a:cubicBezTo>
                  <a:pt x="10018" y="6027"/>
                  <a:pt x="10000" y="5250"/>
                  <a:pt x="10000" y="4449"/>
                </a:cubicBezTo>
                <a:lnTo>
                  <a:pt x="4544" y="4439"/>
                </a:lnTo>
                <a:cubicBezTo>
                  <a:pt x="4429" y="4250"/>
                  <a:pt x="4272" y="4038"/>
                  <a:pt x="4115" y="3897"/>
                </a:cubicBezTo>
                <a:lnTo>
                  <a:pt x="4501" y="3897"/>
                </a:lnTo>
                <a:lnTo>
                  <a:pt x="4501" y="2954"/>
                </a:lnTo>
                <a:lnTo>
                  <a:pt x="4115" y="2954"/>
                </a:lnTo>
                <a:cubicBezTo>
                  <a:pt x="4115" y="2177"/>
                  <a:pt x="4158" y="1353"/>
                  <a:pt x="3601" y="1305"/>
                </a:cubicBezTo>
                <a:lnTo>
                  <a:pt x="3601" y="835"/>
                </a:lnTo>
                <a:lnTo>
                  <a:pt x="4401" y="835"/>
                </a:lnTo>
                <a:cubicBezTo>
                  <a:pt x="4601" y="1235"/>
                  <a:pt x="5043" y="1117"/>
                  <a:pt x="5029" y="529"/>
                </a:cubicBezTo>
                <a:cubicBezTo>
                  <a:pt x="5029" y="-13"/>
                  <a:pt x="4615" y="-155"/>
                  <a:pt x="4401" y="222"/>
                </a:cubicBezTo>
                <a:lnTo>
                  <a:pt x="2415" y="222"/>
                </a:lnTo>
                <a:cubicBezTo>
                  <a:pt x="2187" y="-178"/>
                  <a:pt x="1772" y="-13"/>
                  <a:pt x="1786" y="529"/>
                </a:cubicBezTo>
                <a:cubicBezTo>
                  <a:pt x="1786" y="1070"/>
                  <a:pt x="2187" y="1258"/>
                  <a:pt x="2415" y="835"/>
                </a:cubicBezTo>
                <a:lnTo>
                  <a:pt x="3172" y="835"/>
                </a:lnTo>
                <a:lnTo>
                  <a:pt x="3172" y="1305"/>
                </a:lnTo>
                <a:cubicBezTo>
                  <a:pt x="2672" y="1305"/>
                  <a:pt x="2701" y="2177"/>
                  <a:pt x="2701" y="2954"/>
                </a:cubicBezTo>
                <a:lnTo>
                  <a:pt x="2330" y="2954"/>
                </a:lnTo>
                <a:lnTo>
                  <a:pt x="2330" y="3897"/>
                </a:lnTo>
                <a:lnTo>
                  <a:pt x="2701" y="3897"/>
                </a:lnTo>
                <a:cubicBezTo>
                  <a:pt x="2544" y="4015"/>
                  <a:pt x="2444" y="4156"/>
                  <a:pt x="2330" y="4368"/>
                </a:cubicBezTo>
                <a:cubicBezTo>
                  <a:pt x="2301" y="4392"/>
                  <a:pt x="1900" y="4368"/>
                  <a:pt x="1843" y="4368"/>
                </a:cubicBezTo>
                <a:cubicBezTo>
                  <a:pt x="144" y="4392"/>
                  <a:pt x="330" y="7194"/>
                  <a:pt x="330" y="9126"/>
                </a:cubicBezTo>
                <a:cubicBezTo>
                  <a:pt x="-13" y="9126"/>
                  <a:pt x="1" y="9150"/>
                  <a:pt x="1" y="9833"/>
                </a:cubicBezTo>
                <a:cubicBezTo>
                  <a:pt x="144" y="10045"/>
                  <a:pt x="1829" y="10069"/>
                  <a:pt x="1986" y="9833"/>
                </a:cubicBezTo>
                <a:close/>
              </a:path>
            </a:pathLst>
          </a:custGeom>
          <a:gradFill flip="none" rotWithShape="1">
            <a:gsLst>
              <a:gs pos="24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7" name="Group 24"/>
          <p:cNvGrpSpPr/>
          <p:nvPr/>
        </p:nvGrpSpPr>
        <p:grpSpPr>
          <a:xfrm>
            <a:off x="939662" y="4059103"/>
            <a:ext cx="905787" cy="1273497"/>
            <a:chOff x="1027889" y="3496664"/>
            <a:chExt cx="905905" cy="1273497"/>
          </a:xfrm>
        </p:grpSpPr>
        <p:sp>
          <p:nvSpPr>
            <p:cNvPr id="8" name="Freeform 6"/>
            <p:cNvSpPr/>
            <p:nvPr/>
          </p:nvSpPr>
          <p:spPr bwMode="auto">
            <a:xfrm>
              <a:off x="1027889" y="3496664"/>
              <a:ext cx="905905" cy="1273497"/>
            </a:xfrm>
            <a:custGeom>
              <a:avLst/>
              <a:gdLst>
                <a:gd name="T0" fmla="*/ 248 w 248"/>
                <a:gd name="T1" fmla="*/ 217 h 349"/>
                <a:gd name="T2" fmla="*/ 124 w 248"/>
                <a:gd name="T3" fmla="*/ 349 h 349"/>
                <a:gd name="T4" fmla="*/ 0 w 248"/>
                <a:gd name="T5" fmla="*/ 217 h 349"/>
                <a:gd name="T6" fmla="*/ 124 w 248"/>
                <a:gd name="T7" fmla="*/ 0 h 349"/>
                <a:gd name="T8" fmla="*/ 248 w 248"/>
                <a:gd name="T9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49">
                  <a:moveTo>
                    <a:pt x="248" y="217"/>
                  </a:moveTo>
                  <a:cubicBezTo>
                    <a:pt x="248" y="290"/>
                    <a:pt x="192" y="349"/>
                    <a:pt x="124" y="349"/>
                  </a:cubicBezTo>
                  <a:cubicBezTo>
                    <a:pt x="55" y="349"/>
                    <a:pt x="0" y="290"/>
                    <a:pt x="0" y="217"/>
                  </a:cubicBezTo>
                  <a:cubicBezTo>
                    <a:pt x="0" y="144"/>
                    <a:pt x="124" y="0"/>
                    <a:pt x="124" y="0"/>
                  </a:cubicBezTo>
                  <a:cubicBezTo>
                    <a:pt x="124" y="0"/>
                    <a:pt x="248" y="144"/>
                    <a:pt x="248" y="217"/>
                  </a:cubicBezTo>
                  <a:close/>
                </a:path>
              </a:pathLst>
            </a:custGeom>
            <a:gradFill>
              <a:gsLst>
                <a:gs pos="43000">
                  <a:schemeClr val="accent1"/>
                </a:gs>
                <a:gs pos="94000">
                  <a:schemeClr val="accent1"/>
                </a:gs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1027889" y="3496664"/>
              <a:ext cx="905905" cy="1273497"/>
            </a:xfrm>
            <a:custGeom>
              <a:avLst/>
              <a:gdLst>
                <a:gd name="T0" fmla="*/ 248 w 248"/>
                <a:gd name="T1" fmla="*/ 217 h 349"/>
                <a:gd name="T2" fmla="*/ 124 w 248"/>
                <a:gd name="T3" fmla="*/ 349 h 349"/>
                <a:gd name="T4" fmla="*/ 0 w 248"/>
                <a:gd name="T5" fmla="*/ 217 h 349"/>
                <a:gd name="T6" fmla="*/ 124 w 248"/>
                <a:gd name="T7" fmla="*/ 0 h 349"/>
                <a:gd name="T8" fmla="*/ 248 w 248"/>
                <a:gd name="T9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49">
                  <a:moveTo>
                    <a:pt x="248" y="217"/>
                  </a:moveTo>
                  <a:cubicBezTo>
                    <a:pt x="248" y="290"/>
                    <a:pt x="192" y="349"/>
                    <a:pt x="124" y="349"/>
                  </a:cubicBezTo>
                  <a:cubicBezTo>
                    <a:pt x="55" y="349"/>
                    <a:pt x="0" y="290"/>
                    <a:pt x="0" y="217"/>
                  </a:cubicBezTo>
                  <a:cubicBezTo>
                    <a:pt x="0" y="144"/>
                    <a:pt x="124" y="0"/>
                    <a:pt x="124" y="0"/>
                  </a:cubicBezTo>
                  <a:cubicBezTo>
                    <a:pt x="124" y="0"/>
                    <a:pt x="248" y="144"/>
                    <a:pt x="248" y="217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0" name="Group 26"/>
          <p:cNvGrpSpPr/>
          <p:nvPr/>
        </p:nvGrpSpPr>
        <p:grpSpPr>
          <a:xfrm>
            <a:off x="4547378" y="4059101"/>
            <a:ext cx="1198418" cy="1684924"/>
            <a:chOff x="4648776" y="3517437"/>
            <a:chExt cx="1198574" cy="1684924"/>
          </a:xfrm>
        </p:grpSpPr>
        <p:sp>
          <p:nvSpPr>
            <p:cNvPr id="11" name="Freeform 6"/>
            <p:cNvSpPr/>
            <p:nvPr/>
          </p:nvSpPr>
          <p:spPr bwMode="auto">
            <a:xfrm>
              <a:off x="4648776" y="3517437"/>
              <a:ext cx="1198574" cy="1684924"/>
            </a:xfrm>
            <a:custGeom>
              <a:avLst/>
              <a:gdLst>
                <a:gd name="T0" fmla="*/ 248 w 248"/>
                <a:gd name="T1" fmla="*/ 217 h 349"/>
                <a:gd name="T2" fmla="*/ 124 w 248"/>
                <a:gd name="T3" fmla="*/ 349 h 349"/>
                <a:gd name="T4" fmla="*/ 0 w 248"/>
                <a:gd name="T5" fmla="*/ 217 h 349"/>
                <a:gd name="T6" fmla="*/ 124 w 248"/>
                <a:gd name="T7" fmla="*/ 0 h 349"/>
                <a:gd name="T8" fmla="*/ 248 w 248"/>
                <a:gd name="T9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49">
                  <a:moveTo>
                    <a:pt x="248" y="217"/>
                  </a:moveTo>
                  <a:cubicBezTo>
                    <a:pt x="248" y="290"/>
                    <a:pt x="192" y="349"/>
                    <a:pt x="124" y="349"/>
                  </a:cubicBezTo>
                  <a:cubicBezTo>
                    <a:pt x="55" y="349"/>
                    <a:pt x="0" y="290"/>
                    <a:pt x="0" y="217"/>
                  </a:cubicBezTo>
                  <a:cubicBezTo>
                    <a:pt x="0" y="144"/>
                    <a:pt x="124" y="0"/>
                    <a:pt x="124" y="0"/>
                  </a:cubicBezTo>
                  <a:cubicBezTo>
                    <a:pt x="124" y="0"/>
                    <a:pt x="248" y="144"/>
                    <a:pt x="248" y="217"/>
                  </a:cubicBezTo>
                  <a:close/>
                </a:path>
              </a:pathLst>
            </a:custGeom>
            <a:gradFill>
              <a:gsLst>
                <a:gs pos="43000">
                  <a:schemeClr val="accent2"/>
                </a:gs>
                <a:gs pos="94000">
                  <a:schemeClr val="accent2"/>
                </a:gs>
                <a:gs pos="100000">
                  <a:schemeClr val="accent2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4648776" y="3517437"/>
              <a:ext cx="1198574" cy="1684924"/>
            </a:xfrm>
            <a:custGeom>
              <a:avLst/>
              <a:gdLst>
                <a:gd name="T0" fmla="*/ 248 w 248"/>
                <a:gd name="T1" fmla="*/ 217 h 349"/>
                <a:gd name="T2" fmla="*/ 124 w 248"/>
                <a:gd name="T3" fmla="*/ 349 h 349"/>
                <a:gd name="T4" fmla="*/ 0 w 248"/>
                <a:gd name="T5" fmla="*/ 217 h 349"/>
                <a:gd name="T6" fmla="*/ 124 w 248"/>
                <a:gd name="T7" fmla="*/ 0 h 349"/>
                <a:gd name="T8" fmla="*/ 248 w 248"/>
                <a:gd name="T9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49">
                  <a:moveTo>
                    <a:pt x="248" y="217"/>
                  </a:moveTo>
                  <a:cubicBezTo>
                    <a:pt x="248" y="290"/>
                    <a:pt x="192" y="349"/>
                    <a:pt x="124" y="349"/>
                  </a:cubicBezTo>
                  <a:cubicBezTo>
                    <a:pt x="55" y="349"/>
                    <a:pt x="0" y="290"/>
                    <a:pt x="0" y="217"/>
                  </a:cubicBezTo>
                  <a:cubicBezTo>
                    <a:pt x="0" y="144"/>
                    <a:pt x="124" y="0"/>
                    <a:pt x="124" y="0"/>
                  </a:cubicBezTo>
                  <a:cubicBezTo>
                    <a:pt x="124" y="0"/>
                    <a:pt x="248" y="144"/>
                    <a:pt x="248" y="217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8511219" y="4059101"/>
            <a:ext cx="834895" cy="1173826"/>
            <a:chOff x="8590009" y="3355403"/>
            <a:chExt cx="835004" cy="1173826"/>
          </a:xfrm>
        </p:grpSpPr>
        <p:sp>
          <p:nvSpPr>
            <p:cNvPr id="14" name="Freeform 6"/>
            <p:cNvSpPr/>
            <p:nvPr/>
          </p:nvSpPr>
          <p:spPr bwMode="auto">
            <a:xfrm>
              <a:off x="8590009" y="3355403"/>
              <a:ext cx="835004" cy="1173826"/>
            </a:xfrm>
            <a:custGeom>
              <a:avLst/>
              <a:gdLst>
                <a:gd name="T0" fmla="*/ 248 w 248"/>
                <a:gd name="T1" fmla="*/ 217 h 349"/>
                <a:gd name="T2" fmla="*/ 124 w 248"/>
                <a:gd name="T3" fmla="*/ 349 h 349"/>
                <a:gd name="T4" fmla="*/ 0 w 248"/>
                <a:gd name="T5" fmla="*/ 217 h 349"/>
                <a:gd name="T6" fmla="*/ 124 w 248"/>
                <a:gd name="T7" fmla="*/ 0 h 349"/>
                <a:gd name="T8" fmla="*/ 248 w 248"/>
                <a:gd name="T9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49">
                  <a:moveTo>
                    <a:pt x="248" y="217"/>
                  </a:moveTo>
                  <a:cubicBezTo>
                    <a:pt x="248" y="290"/>
                    <a:pt x="192" y="349"/>
                    <a:pt x="124" y="349"/>
                  </a:cubicBezTo>
                  <a:cubicBezTo>
                    <a:pt x="55" y="349"/>
                    <a:pt x="0" y="290"/>
                    <a:pt x="0" y="217"/>
                  </a:cubicBezTo>
                  <a:cubicBezTo>
                    <a:pt x="0" y="144"/>
                    <a:pt x="124" y="0"/>
                    <a:pt x="124" y="0"/>
                  </a:cubicBezTo>
                  <a:cubicBezTo>
                    <a:pt x="124" y="0"/>
                    <a:pt x="248" y="144"/>
                    <a:pt x="248" y="217"/>
                  </a:cubicBezTo>
                  <a:close/>
                </a:path>
              </a:pathLst>
            </a:custGeom>
            <a:gradFill>
              <a:gsLst>
                <a:gs pos="43000">
                  <a:schemeClr val="accent3"/>
                </a:gs>
                <a:gs pos="94000">
                  <a:schemeClr val="accent3"/>
                </a:gs>
                <a:gs pos="100000">
                  <a:schemeClr val="accent3"/>
                </a:gs>
                <a:gs pos="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8590009" y="3355403"/>
              <a:ext cx="835004" cy="1173826"/>
            </a:xfrm>
            <a:custGeom>
              <a:avLst/>
              <a:gdLst>
                <a:gd name="T0" fmla="*/ 248 w 248"/>
                <a:gd name="T1" fmla="*/ 217 h 349"/>
                <a:gd name="T2" fmla="*/ 124 w 248"/>
                <a:gd name="T3" fmla="*/ 349 h 349"/>
                <a:gd name="T4" fmla="*/ 0 w 248"/>
                <a:gd name="T5" fmla="*/ 217 h 349"/>
                <a:gd name="T6" fmla="*/ 124 w 248"/>
                <a:gd name="T7" fmla="*/ 0 h 349"/>
                <a:gd name="T8" fmla="*/ 248 w 248"/>
                <a:gd name="T9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49">
                  <a:moveTo>
                    <a:pt x="248" y="217"/>
                  </a:moveTo>
                  <a:cubicBezTo>
                    <a:pt x="248" y="290"/>
                    <a:pt x="192" y="349"/>
                    <a:pt x="124" y="349"/>
                  </a:cubicBezTo>
                  <a:cubicBezTo>
                    <a:pt x="55" y="349"/>
                    <a:pt x="0" y="290"/>
                    <a:pt x="0" y="217"/>
                  </a:cubicBezTo>
                  <a:cubicBezTo>
                    <a:pt x="0" y="144"/>
                    <a:pt x="124" y="0"/>
                    <a:pt x="124" y="0"/>
                  </a:cubicBezTo>
                  <a:cubicBezTo>
                    <a:pt x="124" y="0"/>
                    <a:pt x="248" y="144"/>
                    <a:pt x="248" y="217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6" name="Freeform 5"/>
          <p:cNvSpPr/>
          <p:nvPr/>
        </p:nvSpPr>
        <p:spPr bwMode="auto">
          <a:xfrm>
            <a:off x="4908833" y="2444540"/>
            <a:ext cx="2565137" cy="1550515"/>
          </a:xfrm>
          <a:custGeom>
            <a:avLst/>
            <a:gdLst>
              <a:gd name="T0" fmla="*/ 140 w 449"/>
              <a:gd name="T1" fmla="*/ 425 h 435"/>
              <a:gd name="T2" fmla="*/ 117 w 449"/>
              <a:gd name="T3" fmla="*/ 395 h 435"/>
              <a:gd name="T4" fmla="*/ 117 w 449"/>
              <a:gd name="T5" fmla="*/ 322 h 435"/>
              <a:gd name="T6" fmla="*/ 130 w 449"/>
              <a:gd name="T7" fmla="*/ 299 h 435"/>
              <a:gd name="T8" fmla="*/ 343 w 449"/>
              <a:gd name="T9" fmla="*/ 296 h 435"/>
              <a:gd name="T10" fmla="*/ 449 w 449"/>
              <a:gd name="T11" fmla="*/ 296 h 435"/>
              <a:gd name="T12" fmla="*/ 449 w 449"/>
              <a:gd name="T13" fmla="*/ 196 h 435"/>
              <a:gd name="T14" fmla="*/ 319 w 449"/>
              <a:gd name="T15" fmla="*/ 196 h 435"/>
              <a:gd name="T16" fmla="*/ 289 w 449"/>
              <a:gd name="T17" fmla="*/ 173 h 435"/>
              <a:gd name="T18" fmla="*/ 316 w 449"/>
              <a:gd name="T19" fmla="*/ 173 h 435"/>
              <a:gd name="T20" fmla="*/ 316 w 449"/>
              <a:gd name="T21" fmla="*/ 133 h 435"/>
              <a:gd name="T22" fmla="*/ 289 w 449"/>
              <a:gd name="T23" fmla="*/ 133 h 435"/>
              <a:gd name="T24" fmla="*/ 253 w 449"/>
              <a:gd name="T25" fmla="*/ 63 h 435"/>
              <a:gd name="T26" fmla="*/ 253 w 449"/>
              <a:gd name="T27" fmla="*/ 43 h 435"/>
              <a:gd name="T28" fmla="*/ 309 w 449"/>
              <a:gd name="T29" fmla="*/ 43 h 435"/>
              <a:gd name="T30" fmla="*/ 353 w 449"/>
              <a:gd name="T31" fmla="*/ 30 h 435"/>
              <a:gd name="T32" fmla="*/ 309 w 449"/>
              <a:gd name="T33" fmla="*/ 17 h 435"/>
              <a:gd name="T34" fmla="*/ 170 w 449"/>
              <a:gd name="T35" fmla="*/ 17 h 435"/>
              <a:gd name="T36" fmla="*/ 126 w 449"/>
              <a:gd name="T37" fmla="*/ 30 h 435"/>
              <a:gd name="T38" fmla="*/ 170 w 449"/>
              <a:gd name="T39" fmla="*/ 43 h 435"/>
              <a:gd name="T40" fmla="*/ 223 w 449"/>
              <a:gd name="T41" fmla="*/ 43 h 435"/>
              <a:gd name="T42" fmla="*/ 223 w 449"/>
              <a:gd name="T43" fmla="*/ 63 h 435"/>
              <a:gd name="T44" fmla="*/ 190 w 449"/>
              <a:gd name="T45" fmla="*/ 133 h 435"/>
              <a:gd name="T46" fmla="*/ 164 w 449"/>
              <a:gd name="T47" fmla="*/ 133 h 435"/>
              <a:gd name="T48" fmla="*/ 164 w 449"/>
              <a:gd name="T49" fmla="*/ 173 h 435"/>
              <a:gd name="T50" fmla="*/ 190 w 449"/>
              <a:gd name="T51" fmla="*/ 173 h 435"/>
              <a:gd name="T52" fmla="*/ 164 w 449"/>
              <a:gd name="T53" fmla="*/ 193 h 435"/>
              <a:gd name="T54" fmla="*/ 130 w 449"/>
              <a:gd name="T55" fmla="*/ 193 h 435"/>
              <a:gd name="T56" fmla="*/ 24 w 449"/>
              <a:gd name="T57" fmla="*/ 395 h 435"/>
              <a:gd name="T58" fmla="*/ 1 w 449"/>
              <a:gd name="T59" fmla="*/ 425 h 435"/>
              <a:gd name="T60" fmla="*/ 140 w 449"/>
              <a:gd name="T61" fmla="*/ 425 h 435"/>
              <a:gd name="connsiteX0" fmla="*/ 3097 w 15591"/>
              <a:gd name="connsiteY0" fmla="*/ 9596 h 9759"/>
              <a:gd name="connsiteX1" fmla="*/ 2585 w 15591"/>
              <a:gd name="connsiteY1" fmla="*/ 8906 h 9759"/>
              <a:gd name="connsiteX2" fmla="*/ 2585 w 15591"/>
              <a:gd name="connsiteY2" fmla="*/ 7228 h 9759"/>
              <a:gd name="connsiteX3" fmla="*/ 2874 w 15591"/>
              <a:gd name="connsiteY3" fmla="*/ 6700 h 9759"/>
              <a:gd name="connsiteX4" fmla="*/ 7618 w 15591"/>
              <a:gd name="connsiteY4" fmla="*/ 6631 h 9759"/>
              <a:gd name="connsiteX5" fmla="*/ 9979 w 15591"/>
              <a:gd name="connsiteY5" fmla="*/ 6631 h 9759"/>
              <a:gd name="connsiteX6" fmla="*/ 15591 w 15591"/>
              <a:gd name="connsiteY6" fmla="*/ 4342 h 9759"/>
              <a:gd name="connsiteX7" fmla="*/ 7084 w 15591"/>
              <a:gd name="connsiteY7" fmla="*/ 4332 h 9759"/>
              <a:gd name="connsiteX8" fmla="*/ 6416 w 15591"/>
              <a:gd name="connsiteY8" fmla="*/ 3803 h 9759"/>
              <a:gd name="connsiteX9" fmla="*/ 7017 w 15591"/>
              <a:gd name="connsiteY9" fmla="*/ 3803 h 9759"/>
              <a:gd name="connsiteX10" fmla="*/ 7017 w 15591"/>
              <a:gd name="connsiteY10" fmla="*/ 2883 h 9759"/>
              <a:gd name="connsiteX11" fmla="*/ 6416 w 15591"/>
              <a:gd name="connsiteY11" fmla="*/ 2883 h 9759"/>
              <a:gd name="connsiteX12" fmla="*/ 5614 w 15591"/>
              <a:gd name="connsiteY12" fmla="*/ 1274 h 9759"/>
              <a:gd name="connsiteX13" fmla="*/ 5614 w 15591"/>
              <a:gd name="connsiteY13" fmla="*/ 815 h 9759"/>
              <a:gd name="connsiteX14" fmla="*/ 6861 w 15591"/>
              <a:gd name="connsiteY14" fmla="*/ 815 h 9759"/>
              <a:gd name="connsiteX15" fmla="*/ 7841 w 15591"/>
              <a:gd name="connsiteY15" fmla="*/ 516 h 9759"/>
              <a:gd name="connsiteX16" fmla="*/ 6861 w 15591"/>
              <a:gd name="connsiteY16" fmla="*/ 217 h 9759"/>
              <a:gd name="connsiteX17" fmla="*/ 3765 w 15591"/>
              <a:gd name="connsiteY17" fmla="*/ 217 h 9759"/>
              <a:gd name="connsiteX18" fmla="*/ 2785 w 15591"/>
              <a:gd name="connsiteY18" fmla="*/ 516 h 9759"/>
              <a:gd name="connsiteX19" fmla="*/ 3765 w 15591"/>
              <a:gd name="connsiteY19" fmla="*/ 815 h 9759"/>
              <a:gd name="connsiteX20" fmla="*/ 4946 w 15591"/>
              <a:gd name="connsiteY20" fmla="*/ 815 h 9759"/>
              <a:gd name="connsiteX21" fmla="*/ 4946 w 15591"/>
              <a:gd name="connsiteY21" fmla="*/ 1274 h 9759"/>
              <a:gd name="connsiteX22" fmla="*/ 4211 w 15591"/>
              <a:gd name="connsiteY22" fmla="*/ 2883 h 9759"/>
              <a:gd name="connsiteX23" fmla="*/ 3632 w 15591"/>
              <a:gd name="connsiteY23" fmla="*/ 2883 h 9759"/>
              <a:gd name="connsiteX24" fmla="*/ 3632 w 15591"/>
              <a:gd name="connsiteY24" fmla="*/ 3803 h 9759"/>
              <a:gd name="connsiteX25" fmla="*/ 4211 w 15591"/>
              <a:gd name="connsiteY25" fmla="*/ 3803 h 9759"/>
              <a:gd name="connsiteX26" fmla="*/ 3632 w 15591"/>
              <a:gd name="connsiteY26" fmla="*/ 4263 h 9759"/>
              <a:gd name="connsiteX27" fmla="*/ 2874 w 15591"/>
              <a:gd name="connsiteY27" fmla="*/ 4263 h 9759"/>
              <a:gd name="connsiteX28" fmla="*/ 514 w 15591"/>
              <a:gd name="connsiteY28" fmla="*/ 8906 h 9759"/>
              <a:gd name="connsiteX29" fmla="*/ 1 w 15591"/>
              <a:gd name="connsiteY29" fmla="*/ 9596 h 9759"/>
              <a:gd name="connsiteX30" fmla="*/ 3097 w 15591"/>
              <a:gd name="connsiteY30" fmla="*/ 9596 h 9759"/>
              <a:gd name="connsiteX0-1" fmla="*/ 1986 w 10000"/>
              <a:gd name="connsiteY0-2" fmla="*/ 9833 h 10001"/>
              <a:gd name="connsiteX1-3" fmla="*/ 1658 w 10000"/>
              <a:gd name="connsiteY1-4" fmla="*/ 9126 h 10001"/>
              <a:gd name="connsiteX2-5" fmla="*/ 1658 w 10000"/>
              <a:gd name="connsiteY2-6" fmla="*/ 7406 h 10001"/>
              <a:gd name="connsiteX3-7" fmla="*/ 1843 w 10000"/>
              <a:gd name="connsiteY3-8" fmla="*/ 6865 h 10001"/>
              <a:gd name="connsiteX4-9" fmla="*/ 4886 w 10000"/>
              <a:gd name="connsiteY4-10" fmla="*/ 6795 h 10001"/>
              <a:gd name="connsiteX5-11" fmla="*/ 6400 w 10000"/>
              <a:gd name="connsiteY5-12" fmla="*/ 6795 h 10001"/>
              <a:gd name="connsiteX6-13" fmla="*/ 10000 w 10000"/>
              <a:gd name="connsiteY6-14" fmla="*/ 4449 h 10001"/>
              <a:gd name="connsiteX7-15" fmla="*/ 4544 w 10000"/>
              <a:gd name="connsiteY7-16" fmla="*/ 4439 h 10001"/>
              <a:gd name="connsiteX8-17" fmla="*/ 4115 w 10000"/>
              <a:gd name="connsiteY8-18" fmla="*/ 3897 h 10001"/>
              <a:gd name="connsiteX9-19" fmla="*/ 4501 w 10000"/>
              <a:gd name="connsiteY9-20" fmla="*/ 3897 h 10001"/>
              <a:gd name="connsiteX10-21" fmla="*/ 4501 w 10000"/>
              <a:gd name="connsiteY10-22" fmla="*/ 2954 h 10001"/>
              <a:gd name="connsiteX11-23" fmla="*/ 4115 w 10000"/>
              <a:gd name="connsiteY11-24" fmla="*/ 2954 h 10001"/>
              <a:gd name="connsiteX12-25" fmla="*/ 3601 w 10000"/>
              <a:gd name="connsiteY12-26" fmla="*/ 1305 h 10001"/>
              <a:gd name="connsiteX13-27" fmla="*/ 3601 w 10000"/>
              <a:gd name="connsiteY13-28" fmla="*/ 835 h 10001"/>
              <a:gd name="connsiteX14-29" fmla="*/ 4401 w 10000"/>
              <a:gd name="connsiteY14-30" fmla="*/ 835 h 10001"/>
              <a:gd name="connsiteX15-31" fmla="*/ 5029 w 10000"/>
              <a:gd name="connsiteY15-32" fmla="*/ 529 h 10001"/>
              <a:gd name="connsiteX16-33" fmla="*/ 4401 w 10000"/>
              <a:gd name="connsiteY16-34" fmla="*/ 222 h 10001"/>
              <a:gd name="connsiteX17-35" fmla="*/ 2415 w 10000"/>
              <a:gd name="connsiteY17-36" fmla="*/ 222 h 10001"/>
              <a:gd name="connsiteX18-37" fmla="*/ 1786 w 10000"/>
              <a:gd name="connsiteY18-38" fmla="*/ 529 h 10001"/>
              <a:gd name="connsiteX19-39" fmla="*/ 2415 w 10000"/>
              <a:gd name="connsiteY19-40" fmla="*/ 835 h 10001"/>
              <a:gd name="connsiteX20-41" fmla="*/ 3172 w 10000"/>
              <a:gd name="connsiteY20-42" fmla="*/ 835 h 10001"/>
              <a:gd name="connsiteX21-43" fmla="*/ 3172 w 10000"/>
              <a:gd name="connsiteY21-44" fmla="*/ 1305 h 10001"/>
              <a:gd name="connsiteX22-45" fmla="*/ 2701 w 10000"/>
              <a:gd name="connsiteY22-46" fmla="*/ 2954 h 10001"/>
              <a:gd name="connsiteX23-47" fmla="*/ 2330 w 10000"/>
              <a:gd name="connsiteY23-48" fmla="*/ 2954 h 10001"/>
              <a:gd name="connsiteX24-49" fmla="*/ 2330 w 10000"/>
              <a:gd name="connsiteY24-50" fmla="*/ 3897 h 10001"/>
              <a:gd name="connsiteX25-51" fmla="*/ 2701 w 10000"/>
              <a:gd name="connsiteY25-52" fmla="*/ 3897 h 10001"/>
              <a:gd name="connsiteX26-53" fmla="*/ 2330 w 10000"/>
              <a:gd name="connsiteY26-54" fmla="*/ 4368 h 10001"/>
              <a:gd name="connsiteX27-55" fmla="*/ 1843 w 10000"/>
              <a:gd name="connsiteY27-56" fmla="*/ 4368 h 10001"/>
              <a:gd name="connsiteX28-57" fmla="*/ 330 w 10000"/>
              <a:gd name="connsiteY28-58" fmla="*/ 9126 h 10001"/>
              <a:gd name="connsiteX29-59" fmla="*/ 1 w 10000"/>
              <a:gd name="connsiteY29-60" fmla="*/ 9833 h 10001"/>
              <a:gd name="connsiteX30-61" fmla="*/ 1986 w 10000"/>
              <a:gd name="connsiteY30-62" fmla="*/ 9833 h 10001"/>
              <a:gd name="connsiteX0-63" fmla="*/ 1986 w 10018"/>
              <a:gd name="connsiteY0-64" fmla="*/ 9833 h 10001"/>
              <a:gd name="connsiteX1-65" fmla="*/ 1658 w 10018"/>
              <a:gd name="connsiteY1-66" fmla="*/ 9126 h 10001"/>
              <a:gd name="connsiteX2-67" fmla="*/ 1658 w 10018"/>
              <a:gd name="connsiteY2-68" fmla="*/ 7406 h 10001"/>
              <a:gd name="connsiteX3-69" fmla="*/ 1843 w 10018"/>
              <a:gd name="connsiteY3-70" fmla="*/ 6865 h 10001"/>
              <a:gd name="connsiteX4-71" fmla="*/ 4886 w 10018"/>
              <a:gd name="connsiteY4-72" fmla="*/ 6795 h 10001"/>
              <a:gd name="connsiteX5-73" fmla="*/ 10018 w 10018"/>
              <a:gd name="connsiteY5-74" fmla="*/ 6805 h 10001"/>
              <a:gd name="connsiteX6-75" fmla="*/ 10000 w 10018"/>
              <a:gd name="connsiteY6-76" fmla="*/ 4449 h 10001"/>
              <a:gd name="connsiteX7-77" fmla="*/ 4544 w 10018"/>
              <a:gd name="connsiteY7-78" fmla="*/ 4439 h 10001"/>
              <a:gd name="connsiteX8-79" fmla="*/ 4115 w 10018"/>
              <a:gd name="connsiteY8-80" fmla="*/ 3897 h 10001"/>
              <a:gd name="connsiteX9-81" fmla="*/ 4501 w 10018"/>
              <a:gd name="connsiteY9-82" fmla="*/ 3897 h 10001"/>
              <a:gd name="connsiteX10-83" fmla="*/ 4501 w 10018"/>
              <a:gd name="connsiteY10-84" fmla="*/ 2954 h 10001"/>
              <a:gd name="connsiteX11-85" fmla="*/ 4115 w 10018"/>
              <a:gd name="connsiteY11-86" fmla="*/ 2954 h 10001"/>
              <a:gd name="connsiteX12-87" fmla="*/ 3601 w 10018"/>
              <a:gd name="connsiteY12-88" fmla="*/ 1305 h 10001"/>
              <a:gd name="connsiteX13-89" fmla="*/ 3601 w 10018"/>
              <a:gd name="connsiteY13-90" fmla="*/ 835 h 10001"/>
              <a:gd name="connsiteX14-91" fmla="*/ 4401 w 10018"/>
              <a:gd name="connsiteY14-92" fmla="*/ 835 h 10001"/>
              <a:gd name="connsiteX15-93" fmla="*/ 5029 w 10018"/>
              <a:gd name="connsiteY15-94" fmla="*/ 529 h 10001"/>
              <a:gd name="connsiteX16-95" fmla="*/ 4401 w 10018"/>
              <a:gd name="connsiteY16-96" fmla="*/ 222 h 10001"/>
              <a:gd name="connsiteX17-97" fmla="*/ 2415 w 10018"/>
              <a:gd name="connsiteY17-98" fmla="*/ 222 h 10001"/>
              <a:gd name="connsiteX18-99" fmla="*/ 1786 w 10018"/>
              <a:gd name="connsiteY18-100" fmla="*/ 529 h 10001"/>
              <a:gd name="connsiteX19-101" fmla="*/ 2415 w 10018"/>
              <a:gd name="connsiteY19-102" fmla="*/ 835 h 10001"/>
              <a:gd name="connsiteX20-103" fmla="*/ 3172 w 10018"/>
              <a:gd name="connsiteY20-104" fmla="*/ 835 h 10001"/>
              <a:gd name="connsiteX21-105" fmla="*/ 3172 w 10018"/>
              <a:gd name="connsiteY21-106" fmla="*/ 1305 h 10001"/>
              <a:gd name="connsiteX22-107" fmla="*/ 2701 w 10018"/>
              <a:gd name="connsiteY22-108" fmla="*/ 2954 h 10001"/>
              <a:gd name="connsiteX23-109" fmla="*/ 2330 w 10018"/>
              <a:gd name="connsiteY23-110" fmla="*/ 2954 h 10001"/>
              <a:gd name="connsiteX24-111" fmla="*/ 2330 w 10018"/>
              <a:gd name="connsiteY24-112" fmla="*/ 3897 h 10001"/>
              <a:gd name="connsiteX25-113" fmla="*/ 2701 w 10018"/>
              <a:gd name="connsiteY25-114" fmla="*/ 3897 h 10001"/>
              <a:gd name="connsiteX26-115" fmla="*/ 2330 w 10018"/>
              <a:gd name="connsiteY26-116" fmla="*/ 4368 h 10001"/>
              <a:gd name="connsiteX27-117" fmla="*/ 1843 w 10018"/>
              <a:gd name="connsiteY27-118" fmla="*/ 4368 h 10001"/>
              <a:gd name="connsiteX28-119" fmla="*/ 330 w 10018"/>
              <a:gd name="connsiteY28-120" fmla="*/ 9126 h 10001"/>
              <a:gd name="connsiteX29-121" fmla="*/ 1 w 10018"/>
              <a:gd name="connsiteY29-122" fmla="*/ 9833 h 10001"/>
              <a:gd name="connsiteX30-123" fmla="*/ 1986 w 10018"/>
              <a:gd name="connsiteY30-124" fmla="*/ 9833 h 100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</a:cxnLst>
            <a:rect l="l" t="t" r="r" b="b"/>
            <a:pathLst>
              <a:path w="10018" h="10001">
                <a:moveTo>
                  <a:pt x="1986" y="9833"/>
                </a:moveTo>
                <a:cubicBezTo>
                  <a:pt x="1986" y="9220"/>
                  <a:pt x="2029" y="9150"/>
                  <a:pt x="1658" y="9126"/>
                </a:cubicBezTo>
                <a:cubicBezTo>
                  <a:pt x="1629" y="8538"/>
                  <a:pt x="1658" y="7996"/>
                  <a:pt x="1658" y="7406"/>
                </a:cubicBezTo>
                <a:cubicBezTo>
                  <a:pt x="1658" y="7077"/>
                  <a:pt x="1715" y="6913"/>
                  <a:pt x="1843" y="6865"/>
                </a:cubicBezTo>
                <a:cubicBezTo>
                  <a:pt x="2572" y="8797"/>
                  <a:pt x="4344" y="8726"/>
                  <a:pt x="4886" y="6795"/>
                </a:cubicBezTo>
                <a:lnTo>
                  <a:pt x="10018" y="6805"/>
                </a:lnTo>
                <a:cubicBezTo>
                  <a:pt x="10018" y="6027"/>
                  <a:pt x="10000" y="5250"/>
                  <a:pt x="10000" y="4449"/>
                </a:cubicBezTo>
                <a:lnTo>
                  <a:pt x="4544" y="4439"/>
                </a:lnTo>
                <a:cubicBezTo>
                  <a:pt x="4429" y="4250"/>
                  <a:pt x="4272" y="4038"/>
                  <a:pt x="4115" y="3897"/>
                </a:cubicBezTo>
                <a:lnTo>
                  <a:pt x="4501" y="3897"/>
                </a:lnTo>
                <a:lnTo>
                  <a:pt x="4501" y="2954"/>
                </a:lnTo>
                <a:lnTo>
                  <a:pt x="4115" y="2954"/>
                </a:lnTo>
                <a:cubicBezTo>
                  <a:pt x="4115" y="2177"/>
                  <a:pt x="4158" y="1353"/>
                  <a:pt x="3601" y="1305"/>
                </a:cubicBezTo>
                <a:lnTo>
                  <a:pt x="3601" y="835"/>
                </a:lnTo>
                <a:lnTo>
                  <a:pt x="4401" y="835"/>
                </a:lnTo>
                <a:cubicBezTo>
                  <a:pt x="4601" y="1235"/>
                  <a:pt x="5043" y="1117"/>
                  <a:pt x="5029" y="529"/>
                </a:cubicBezTo>
                <a:cubicBezTo>
                  <a:pt x="5029" y="-13"/>
                  <a:pt x="4615" y="-155"/>
                  <a:pt x="4401" y="222"/>
                </a:cubicBezTo>
                <a:lnTo>
                  <a:pt x="2415" y="222"/>
                </a:lnTo>
                <a:cubicBezTo>
                  <a:pt x="2187" y="-178"/>
                  <a:pt x="1772" y="-13"/>
                  <a:pt x="1786" y="529"/>
                </a:cubicBezTo>
                <a:cubicBezTo>
                  <a:pt x="1786" y="1070"/>
                  <a:pt x="2187" y="1258"/>
                  <a:pt x="2415" y="835"/>
                </a:cubicBezTo>
                <a:lnTo>
                  <a:pt x="3172" y="835"/>
                </a:lnTo>
                <a:lnTo>
                  <a:pt x="3172" y="1305"/>
                </a:lnTo>
                <a:cubicBezTo>
                  <a:pt x="2672" y="1305"/>
                  <a:pt x="2701" y="2177"/>
                  <a:pt x="2701" y="2954"/>
                </a:cubicBezTo>
                <a:lnTo>
                  <a:pt x="2330" y="2954"/>
                </a:lnTo>
                <a:lnTo>
                  <a:pt x="2330" y="3897"/>
                </a:lnTo>
                <a:lnTo>
                  <a:pt x="2701" y="3897"/>
                </a:lnTo>
                <a:cubicBezTo>
                  <a:pt x="2544" y="4015"/>
                  <a:pt x="2444" y="4156"/>
                  <a:pt x="2330" y="4368"/>
                </a:cubicBezTo>
                <a:cubicBezTo>
                  <a:pt x="2301" y="4392"/>
                  <a:pt x="1900" y="4368"/>
                  <a:pt x="1843" y="4368"/>
                </a:cubicBezTo>
                <a:cubicBezTo>
                  <a:pt x="144" y="4392"/>
                  <a:pt x="330" y="7194"/>
                  <a:pt x="330" y="9126"/>
                </a:cubicBezTo>
                <a:cubicBezTo>
                  <a:pt x="-13" y="9126"/>
                  <a:pt x="1" y="9150"/>
                  <a:pt x="1" y="9833"/>
                </a:cubicBezTo>
                <a:cubicBezTo>
                  <a:pt x="144" y="10045"/>
                  <a:pt x="1829" y="10069"/>
                  <a:pt x="1986" y="9833"/>
                </a:cubicBezTo>
                <a:close/>
              </a:path>
            </a:pathLst>
          </a:custGeom>
          <a:gradFill flip="none" rotWithShape="1">
            <a:gsLst>
              <a:gs pos="24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5"/>
          <p:cNvSpPr/>
          <p:nvPr/>
        </p:nvSpPr>
        <p:spPr bwMode="auto">
          <a:xfrm>
            <a:off x="8688996" y="2444540"/>
            <a:ext cx="2565137" cy="1550515"/>
          </a:xfrm>
          <a:custGeom>
            <a:avLst/>
            <a:gdLst>
              <a:gd name="T0" fmla="*/ 140 w 449"/>
              <a:gd name="T1" fmla="*/ 425 h 435"/>
              <a:gd name="T2" fmla="*/ 117 w 449"/>
              <a:gd name="T3" fmla="*/ 395 h 435"/>
              <a:gd name="T4" fmla="*/ 117 w 449"/>
              <a:gd name="T5" fmla="*/ 322 h 435"/>
              <a:gd name="T6" fmla="*/ 130 w 449"/>
              <a:gd name="T7" fmla="*/ 299 h 435"/>
              <a:gd name="T8" fmla="*/ 343 w 449"/>
              <a:gd name="T9" fmla="*/ 296 h 435"/>
              <a:gd name="T10" fmla="*/ 449 w 449"/>
              <a:gd name="T11" fmla="*/ 296 h 435"/>
              <a:gd name="T12" fmla="*/ 449 w 449"/>
              <a:gd name="T13" fmla="*/ 196 h 435"/>
              <a:gd name="T14" fmla="*/ 319 w 449"/>
              <a:gd name="T15" fmla="*/ 196 h 435"/>
              <a:gd name="T16" fmla="*/ 289 w 449"/>
              <a:gd name="T17" fmla="*/ 173 h 435"/>
              <a:gd name="T18" fmla="*/ 316 w 449"/>
              <a:gd name="T19" fmla="*/ 173 h 435"/>
              <a:gd name="T20" fmla="*/ 316 w 449"/>
              <a:gd name="T21" fmla="*/ 133 h 435"/>
              <a:gd name="T22" fmla="*/ 289 w 449"/>
              <a:gd name="T23" fmla="*/ 133 h 435"/>
              <a:gd name="T24" fmla="*/ 253 w 449"/>
              <a:gd name="T25" fmla="*/ 63 h 435"/>
              <a:gd name="T26" fmla="*/ 253 w 449"/>
              <a:gd name="T27" fmla="*/ 43 h 435"/>
              <a:gd name="T28" fmla="*/ 309 w 449"/>
              <a:gd name="T29" fmla="*/ 43 h 435"/>
              <a:gd name="T30" fmla="*/ 353 w 449"/>
              <a:gd name="T31" fmla="*/ 30 h 435"/>
              <a:gd name="T32" fmla="*/ 309 w 449"/>
              <a:gd name="T33" fmla="*/ 17 h 435"/>
              <a:gd name="T34" fmla="*/ 170 w 449"/>
              <a:gd name="T35" fmla="*/ 17 h 435"/>
              <a:gd name="T36" fmla="*/ 126 w 449"/>
              <a:gd name="T37" fmla="*/ 30 h 435"/>
              <a:gd name="T38" fmla="*/ 170 w 449"/>
              <a:gd name="T39" fmla="*/ 43 h 435"/>
              <a:gd name="T40" fmla="*/ 223 w 449"/>
              <a:gd name="T41" fmla="*/ 43 h 435"/>
              <a:gd name="T42" fmla="*/ 223 w 449"/>
              <a:gd name="T43" fmla="*/ 63 h 435"/>
              <a:gd name="T44" fmla="*/ 190 w 449"/>
              <a:gd name="T45" fmla="*/ 133 h 435"/>
              <a:gd name="T46" fmla="*/ 164 w 449"/>
              <a:gd name="T47" fmla="*/ 133 h 435"/>
              <a:gd name="T48" fmla="*/ 164 w 449"/>
              <a:gd name="T49" fmla="*/ 173 h 435"/>
              <a:gd name="T50" fmla="*/ 190 w 449"/>
              <a:gd name="T51" fmla="*/ 173 h 435"/>
              <a:gd name="T52" fmla="*/ 164 w 449"/>
              <a:gd name="T53" fmla="*/ 193 h 435"/>
              <a:gd name="T54" fmla="*/ 130 w 449"/>
              <a:gd name="T55" fmla="*/ 193 h 435"/>
              <a:gd name="T56" fmla="*/ 24 w 449"/>
              <a:gd name="T57" fmla="*/ 395 h 435"/>
              <a:gd name="T58" fmla="*/ 1 w 449"/>
              <a:gd name="T59" fmla="*/ 425 h 435"/>
              <a:gd name="T60" fmla="*/ 140 w 449"/>
              <a:gd name="T61" fmla="*/ 425 h 435"/>
              <a:gd name="connsiteX0" fmla="*/ 3097 w 15591"/>
              <a:gd name="connsiteY0" fmla="*/ 9596 h 9759"/>
              <a:gd name="connsiteX1" fmla="*/ 2585 w 15591"/>
              <a:gd name="connsiteY1" fmla="*/ 8906 h 9759"/>
              <a:gd name="connsiteX2" fmla="*/ 2585 w 15591"/>
              <a:gd name="connsiteY2" fmla="*/ 7228 h 9759"/>
              <a:gd name="connsiteX3" fmla="*/ 2874 w 15591"/>
              <a:gd name="connsiteY3" fmla="*/ 6700 h 9759"/>
              <a:gd name="connsiteX4" fmla="*/ 7618 w 15591"/>
              <a:gd name="connsiteY4" fmla="*/ 6631 h 9759"/>
              <a:gd name="connsiteX5" fmla="*/ 9979 w 15591"/>
              <a:gd name="connsiteY5" fmla="*/ 6631 h 9759"/>
              <a:gd name="connsiteX6" fmla="*/ 15591 w 15591"/>
              <a:gd name="connsiteY6" fmla="*/ 4342 h 9759"/>
              <a:gd name="connsiteX7" fmla="*/ 7084 w 15591"/>
              <a:gd name="connsiteY7" fmla="*/ 4332 h 9759"/>
              <a:gd name="connsiteX8" fmla="*/ 6416 w 15591"/>
              <a:gd name="connsiteY8" fmla="*/ 3803 h 9759"/>
              <a:gd name="connsiteX9" fmla="*/ 7017 w 15591"/>
              <a:gd name="connsiteY9" fmla="*/ 3803 h 9759"/>
              <a:gd name="connsiteX10" fmla="*/ 7017 w 15591"/>
              <a:gd name="connsiteY10" fmla="*/ 2883 h 9759"/>
              <a:gd name="connsiteX11" fmla="*/ 6416 w 15591"/>
              <a:gd name="connsiteY11" fmla="*/ 2883 h 9759"/>
              <a:gd name="connsiteX12" fmla="*/ 5614 w 15591"/>
              <a:gd name="connsiteY12" fmla="*/ 1274 h 9759"/>
              <a:gd name="connsiteX13" fmla="*/ 5614 w 15591"/>
              <a:gd name="connsiteY13" fmla="*/ 815 h 9759"/>
              <a:gd name="connsiteX14" fmla="*/ 6861 w 15591"/>
              <a:gd name="connsiteY14" fmla="*/ 815 h 9759"/>
              <a:gd name="connsiteX15" fmla="*/ 7841 w 15591"/>
              <a:gd name="connsiteY15" fmla="*/ 516 h 9759"/>
              <a:gd name="connsiteX16" fmla="*/ 6861 w 15591"/>
              <a:gd name="connsiteY16" fmla="*/ 217 h 9759"/>
              <a:gd name="connsiteX17" fmla="*/ 3765 w 15591"/>
              <a:gd name="connsiteY17" fmla="*/ 217 h 9759"/>
              <a:gd name="connsiteX18" fmla="*/ 2785 w 15591"/>
              <a:gd name="connsiteY18" fmla="*/ 516 h 9759"/>
              <a:gd name="connsiteX19" fmla="*/ 3765 w 15591"/>
              <a:gd name="connsiteY19" fmla="*/ 815 h 9759"/>
              <a:gd name="connsiteX20" fmla="*/ 4946 w 15591"/>
              <a:gd name="connsiteY20" fmla="*/ 815 h 9759"/>
              <a:gd name="connsiteX21" fmla="*/ 4946 w 15591"/>
              <a:gd name="connsiteY21" fmla="*/ 1274 h 9759"/>
              <a:gd name="connsiteX22" fmla="*/ 4211 w 15591"/>
              <a:gd name="connsiteY22" fmla="*/ 2883 h 9759"/>
              <a:gd name="connsiteX23" fmla="*/ 3632 w 15591"/>
              <a:gd name="connsiteY23" fmla="*/ 2883 h 9759"/>
              <a:gd name="connsiteX24" fmla="*/ 3632 w 15591"/>
              <a:gd name="connsiteY24" fmla="*/ 3803 h 9759"/>
              <a:gd name="connsiteX25" fmla="*/ 4211 w 15591"/>
              <a:gd name="connsiteY25" fmla="*/ 3803 h 9759"/>
              <a:gd name="connsiteX26" fmla="*/ 3632 w 15591"/>
              <a:gd name="connsiteY26" fmla="*/ 4263 h 9759"/>
              <a:gd name="connsiteX27" fmla="*/ 2874 w 15591"/>
              <a:gd name="connsiteY27" fmla="*/ 4263 h 9759"/>
              <a:gd name="connsiteX28" fmla="*/ 514 w 15591"/>
              <a:gd name="connsiteY28" fmla="*/ 8906 h 9759"/>
              <a:gd name="connsiteX29" fmla="*/ 1 w 15591"/>
              <a:gd name="connsiteY29" fmla="*/ 9596 h 9759"/>
              <a:gd name="connsiteX30" fmla="*/ 3097 w 15591"/>
              <a:gd name="connsiteY30" fmla="*/ 9596 h 9759"/>
              <a:gd name="connsiteX0-1" fmla="*/ 1986 w 10000"/>
              <a:gd name="connsiteY0-2" fmla="*/ 9833 h 10001"/>
              <a:gd name="connsiteX1-3" fmla="*/ 1658 w 10000"/>
              <a:gd name="connsiteY1-4" fmla="*/ 9126 h 10001"/>
              <a:gd name="connsiteX2-5" fmla="*/ 1658 w 10000"/>
              <a:gd name="connsiteY2-6" fmla="*/ 7406 h 10001"/>
              <a:gd name="connsiteX3-7" fmla="*/ 1843 w 10000"/>
              <a:gd name="connsiteY3-8" fmla="*/ 6865 h 10001"/>
              <a:gd name="connsiteX4-9" fmla="*/ 4886 w 10000"/>
              <a:gd name="connsiteY4-10" fmla="*/ 6795 h 10001"/>
              <a:gd name="connsiteX5-11" fmla="*/ 6400 w 10000"/>
              <a:gd name="connsiteY5-12" fmla="*/ 6795 h 10001"/>
              <a:gd name="connsiteX6-13" fmla="*/ 10000 w 10000"/>
              <a:gd name="connsiteY6-14" fmla="*/ 4449 h 10001"/>
              <a:gd name="connsiteX7-15" fmla="*/ 4544 w 10000"/>
              <a:gd name="connsiteY7-16" fmla="*/ 4439 h 10001"/>
              <a:gd name="connsiteX8-17" fmla="*/ 4115 w 10000"/>
              <a:gd name="connsiteY8-18" fmla="*/ 3897 h 10001"/>
              <a:gd name="connsiteX9-19" fmla="*/ 4501 w 10000"/>
              <a:gd name="connsiteY9-20" fmla="*/ 3897 h 10001"/>
              <a:gd name="connsiteX10-21" fmla="*/ 4501 w 10000"/>
              <a:gd name="connsiteY10-22" fmla="*/ 2954 h 10001"/>
              <a:gd name="connsiteX11-23" fmla="*/ 4115 w 10000"/>
              <a:gd name="connsiteY11-24" fmla="*/ 2954 h 10001"/>
              <a:gd name="connsiteX12-25" fmla="*/ 3601 w 10000"/>
              <a:gd name="connsiteY12-26" fmla="*/ 1305 h 10001"/>
              <a:gd name="connsiteX13-27" fmla="*/ 3601 w 10000"/>
              <a:gd name="connsiteY13-28" fmla="*/ 835 h 10001"/>
              <a:gd name="connsiteX14-29" fmla="*/ 4401 w 10000"/>
              <a:gd name="connsiteY14-30" fmla="*/ 835 h 10001"/>
              <a:gd name="connsiteX15-31" fmla="*/ 5029 w 10000"/>
              <a:gd name="connsiteY15-32" fmla="*/ 529 h 10001"/>
              <a:gd name="connsiteX16-33" fmla="*/ 4401 w 10000"/>
              <a:gd name="connsiteY16-34" fmla="*/ 222 h 10001"/>
              <a:gd name="connsiteX17-35" fmla="*/ 2415 w 10000"/>
              <a:gd name="connsiteY17-36" fmla="*/ 222 h 10001"/>
              <a:gd name="connsiteX18-37" fmla="*/ 1786 w 10000"/>
              <a:gd name="connsiteY18-38" fmla="*/ 529 h 10001"/>
              <a:gd name="connsiteX19-39" fmla="*/ 2415 w 10000"/>
              <a:gd name="connsiteY19-40" fmla="*/ 835 h 10001"/>
              <a:gd name="connsiteX20-41" fmla="*/ 3172 w 10000"/>
              <a:gd name="connsiteY20-42" fmla="*/ 835 h 10001"/>
              <a:gd name="connsiteX21-43" fmla="*/ 3172 w 10000"/>
              <a:gd name="connsiteY21-44" fmla="*/ 1305 h 10001"/>
              <a:gd name="connsiteX22-45" fmla="*/ 2701 w 10000"/>
              <a:gd name="connsiteY22-46" fmla="*/ 2954 h 10001"/>
              <a:gd name="connsiteX23-47" fmla="*/ 2330 w 10000"/>
              <a:gd name="connsiteY23-48" fmla="*/ 2954 h 10001"/>
              <a:gd name="connsiteX24-49" fmla="*/ 2330 w 10000"/>
              <a:gd name="connsiteY24-50" fmla="*/ 3897 h 10001"/>
              <a:gd name="connsiteX25-51" fmla="*/ 2701 w 10000"/>
              <a:gd name="connsiteY25-52" fmla="*/ 3897 h 10001"/>
              <a:gd name="connsiteX26-53" fmla="*/ 2330 w 10000"/>
              <a:gd name="connsiteY26-54" fmla="*/ 4368 h 10001"/>
              <a:gd name="connsiteX27-55" fmla="*/ 1843 w 10000"/>
              <a:gd name="connsiteY27-56" fmla="*/ 4368 h 10001"/>
              <a:gd name="connsiteX28-57" fmla="*/ 330 w 10000"/>
              <a:gd name="connsiteY28-58" fmla="*/ 9126 h 10001"/>
              <a:gd name="connsiteX29-59" fmla="*/ 1 w 10000"/>
              <a:gd name="connsiteY29-60" fmla="*/ 9833 h 10001"/>
              <a:gd name="connsiteX30-61" fmla="*/ 1986 w 10000"/>
              <a:gd name="connsiteY30-62" fmla="*/ 9833 h 10001"/>
              <a:gd name="connsiteX0-63" fmla="*/ 1986 w 10018"/>
              <a:gd name="connsiteY0-64" fmla="*/ 9833 h 10001"/>
              <a:gd name="connsiteX1-65" fmla="*/ 1658 w 10018"/>
              <a:gd name="connsiteY1-66" fmla="*/ 9126 h 10001"/>
              <a:gd name="connsiteX2-67" fmla="*/ 1658 w 10018"/>
              <a:gd name="connsiteY2-68" fmla="*/ 7406 h 10001"/>
              <a:gd name="connsiteX3-69" fmla="*/ 1843 w 10018"/>
              <a:gd name="connsiteY3-70" fmla="*/ 6865 h 10001"/>
              <a:gd name="connsiteX4-71" fmla="*/ 4886 w 10018"/>
              <a:gd name="connsiteY4-72" fmla="*/ 6795 h 10001"/>
              <a:gd name="connsiteX5-73" fmla="*/ 10018 w 10018"/>
              <a:gd name="connsiteY5-74" fmla="*/ 6805 h 10001"/>
              <a:gd name="connsiteX6-75" fmla="*/ 10000 w 10018"/>
              <a:gd name="connsiteY6-76" fmla="*/ 4449 h 10001"/>
              <a:gd name="connsiteX7-77" fmla="*/ 4544 w 10018"/>
              <a:gd name="connsiteY7-78" fmla="*/ 4439 h 10001"/>
              <a:gd name="connsiteX8-79" fmla="*/ 4115 w 10018"/>
              <a:gd name="connsiteY8-80" fmla="*/ 3897 h 10001"/>
              <a:gd name="connsiteX9-81" fmla="*/ 4501 w 10018"/>
              <a:gd name="connsiteY9-82" fmla="*/ 3897 h 10001"/>
              <a:gd name="connsiteX10-83" fmla="*/ 4501 w 10018"/>
              <a:gd name="connsiteY10-84" fmla="*/ 2954 h 10001"/>
              <a:gd name="connsiteX11-85" fmla="*/ 4115 w 10018"/>
              <a:gd name="connsiteY11-86" fmla="*/ 2954 h 10001"/>
              <a:gd name="connsiteX12-87" fmla="*/ 3601 w 10018"/>
              <a:gd name="connsiteY12-88" fmla="*/ 1305 h 10001"/>
              <a:gd name="connsiteX13-89" fmla="*/ 3601 w 10018"/>
              <a:gd name="connsiteY13-90" fmla="*/ 835 h 10001"/>
              <a:gd name="connsiteX14-91" fmla="*/ 4401 w 10018"/>
              <a:gd name="connsiteY14-92" fmla="*/ 835 h 10001"/>
              <a:gd name="connsiteX15-93" fmla="*/ 5029 w 10018"/>
              <a:gd name="connsiteY15-94" fmla="*/ 529 h 10001"/>
              <a:gd name="connsiteX16-95" fmla="*/ 4401 w 10018"/>
              <a:gd name="connsiteY16-96" fmla="*/ 222 h 10001"/>
              <a:gd name="connsiteX17-97" fmla="*/ 2415 w 10018"/>
              <a:gd name="connsiteY17-98" fmla="*/ 222 h 10001"/>
              <a:gd name="connsiteX18-99" fmla="*/ 1786 w 10018"/>
              <a:gd name="connsiteY18-100" fmla="*/ 529 h 10001"/>
              <a:gd name="connsiteX19-101" fmla="*/ 2415 w 10018"/>
              <a:gd name="connsiteY19-102" fmla="*/ 835 h 10001"/>
              <a:gd name="connsiteX20-103" fmla="*/ 3172 w 10018"/>
              <a:gd name="connsiteY20-104" fmla="*/ 835 h 10001"/>
              <a:gd name="connsiteX21-105" fmla="*/ 3172 w 10018"/>
              <a:gd name="connsiteY21-106" fmla="*/ 1305 h 10001"/>
              <a:gd name="connsiteX22-107" fmla="*/ 2701 w 10018"/>
              <a:gd name="connsiteY22-108" fmla="*/ 2954 h 10001"/>
              <a:gd name="connsiteX23-109" fmla="*/ 2330 w 10018"/>
              <a:gd name="connsiteY23-110" fmla="*/ 2954 h 10001"/>
              <a:gd name="connsiteX24-111" fmla="*/ 2330 w 10018"/>
              <a:gd name="connsiteY24-112" fmla="*/ 3897 h 10001"/>
              <a:gd name="connsiteX25-113" fmla="*/ 2701 w 10018"/>
              <a:gd name="connsiteY25-114" fmla="*/ 3897 h 10001"/>
              <a:gd name="connsiteX26-115" fmla="*/ 2330 w 10018"/>
              <a:gd name="connsiteY26-116" fmla="*/ 4368 h 10001"/>
              <a:gd name="connsiteX27-117" fmla="*/ 1843 w 10018"/>
              <a:gd name="connsiteY27-118" fmla="*/ 4368 h 10001"/>
              <a:gd name="connsiteX28-119" fmla="*/ 330 w 10018"/>
              <a:gd name="connsiteY28-120" fmla="*/ 9126 h 10001"/>
              <a:gd name="connsiteX29-121" fmla="*/ 1 w 10018"/>
              <a:gd name="connsiteY29-122" fmla="*/ 9833 h 10001"/>
              <a:gd name="connsiteX30-123" fmla="*/ 1986 w 10018"/>
              <a:gd name="connsiteY30-124" fmla="*/ 9833 h 100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</a:cxnLst>
            <a:rect l="l" t="t" r="r" b="b"/>
            <a:pathLst>
              <a:path w="10018" h="10001">
                <a:moveTo>
                  <a:pt x="1986" y="9833"/>
                </a:moveTo>
                <a:cubicBezTo>
                  <a:pt x="1986" y="9220"/>
                  <a:pt x="2029" y="9150"/>
                  <a:pt x="1658" y="9126"/>
                </a:cubicBezTo>
                <a:cubicBezTo>
                  <a:pt x="1629" y="8538"/>
                  <a:pt x="1658" y="7996"/>
                  <a:pt x="1658" y="7406"/>
                </a:cubicBezTo>
                <a:cubicBezTo>
                  <a:pt x="1658" y="7077"/>
                  <a:pt x="1715" y="6913"/>
                  <a:pt x="1843" y="6865"/>
                </a:cubicBezTo>
                <a:cubicBezTo>
                  <a:pt x="2572" y="8797"/>
                  <a:pt x="4344" y="8726"/>
                  <a:pt x="4886" y="6795"/>
                </a:cubicBezTo>
                <a:lnTo>
                  <a:pt x="10018" y="6805"/>
                </a:lnTo>
                <a:cubicBezTo>
                  <a:pt x="10018" y="6027"/>
                  <a:pt x="10000" y="5250"/>
                  <a:pt x="10000" y="4449"/>
                </a:cubicBezTo>
                <a:lnTo>
                  <a:pt x="4544" y="4439"/>
                </a:lnTo>
                <a:cubicBezTo>
                  <a:pt x="4429" y="4250"/>
                  <a:pt x="4272" y="4038"/>
                  <a:pt x="4115" y="3897"/>
                </a:cubicBezTo>
                <a:lnTo>
                  <a:pt x="4501" y="3897"/>
                </a:lnTo>
                <a:lnTo>
                  <a:pt x="4501" y="2954"/>
                </a:lnTo>
                <a:lnTo>
                  <a:pt x="4115" y="2954"/>
                </a:lnTo>
                <a:cubicBezTo>
                  <a:pt x="4115" y="2177"/>
                  <a:pt x="4158" y="1353"/>
                  <a:pt x="3601" y="1305"/>
                </a:cubicBezTo>
                <a:lnTo>
                  <a:pt x="3601" y="835"/>
                </a:lnTo>
                <a:lnTo>
                  <a:pt x="4401" y="835"/>
                </a:lnTo>
                <a:cubicBezTo>
                  <a:pt x="4601" y="1235"/>
                  <a:pt x="5043" y="1117"/>
                  <a:pt x="5029" y="529"/>
                </a:cubicBezTo>
                <a:cubicBezTo>
                  <a:pt x="5029" y="-13"/>
                  <a:pt x="4615" y="-155"/>
                  <a:pt x="4401" y="222"/>
                </a:cubicBezTo>
                <a:lnTo>
                  <a:pt x="2415" y="222"/>
                </a:lnTo>
                <a:cubicBezTo>
                  <a:pt x="2187" y="-178"/>
                  <a:pt x="1772" y="-13"/>
                  <a:pt x="1786" y="529"/>
                </a:cubicBezTo>
                <a:cubicBezTo>
                  <a:pt x="1786" y="1070"/>
                  <a:pt x="2187" y="1258"/>
                  <a:pt x="2415" y="835"/>
                </a:cubicBezTo>
                <a:lnTo>
                  <a:pt x="3172" y="835"/>
                </a:lnTo>
                <a:lnTo>
                  <a:pt x="3172" y="1305"/>
                </a:lnTo>
                <a:cubicBezTo>
                  <a:pt x="2672" y="1305"/>
                  <a:pt x="2701" y="2177"/>
                  <a:pt x="2701" y="2954"/>
                </a:cubicBezTo>
                <a:lnTo>
                  <a:pt x="2330" y="2954"/>
                </a:lnTo>
                <a:lnTo>
                  <a:pt x="2330" y="3897"/>
                </a:lnTo>
                <a:lnTo>
                  <a:pt x="2701" y="3897"/>
                </a:lnTo>
                <a:cubicBezTo>
                  <a:pt x="2544" y="4015"/>
                  <a:pt x="2444" y="4156"/>
                  <a:pt x="2330" y="4368"/>
                </a:cubicBezTo>
                <a:cubicBezTo>
                  <a:pt x="2301" y="4392"/>
                  <a:pt x="1900" y="4368"/>
                  <a:pt x="1843" y="4368"/>
                </a:cubicBezTo>
                <a:cubicBezTo>
                  <a:pt x="144" y="4392"/>
                  <a:pt x="330" y="7194"/>
                  <a:pt x="330" y="9126"/>
                </a:cubicBezTo>
                <a:cubicBezTo>
                  <a:pt x="-13" y="9126"/>
                  <a:pt x="1" y="9150"/>
                  <a:pt x="1" y="9833"/>
                </a:cubicBezTo>
                <a:cubicBezTo>
                  <a:pt x="144" y="10045"/>
                  <a:pt x="1829" y="10069"/>
                  <a:pt x="1986" y="9833"/>
                </a:cubicBezTo>
                <a:close/>
              </a:path>
            </a:pathLst>
          </a:custGeom>
          <a:gradFill flip="none" rotWithShape="1">
            <a:gsLst>
              <a:gs pos="24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TextBox 32"/>
          <p:cNvSpPr txBox="1"/>
          <p:nvPr/>
        </p:nvSpPr>
        <p:spPr>
          <a:xfrm>
            <a:off x="954126" y="4658262"/>
            <a:ext cx="904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bg1"/>
                </a:solidFill>
              </a:rPr>
              <a:t>27%</a:t>
            </a:r>
            <a:endParaRPr lang="id-ID" sz="2800" b="1" dirty="0">
              <a:solidFill>
                <a:schemeClr val="bg1"/>
              </a:solidFill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1947834" y="437668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添加文字</a:t>
            </a:r>
            <a:endParaRPr lang="id-ID" sz="16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1947835" y="4631841"/>
            <a:ext cx="190801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5805882" y="441084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5805883" y="4665999"/>
            <a:ext cx="190801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3" name="TextBox 37"/>
          <p:cNvSpPr txBox="1"/>
          <p:nvPr/>
        </p:nvSpPr>
        <p:spPr>
          <a:xfrm>
            <a:off x="9346114" y="426340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9346115" y="4518563"/>
            <a:ext cx="190801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25" name="TextBox 39"/>
          <p:cNvSpPr txBox="1"/>
          <p:nvPr/>
        </p:nvSpPr>
        <p:spPr>
          <a:xfrm>
            <a:off x="4691110" y="5070988"/>
            <a:ext cx="904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bg1"/>
                </a:solidFill>
              </a:rPr>
              <a:t>50%</a:t>
            </a:r>
            <a:endParaRPr lang="id-ID" sz="2800" b="1" dirty="0">
              <a:solidFill>
                <a:schemeClr val="bg1"/>
              </a:solidFill>
            </a:endParaRPr>
          </a:p>
        </p:txBody>
      </p:sp>
      <p:sp>
        <p:nvSpPr>
          <p:cNvPr id="26" name="TextBox 40"/>
          <p:cNvSpPr txBox="1"/>
          <p:nvPr/>
        </p:nvSpPr>
        <p:spPr>
          <a:xfrm>
            <a:off x="8535740" y="4678055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bg1"/>
                </a:solidFill>
              </a:rPr>
              <a:t>23%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4906741" y="2406986"/>
            <a:ext cx="1312991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详细描述</a:t>
            </a:r>
            <a:endParaRPr lang="zh-CN" altLang="en-US" sz="2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336460" y="1506732"/>
            <a:ext cx="957763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有家（中国）行业有限公司是一家专注于某某产品及服务的综合性公司，在行业内拥有领先地位。在此录入上述图表的综合描述说明，在此录入上述图表的综合描述说明。在此录入上述图表的综合描述说明。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416661" y="2428271"/>
            <a:ext cx="3135607" cy="3589819"/>
          </a:xfrm>
          <a:prstGeom prst="rect">
            <a:avLst/>
          </a:prstGeom>
          <a:blipFill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4919619" y="2928016"/>
            <a:ext cx="2071173" cy="323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右键点击图片选择设置图片格式可直接替换图片。您可以点击文字框输入您的描述说明，或者通过复制粘贴，在此录入您的描述说明。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423663" y="5144274"/>
            <a:ext cx="792782" cy="797434"/>
            <a:chOff x="7423835" y="4902562"/>
            <a:chExt cx="792885" cy="797434"/>
          </a:xfrm>
        </p:grpSpPr>
        <p:sp>
          <p:nvSpPr>
            <p:cNvPr id="47" name="Oval 10"/>
            <p:cNvSpPr/>
            <p:nvPr/>
          </p:nvSpPr>
          <p:spPr>
            <a:xfrm>
              <a:off x="7423835" y="4902562"/>
              <a:ext cx="792885" cy="7974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48" name="Group 22"/>
            <p:cNvGrpSpPr/>
            <p:nvPr/>
          </p:nvGrpSpPr>
          <p:grpSpPr>
            <a:xfrm>
              <a:off x="7642954" y="5130001"/>
              <a:ext cx="354646" cy="342557"/>
              <a:chOff x="5099140" y="1309474"/>
              <a:chExt cx="439257" cy="424283"/>
            </a:xfrm>
            <a:solidFill>
              <a:schemeClr val="bg1"/>
            </a:solidFill>
          </p:grpSpPr>
          <p:sp>
            <p:nvSpPr>
              <p:cNvPr id="49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0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1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2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3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4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5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6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7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8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9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1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2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423663" y="2548300"/>
            <a:ext cx="792782" cy="797434"/>
            <a:chOff x="7423835" y="2372212"/>
            <a:chExt cx="792885" cy="797434"/>
          </a:xfrm>
        </p:grpSpPr>
        <p:sp>
          <p:nvSpPr>
            <p:cNvPr id="45" name="Oval 6"/>
            <p:cNvSpPr/>
            <p:nvPr/>
          </p:nvSpPr>
          <p:spPr>
            <a:xfrm>
              <a:off x="7423835" y="2372212"/>
              <a:ext cx="792885" cy="7974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3" name="Freeform 35"/>
            <p:cNvSpPr>
              <a:spLocks noEditPoints="1"/>
            </p:cNvSpPr>
            <p:nvPr/>
          </p:nvSpPr>
          <p:spPr bwMode="auto">
            <a:xfrm>
              <a:off x="7609706" y="2628869"/>
              <a:ext cx="421143" cy="28412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8278904" y="2548302"/>
            <a:ext cx="2372428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旗下分支机构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8278905" y="2917011"/>
            <a:ext cx="25129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在此录入图表的描述说明，在此录入图表的描述说明。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278904" y="3843532"/>
            <a:ext cx="2372428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拥有员工数量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278905" y="4212658"/>
            <a:ext cx="25129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在此录入图表的描述说明，在此录入图表的描述说明。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278904" y="5139179"/>
            <a:ext cx="2372428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产品总销售额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8278905" y="5495009"/>
            <a:ext cx="25129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在此录入图表的描述说明，在此录入图表的描述说明。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423663" y="3846287"/>
            <a:ext cx="792782" cy="797434"/>
            <a:chOff x="7423835" y="3637387"/>
            <a:chExt cx="792885" cy="797434"/>
          </a:xfrm>
        </p:grpSpPr>
        <p:sp>
          <p:nvSpPr>
            <p:cNvPr id="46" name="Oval 8"/>
            <p:cNvSpPr/>
            <p:nvPr/>
          </p:nvSpPr>
          <p:spPr>
            <a:xfrm>
              <a:off x="7423835" y="3637387"/>
              <a:ext cx="792885" cy="7974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7549643" y="3842436"/>
              <a:ext cx="541268" cy="387337"/>
            </a:xfrm>
            <a:custGeom>
              <a:avLst/>
              <a:gdLst>
                <a:gd name="connsiteX0" fmla="*/ 387898 w 613253"/>
                <a:gd name="connsiteY0" fmla="*/ 243653 h 438850"/>
                <a:gd name="connsiteX1" fmla="*/ 395944 w 613253"/>
                <a:gd name="connsiteY1" fmla="*/ 271151 h 438850"/>
                <a:gd name="connsiteX2" fmla="*/ 351715 w 613253"/>
                <a:gd name="connsiteY2" fmla="*/ 369631 h 438850"/>
                <a:gd name="connsiteX3" fmla="*/ 351092 w 613253"/>
                <a:gd name="connsiteY3" fmla="*/ 369631 h 438850"/>
                <a:gd name="connsiteX4" fmla="*/ 351529 w 613253"/>
                <a:gd name="connsiteY4" fmla="*/ 370046 h 438850"/>
                <a:gd name="connsiteX5" fmla="*/ 351093 w 613253"/>
                <a:gd name="connsiteY5" fmla="*/ 371017 h 438850"/>
                <a:gd name="connsiteX6" fmla="*/ 352550 w 613253"/>
                <a:gd name="connsiteY6" fmla="*/ 371017 h 438850"/>
                <a:gd name="connsiteX7" fmla="*/ 402076 w 613253"/>
                <a:gd name="connsiteY7" fmla="*/ 418085 h 438850"/>
                <a:gd name="connsiteX8" fmla="*/ 451601 w 613253"/>
                <a:gd name="connsiteY8" fmla="*/ 371017 h 438850"/>
                <a:gd name="connsiteX9" fmla="*/ 453059 w 613253"/>
                <a:gd name="connsiteY9" fmla="*/ 371017 h 438850"/>
                <a:gd name="connsiteX10" fmla="*/ 452623 w 613253"/>
                <a:gd name="connsiteY10" fmla="*/ 370045 h 438850"/>
                <a:gd name="connsiteX11" fmla="*/ 453059 w 613253"/>
                <a:gd name="connsiteY11" fmla="*/ 369631 h 438850"/>
                <a:gd name="connsiteX12" fmla="*/ 452437 w 613253"/>
                <a:gd name="connsiteY12" fmla="*/ 369631 h 438850"/>
                <a:gd name="connsiteX13" fmla="*/ 408207 w 613253"/>
                <a:gd name="connsiteY13" fmla="*/ 271149 h 438850"/>
                <a:gd name="connsiteX14" fmla="*/ 416253 w 613253"/>
                <a:gd name="connsiteY14" fmla="*/ 243653 h 438850"/>
                <a:gd name="connsiteX15" fmla="*/ 157406 w 613253"/>
                <a:gd name="connsiteY15" fmla="*/ 216295 h 438850"/>
                <a:gd name="connsiteX16" fmla="*/ 163926 w 613253"/>
                <a:gd name="connsiteY16" fmla="*/ 238576 h 438850"/>
                <a:gd name="connsiteX17" fmla="*/ 128088 w 613253"/>
                <a:gd name="connsiteY17" fmla="*/ 318371 h 438850"/>
                <a:gd name="connsiteX18" fmla="*/ 127583 w 613253"/>
                <a:gd name="connsiteY18" fmla="*/ 318371 h 438850"/>
                <a:gd name="connsiteX19" fmla="*/ 127937 w 613253"/>
                <a:gd name="connsiteY19" fmla="*/ 318708 h 438850"/>
                <a:gd name="connsiteX20" fmla="*/ 127584 w 613253"/>
                <a:gd name="connsiteY20" fmla="*/ 319494 h 438850"/>
                <a:gd name="connsiteX21" fmla="*/ 128765 w 613253"/>
                <a:gd name="connsiteY21" fmla="*/ 319494 h 438850"/>
                <a:gd name="connsiteX22" fmla="*/ 168894 w 613253"/>
                <a:gd name="connsiteY22" fmla="*/ 357632 h 438850"/>
                <a:gd name="connsiteX23" fmla="*/ 209023 w 613253"/>
                <a:gd name="connsiteY23" fmla="*/ 319494 h 438850"/>
                <a:gd name="connsiteX24" fmla="*/ 210205 w 613253"/>
                <a:gd name="connsiteY24" fmla="*/ 319494 h 438850"/>
                <a:gd name="connsiteX25" fmla="*/ 209851 w 613253"/>
                <a:gd name="connsiteY25" fmla="*/ 318707 h 438850"/>
                <a:gd name="connsiteX26" fmla="*/ 210204 w 613253"/>
                <a:gd name="connsiteY26" fmla="*/ 318371 h 438850"/>
                <a:gd name="connsiteX27" fmla="*/ 209701 w 613253"/>
                <a:gd name="connsiteY27" fmla="*/ 318371 h 438850"/>
                <a:gd name="connsiteX28" fmla="*/ 173862 w 613253"/>
                <a:gd name="connsiteY28" fmla="*/ 238574 h 438850"/>
                <a:gd name="connsiteX29" fmla="*/ 180381 w 613253"/>
                <a:gd name="connsiteY29" fmla="*/ 216295 h 438850"/>
                <a:gd name="connsiteX30" fmla="*/ 402620 w 613253"/>
                <a:gd name="connsiteY30" fmla="*/ 0 h 438850"/>
                <a:gd name="connsiteX31" fmla="*/ 515766 w 613253"/>
                <a:gd name="connsiteY31" fmla="*/ 114905 h 438850"/>
                <a:gd name="connsiteX32" fmla="*/ 454423 w 613253"/>
                <a:gd name="connsiteY32" fmla="*/ 215466 h 438850"/>
                <a:gd name="connsiteX33" fmla="*/ 454423 w 613253"/>
                <a:gd name="connsiteY33" fmla="*/ 231044 h 438850"/>
                <a:gd name="connsiteX34" fmla="*/ 613253 w 613253"/>
                <a:gd name="connsiteY34" fmla="*/ 391500 h 438850"/>
                <a:gd name="connsiteX35" fmla="*/ 398531 w 613253"/>
                <a:gd name="connsiteY35" fmla="*/ 438850 h 438850"/>
                <a:gd name="connsiteX36" fmla="*/ 193634 w 613253"/>
                <a:gd name="connsiteY36" fmla="*/ 395700 h 438850"/>
                <a:gd name="connsiteX37" fmla="*/ 203279 w 613253"/>
                <a:gd name="connsiteY37" fmla="*/ 370444 h 438850"/>
                <a:gd name="connsiteX38" fmla="*/ 166022 w 613253"/>
                <a:gd name="connsiteY38" fmla="*/ 374457 h 438850"/>
                <a:gd name="connsiteX39" fmla="*/ 0 w 613253"/>
                <a:gd name="connsiteY39" fmla="*/ 339494 h 438850"/>
                <a:gd name="connsiteX40" fmla="*/ 125154 w 613253"/>
                <a:gd name="connsiteY40" fmla="*/ 207518 h 438850"/>
                <a:gd name="connsiteX41" fmla="*/ 125154 w 613253"/>
                <a:gd name="connsiteY41" fmla="*/ 191945 h 438850"/>
                <a:gd name="connsiteX42" fmla="*/ 77656 w 613253"/>
                <a:gd name="connsiteY42" fmla="*/ 111974 h 438850"/>
                <a:gd name="connsiteX43" fmla="*/ 169335 w 613253"/>
                <a:gd name="connsiteY43" fmla="*/ 18870 h 438850"/>
                <a:gd name="connsiteX44" fmla="*/ 261014 w 613253"/>
                <a:gd name="connsiteY44" fmla="*/ 111974 h 438850"/>
                <a:gd name="connsiteX45" fmla="*/ 211310 w 613253"/>
                <a:gd name="connsiteY45" fmla="*/ 193456 h 438850"/>
                <a:gd name="connsiteX46" fmla="*/ 211310 w 613253"/>
                <a:gd name="connsiteY46" fmla="*/ 206078 h 438850"/>
                <a:gd name="connsiteX47" fmla="*/ 292834 w 613253"/>
                <a:gd name="connsiteY47" fmla="*/ 252540 h 438850"/>
                <a:gd name="connsiteX48" fmla="*/ 295048 w 613253"/>
                <a:gd name="connsiteY48" fmla="*/ 255467 h 438850"/>
                <a:gd name="connsiteX49" fmla="*/ 348094 w 613253"/>
                <a:gd name="connsiteY49" fmla="*/ 232822 h 438850"/>
                <a:gd name="connsiteX50" fmla="*/ 348094 w 613253"/>
                <a:gd name="connsiteY50" fmla="*/ 213602 h 438850"/>
                <a:gd name="connsiteX51" fmla="*/ 289474 w 613253"/>
                <a:gd name="connsiteY51" fmla="*/ 114905 h 438850"/>
                <a:gd name="connsiteX52" fmla="*/ 402620 w 613253"/>
                <a:gd name="connsiteY52" fmla="*/ 0 h 4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13253" h="438850">
                  <a:moveTo>
                    <a:pt x="387898" y="243653"/>
                  </a:moveTo>
                  <a:lnTo>
                    <a:pt x="395944" y="271151"/>
                  </a:lnTo>
                  <a:lnTo>
                    <a:pt x="351715" y="369631"/>
                  </a:lnTo>
                  <a:lnTo>
                    <a:pt x="351092" y="369631"/>
                  </a:lnTo>
                  <a:lnTo>
                    <a:pt x="351529" y="370046"/>
                  </a:lnTo>
                  <a:lnTo>
                    <a:pt x="351093" y="371017"/>
                  </a:lnTo>
                  <a:lnTo>
                    <a:pt x="352550" y="371017"/>
                  </a:lnTo>
                  <a:lnTo>
                    <a:pt x="402076" y="418085"/>
                  </a:lnTo>
                  <a:lnTo>
                    <a:pt x="451601" y="371017"/>
                  </a:lnTo>
                  <a:lnTo>
                    <a:pt x="453059" y="371017"/>
                  </a:lnTo>
                  <a:lnTo>
                    <a:pt x="452623" y="370045"/>
                  </a:lnTo>
                  <a:lnTo>
                    <a:pt x="453059" y="369631"/>
                  </a:lnTo>
                  <a:lnTo>
                    <a:pt x="452437" y="369631"/>
                  </a:lnTo>
                  <a:lnTo>
                    <a:pt x="408207" y="271149"/>
                  </a:lnTo>
                  <a:lnTo>
                    <a:pt x="416253" y="243653"/>
                  </a:lnTo>
                  <a:close/>
                  <a:moveTo>
                    <a:pt x="157406" y="216295"/>
                  </a:moveTo>
                  <a:lnTo>
                    <a:pt x="163926" y="238576"/>
                  </a:lnTo>
                  <a:lnTo>
                    <a:pt x="128088" y="318371"/>
                  </a:lnTo>
                  <a:lnTo>
                    <a:pt x="127583" y="318371"/>
                  </a:lnTo>
                  <a:lnTo>
                    <a:pt x="127937" y="318708"/>
                  </a:lnTo>
                  <a:lnTo>
                    <a:pt x="127584" y="319494"/>
                  </a:lnTo>
                  <a:lnTo>
                    <a:pt x="128765" y="319494"/>
                  </a:lnTo>
                  <a:lnTo>
                    <a:pt x="168894" y="357632"/>
                  </a:lnTo>
                  <a:lnTo>
                    <a:pt x="209023" y="319494"/>
                  </a:lnTo>
                  <a:lnTo>
                    <a:pt x="210205" y="319494"/>
                  </a:lnTo>
                  <a:lnTo>
                    <a:pt x="209851" y="318707"/>
                  </a:lnTo>
                  <a:lnTo>
                    <a:pt x="210204" y="318371"/>
                  </a:lnTo>
                  <a:lnTo>
                    <a:pt x="209701" y="318371"/>
                  </a:lnTo>
                  <a:lnTo>
                    <a:pt x="173862" y="238574"/>
                  </a:lnTo>
                  <a:lnTo>
                    <a:pt x="180381" y="216295"/>
                  </a:lnTo>
                  <a:close/>
                  <a:moveTo>
                    <a:pt x="402620" y="0"/>
                  </a:moveTo>
                  <a:cubicBezTo>
                    <a:pt x="465109" y="0"/>
                    <a:pt x="515766" y="51445"/>
                    <a:pt x="515766" y="114905"/>
                  </a:cubicBezTo>
                  <a:cubicBezTo>
                    <a:pt x="515766" y="159138"/>
                    <a:pt x="491155" y="197534"/>
                    <a:pt x="454423" y="215466"/>
                  </a:cubicBezTo>
                  <a:lnTo>
                    <a:pt x="454423" y="231044"/>
                  </a:lnTo>
                  <a:cubicBezTo>
                    <a:pt x="531505" y="249779"/>
                    <a:pt x="592702" y="311734"/>
                    <a:pt x="613253" y="391500"/>
                  </a:cubicBezTo>
                  <a:cubicBezTo>
                    <a:pt x="550688" y="422070"/>
                    <a:pt x="477097" y="438850"/>
                    <a:pt x="398531" y="438850"/>
                  </a:cubicBezTo>
                  <a:cubicBezTo>
                    <a:pt x="323987" y="438850"/>
                    <a:pt x="253921" y="423744"/>
                    <a:pt x="193634" y="395700"/>
                  </a:cubicBezTo>
                  <a:lnTo>
                    <a:pt x="203279" y="370444"/>
                  </a:lnTo>
                  <a:lnTo>
                    <a:pt x="166022" y="374457"/>
                  </a:lnTo>
                  <a:cubicBezTo>
                    <a:pt x="105620" y="374457"/>
                    <a:pt x="48848" y="362217"/>
                    <a:pt x="0" y="339494"/>
                  </a:cubicBezTo>
                  <a:cubicBezTo>
                    <a:pt x="15404" y="274815"/>
                    <a:pt x="63667" y="224043"/>
                    <a:pt x="125154" y="207518"/>
                  </a:cubicBezTo>
                  <a:lnTo>
                    <a:pt x="125154" y="191945"/>
                  </a:lnTo>
                  <a:cubicBezTo>
                    <a:pt x="96529" y="177233"/>
                    <a:pt x="77656" y="146842"/>
                    <a:pt x="77656" y="111974"/>
                  </a:cubicBezTo>
                  <a:cubicBezTo>
                    <a:pt x="77656" y="60554"/>
                    <a:pt x="118702" y="18870"/>
                    <a:pt x="169335" y="18870"/>
                  </a:cubicBezTo>
                  <a:cubicBezTo>
                    <a:pt x="219968" y="18870"/>
                    <a:pt x="261014" y="60554"/>
                    <a:pt x="261014" y="111974"/>
                  </a:cubicBezTo>
                  <a:cubicBezTo>
                    <a:pt x="261014" y="147815"/>
                    <a:pt x="241072" y="178926"/>
                    <a:pt x="211310" y="193456"/>
                  </a:cubicBezTo>
                  <a:lnTo>
                    <a:pt x="211310" y="206078"/>
                  </a:lnTo>
                  <a:cubicBezTo>
                    <a:pt x="242539" y="213668"/>
                    <a:pt x="270549" y="230014"/>
                    <a:pt x="292834" y="252540"/>
                  </a:cubicBezTo>
                  <a:lnTo>
                    <a:pt x="295048" y="255467"/>
                  </a:lnTo>
                  <a:lnTo>
                    <a:pt x="348094" y="232822"/>
                  </a:lnTo>
                  <a:lnTo>
                    <a:pt x="348094" y="213602"/>
                  </a:lnTo>
                  <a:cubicBezTo>
                    <a:pt x="312767" y="195444"/>
                    <a:pt x="289474" y="157937"/>
                    <a:pt x="289474" y="114905"/>
                  </a:cubicBezTo>
                  <a:cubicBezTo>
                    <a:pt x="289474" y="51445"/>
                    <a:pt x="340131" y="0"/>
                    <a:pt x="4026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defTabSz="920750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  <p:bldP spid="43" grpId="0" animBg="1"/>
      <p:bldP spid="44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"/>
          <p:cNvSpPr/>
          <p:nvPr/>
        </p:nvSpPr>
        <p:spPr bwMode="auto">
          <a:xfrm>
            <a:off x="4815056" y="4107099"/>
            <a:ext cx="533331" cy="1042987"/>
          </a:xfrm>
          <a:custGeom>
            <a:avLst/>
            <a:gdLst>
              <a:gd name="T0" fmla="*/ 14 w 292"/>
              <a:gd name="T1" fmla="*/ 572 h 572"/>
              <a:gd name="T2" fmla="*/ 0 w 292"/>
              <a:gd name="T3" fmla="*/ 435 h 572"/>
              <a:gd name="T4" fmla="*/ 277 w 292"/>
              <a:gd name="T5" fmla="*/ 0 h 572"/>
              <a:gd name="T6" fmla="*/ 292 w 292"/>
              <a:gd name="T7" fmla="*/ 33 h 572"/>
              <a:gd name="T8" fmla="*/ 36 w 292"/>
              <a:gd name="T9" fmla="*/ 435 h 572"/>
              <a:gd name="T10" fmla="*/ 49 w 292"/>
              <a:gd name="T11" fmla="*/ 564 h 572"/>
              <a:gd name="T12" fmla="*/ 14 w 292"/>
              <a:gd name="T1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2" h="572">
                <a:moveTo>
                  <a:pt x="14" y="572"/>
                </a:moveTo>
                <a:cubicBezTo>
                  <a:pt x="4" y="527"/>
                  <a:pt x="0" y="481"/>
                  <a:pt x="0" y="435"/>
                </a:cubicBezTo>
                <a:cubicBezTo>
                  <a:pt x="0" y="250"/>
                  <a:pt x="108" y="79"/>
                  <a:pt x="277" y="0"/>
                </a:cubicBezTo>
                <a:cubicBezTo>
                  <a:pt x="292" y="33"/>
                  <a:pt x="292" y="33"/>
                  <a:pt x="292" y="33"/>
                </a:cubicBezTo>
                <a:cubicBezTo>
                  <a:pt x="136" y="106"/>
                  <a:pt x="36" y="264"/>
                  <a:pt x="36" y="435"/>
                </a:cubicBezTo>
                <a:cubicBezTo>
                  <a:pt x="36" y="479"/>
                  <a:pt x="40" y="522"/>
                  <a:pt x="49" y="564"/>
                </a:cubicBezTo>
                <a:lnTo>
                  <a:pt x="14" y="57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>
            <a:off x="5575369" y="5404085"/>
            <a:ext cx="1620627" cy="652462"/>
          </a:xfrm>
          <a:custGeom>
            <a:avLst/>
            <a:gdLst>
              <a:gd name="T0" fmla="*/ 216 w 888"/>
              <a:gd name="T1" fmla="*/ 358 h 358"/>
              <a:gd name="T2" fmla="*/ 0 w 888"/>
              <a:gd name="T3" fmla="*/ 320 h 358"/>
              <a:gd name="T4" fmla="*/ 13 w 888"/>
              <a:gd name="T5" fmla="*/ 287 h 358"/>
              <a:gd name="T6" fmla="*/ 216 w 888"/>
              <a:gd name="T7" fmla="*/ 322 h 358"/>
              <a:gd name="T8" fmla="*/ 859 w 888"/>
              <a:gd name="T9" fmla="*/ 0 h 358"/>
              <a:gd name="T10" fmla="*/ 888 w 888"/>
              <a:gd name="T11" fmla="*/ 22 h 358"/>
              <a:gd name="T12" fmla="*/ 598 w 888"/>
              <a:gd name="T13" fmla="*/ 267 h 358"/>
              <a:gd name="T14" fmla="*/ 216 w 888"/>
              <a:gd name="T15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8" h="358">
                <a:moveTo>
                  <a:pt x="216" y="358"/>
                </a:moveTo>
                <a:cubicBezTo>
                  <a:pt x="142" y="358"/>
                  <a:pt x="70" y="345"/>
                  <a:pt x="0" y="320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78" y="310"/>
                  <a:pt x="146" y="322"/>
                  <a:pt x="216" y="322"/>
                </a:cubicBezTo>
                <a:cubicBezTo>
                  <a:pt x="472" y="322"/>
                  <a:pt x="706" y="205"/>
                  <a:pt x="859" y="0"/>
                </a:cubicBezTo>
                <a:cubicBezTo>
                  <a:pt x="888" y="22"/>
                  <a:pt x="888" y="22"/>
                  <a:pt x="888" y="22"/>
                </a:cubicBezTo>
                <a:cubicBezTo>
                  <a:pt x="812" y="124"/>
                  <a:pt x="711" y="209"/>
                  <a:pt x="598" y="267"/>
                </a:cubicBezTo>
                <a:cubicBezTo>
                  <a:pt x="479" y="327"/>
                  <a:pt x="351" y="358"/>
                  <a:pt x="216" y="3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Freeform 12"/>
          <p:cNvSpPr/>
          <p:nvPr/>
        </p:nvSpPr>
        <p:spPr bwMode="auto">
          <a:xfrm>
            <a:off x="7213455" y="3587985"/>
            <a:ext cx="274602" cy="717550"/>
          </a:xfrm>
          <a:custGeom>
            <a:avLst/>
            <a:gdLst>
              <a:gd name="T0" fmla="*/ 114 w 150"/>
              <a:gd name="T1" fmla="*/ 393 h 393"/>
              <a:gd name="T2" fmla="*/ 0 w 150"/>
              <a:gd name="T3" fmla="*/ 17 h 393"/>
              <a:gd name="T4" fmla="*/ 32 w 150"/>
              <a:gd name="T5" fmla="*/ 0 h 393"/>
              <a:gd name="T6" fmla="*/ 150 w 150"/>
              <a:gd name="T7" fmla="*/ 389 h 393"/>
              <a:gd name="T8" fmla="*/ 114 w 150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393">
                <a:moveTo>
                  <a:pt x="114" y="393"/>
                </a:moveTo>
                <a:cubicBezTo>
                  <a:pt x="100" y="261"/>
                  <a:pt x="61" y="135"/>
                  <a:pt x="0" y="17"/>
                </a:cubicBezTo>
                <a:cubicBezTo>
                  <a:pt x="32" y="0"/>
                  <a:pt x="32" y="0"/>
                  <a:pt x="32" y="0"/>
                </a:cubicBezTo>
                <a:cubicBezTo>
                  <a:pt x="95" y="122"/>
                  <a:pt x="135" y="253"/>
                  <a:pt x="150" y="389"/>
                </a:cubicBezTo>
                <a:lnTo>
                  <a:pt x="114" y="39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" name="Group 54"/>
          <p:cNvGrpSpPr/>
          <p:nvPr/>
        </p:nvGrpSpPr>
        <p:grpSpPr>
          <a:xfrm>
            <a:off x="5311879" y="2360848"/>
            <a:ext cx="984123" cy="369886"/>
            <a:chOff x="5311775" y="2108201"/>
            <a:chExt cx="984251" cy="369886"/>
          </a:xfrm>
          <a:solidFill>
            <a:schemeClr val="tx2"/>
          </a:solidFill>
        </p:grpSpPr>
        <p:sp>
          <p:nvSpPr>
            <p:cNvPr id="10" name="Freeform 9"/>
            <p:cNvSpPr/>
            <p:nvPr/>
          </p:nvSpPr>
          <p:spPr bwMode="auto">
            <a:xfrm>
              <a:off x="5311775" y="2108201"/>
              <a:ext cx="230188" cy="360362"/>
            </a:xfrm>
            <a:custGeom>
              <a:avLst/>
              <a:gdLst>
                <a:gd name="T0" fmla="*/ 145 w 145"/>
                <a:gd name="T1" fmla="*/ 227 h 227"/>
                <a:gd name="T2" fmla="*/ 0 w 145"/>
                <a:gd name="T3" fmla="*/ 114 h 227"/>
                <a:gd name="T4" fmla="*/ 145 w 145"/>
                <a:gd name="T5" fmla="*/ 0 h 227"/>
                <a:gd name="T6" fmla="*/ 145 w 145"/>
                <a:gd name="T7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227">
                  <a:moveTo>
                    <a:pt x="145" y="227"/>
                  </a:moveTo>
                  <a:lnTo>
                    <a:pt x="0" y="114"/>
                  </a:lnTo>
                  <a:lnTo>
                    <a:pt x="145" y="0"/>
                  </a:lnTo>
                  <a:lnTo>
                    <a:pt x="145" y="2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5472113" y="2244725"/>
              <a:ext cx="823913" cy="233362"/>
            </a:xfrm>
            <a:custGeom>
              <a:avLst/>
              <a:gdLst>
                <a:gd name="T0" fmla="*/ 437 w 452"/>
                <a:gd name="T1" fmla="*/ 128 h 128"/>
                <a:gd name="T2" fmla="*/ 0 w 452"/>
                <a:gd name="T3" fmla="*/ 36 h 128"/>
                <a:gd name="T4" fmla="*/ 0 w 452"/>
                <a:gd name="T5" fmla="*/ 0 h 128"/>
                <a:gd name="T6" fmla="*/ 452 w 452"/>
                <a:gd name="T7" fmla="*/ 95 h 128"/>
                <a:gd name="T8" fmla="*/ 437 w 452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128">
                  <a:moveTo>
                    <a:pt x="437" y="128"/>
                  </a:moveTo>
                  <a:cubicBezTo>
                    <a:pt x="299" y="67"/>
                    <a:pt x="152" y="36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7" y="0"/>
                    <a:pt x="309" y="32"/>
                    <a:pt x="452" y="95"/>
                  </a:cubicBezTo>
                  <a:lnTo>
                    <a:pt x="437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5289657" y="3591160"/>
            <a:ext cx="925393" cy="925512"/>
          </a:xfrm>
          <a:custGeom>
            <a:avLst/>
            <a:gdLst>
              <a:gd name="T0" fmla="*/ 253 w 507"/>
              <a:gd name="T1" fmla="*/ 507 h 507"/>
              <a:gd name="T2" fmla="*/ 0 w 507"/>
              <a:gd name="T3" fmla="*/ 253 h 507"/>
              <a:gd name="T4" fmla="*/ 253 w 507"/>
              <a:gd name="T5" fmla="*/ 0 h 507"/>
              <a:gd name="T6" fmla="*/ 507 w 507"/>
              <a:gd name="T7" fmla="*/ 253 h 507"/>
              <a:gd name="T8" fmla="*/ 253 w 507"/>
              <a:gd name="T9" fmla="*/ 507 h 507"/>
              <a:gd name="T10" fmla="*/ 253 w 507"/>
              <a:gd name="T11" fmla="*/ 40 h 507"/>
              <a:gd name="T12" fmla="*/ 40 w 507"/>
              <a:gd name="T13" fmla="*/ 253 h 507"/>
              <a:gd name="T14" fmla="*/ 253 w 507"/>
              <a:gd name="T15" fmla="*/ 467 h 507"/>
              <a:gd name="T16" fmla="*/ 467 w 507"/>
              <a:gd name="T17" fmla="*/ 253 h 507"/>
              <a:gd name="T18" fmla="*/ 253 w 507"/>
              <a:gd name="T19" fmla="*/ 4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7" h="507">
                <a:moveTo>
                  <a:pt x="253" y="507"/>
                </a:moveTo>
                <a:cubicBezTo>
                  <a:pt x="113" y="507"/>
                  <a:pt x="0" y="393"/>
                  <a:pt x="0" y="253"/>
                </a:cubicBezTo>
                <a:cubicBezTo>
                  <a:pt x="0" y="114"/>
                  <a:pt x="113" y="0"/>
                  <a:pt x="253" y="0"/>
                </a:cubicBezTo>
                <a:cubicBezTo>
                  <a:pt x="393" y="0"/>
                  <a:pt x="507" y="114"/>
                  <a:pt x="507" y="253"/>
                </a:cubicBezTo>
                <a:cubicBezTo>
                  <a:pt x="507" y="393"/>
                  <a:pt x="393" y="507"/>
                  <a:pt x="253" y="507"/>
                </a:cubicBezTo>
                <a:close/>
                <a:moveTo>
                  <a:pt x="253" y="40"/>
                </a:moveTo>
                <a:cubicBezTo>
                  <a:pt x="136" y="40"/>
                  <a:pt x="40" y="136"/>
                  <a:pt x="40" y="253"/>
                </a:cubicBezTo>
                <a:cubicBezTo>
                  <a:pt x="40" y="371"/>
                  <a:pt x="136" y="467"/>
                  <a:pt x="253" y="467"/>
                </a:cubicBezTo>
                <a:cubicBezTo>
                  <a:pt x="371" y="467"/>
                  <a:pt x="467" y="371"/>
                  <a:pt x="467" y="253"/>
                </a:cubicBezTo>
                <a:cubicBezTo>
                  <a:pt x="467" y="136"/>
                  <a:pt x="371" y="40"/>
                  <a:pt x="253" y="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>
            <a:off x="4545216" y="5042135"/>
            <a:ext cx="1173010" cy="1173162"/>
          </a:xfrm>
          <a:custGeom>
            <a:avLst/>
            <a:gdLst>
              <a:gd name="T0" fmla="*/ 322 w 643"/>
              <a:gd name="T1" fmla="*/ 643 h 643"/>
              <a:gd name="T2" fmla="*/ 0 w 643"/>
              <a:gd name="T3" fmla="*/ 321 h 643"/>
              <a:gd name="T4" fmla="*/ 322 w 643"/>
              <a:gd name="T5" fmla="*/ 0 h 643"/>
              <a:gd name="T6" fmla="*/ 643 w 643"/>
              <a:gd name="T7" fmla="*/ 321 h 643"/>
              <a:gd name="T8" fmla="*/ 322 w 643"/>
              <a:gd name="T9" fmla="*/ 643 h 643"/>
              <a:gd name="T10" fmla="*/ 322 w 643"/>
              <a:gd name="T11" fmla="*/ 40 h 643"/>
              <a:gd name="T12" fmla="*/ 40 w 643"/>
              <a:gd name="T13" fmla="*/ 321 h 643"/>
              <a:gd name="T14" fmla="*/ 322 w 643"/>
              <a:gd name="T15" fmla="*/ 603 h 643"/>
              <a:gd name="T16" fmla="*/ 603 w 643"/>
              <a:gd name="T17" fmla="*/ 321 h 643"/>
              <a:gd name="T18" fmla="*/ 322 w 643"/>
              <a:gd name="T19" fmla="*/ 40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3" h="643">
                <a:moveTo>
                  <a:pt x="322" y="643"/>
                </a:moveTo>
                <a:cubicBezTo>
                  <a:pt x="145" y="643"/>
                  <a:pt x="0" y="498"/>
                  <a:pt x="0" y="321"/>
                </a:cubicBezTo>
                <a:cubicBezTo>
                  <a:pt x="0" y="144"/>
                  <a:pt x="145" y="0"/>
                  <a:pt x="322" y="0"/>
                </a:cubicBezTo>
                <a:cubicBezTo>
                  <a:pt x="499" y="0"/>
                  <a:pt x="643" y="144"/>
                  <a:pt x="643" y="321"/>
                </a:cubicBezTo>
                <a:cubicBezTo>
                  <a:pt x="643" y="498"/>
                  <a:pt x="499" y="643"/>
                  <a:pt x="322" y="643"/>
                </a:cubicBezTo>
                <a:close/>
                <a:moveTo>
                  <a:pt x="322" y="40"/>
                </a:moveTo>
                <a:cubicBezTo>
                  <a:pt x="167" y="40"/>
                  <a:pt x="40" y="166"/>
                  <a:pt x="40" y="321"/>
                </a:cubicBezTo>
                <a:cubicBezTo>
                  <a:pt x="40" y="476"/>
                  <a:pt x="167" y="603"/>
                  <a:pt x="322" y="603"/>
                </a:cubicBezTo>
                <a:cubicBezTo>
                  <a:pt x="477" y="603"/>
                  <a:pt x="603" y="476"/>
                  <a:pt x="603" y="321"/>
                </a:cubicBezTo>
                <a:cubicBezTo>
                  <a:pt x="603" y="166"/>
                  <a:pt x="477" y="40"/>
                  <a:pt x="322" y="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Freeform 7"/>
          <p:cNvSpPr>
            <a:spLocks noEditPoints="1"/>
          </p:cNvSpPr>
          <p:nvPr/>
        </p:nvSpPr>
        <p:spPr bwMode="auto">
          <a:xfrm>
            <a:off x="6781711" y="4262674"/>
            <a:ext cx="1246026" cy="1246187"/>
          </a:xfrm>
          <a:custGeom>
            <a:avLst/>
            <a:gdLst>
              <a:gd name="T0" fmla="*/ 342 w 683"/>
              <a:gd name="T1" fmla="*/ 683 h 683"/>
              <a:gd name="T2" fmla="*/ 0 w 683"/>
              <a:gd name="T3" fmla="*/ 341 h 683"/>
              <a:gd name="T4" fmla="*/ 342 w 683"/>
              <a:gd name="T5" fmla="*/ 0 h 683"/>
              <a:gd name="T6" fmla="*/ 683 w 683"/>
              <a:gd name="T7" fmla="*/ 341 h 683"/>
              <a:gd name="T8" fmla="*/ 342 w 683"/>
              <a:gd name="T9" fmla="*/ 683 h 683"/>
              <a:gd name="T10" fmla="*/ 342 w 683"/>
              <a:gd name="T11" fmla="*/ 40 h 683"/>
              <a:gd name="T12" fmla="*/ 40 w 683"/>
              <a:gd name="T13" fmla="*/ 341 h 683"/>
              <a:gd name="T14" fmla="*/ 342 w 683"/>
              <a:gd name="T15" fmla="*/ 643 h 683"/>
              <a:gd name="T16" fmla="*/ 643 w 683"/>
              <a:gd name="T17" fmla="*/ 341 h 683"/>
              <a:gd name="T18" fmla="*/ 342 w 683"/>
              <a:gd name="T19" fmla="*/ 40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3" h="683">
                <a:moveTo>
                  <a:pt x="342" y="683"/>
                </a:moveTo>
                <a:cubicBezTo>
                  <a:pt x="154" y="683"/>
                  <a:pt x="0" y="530"/>
                  <a:pt x="0" y="341"/>
                </a:cubicBezTo>
                <a:cubicBezTo>
                  <a:pt x="0" y="153"/>
                  <a:pt x="154" y="0"/>
                  <a:pt x="342" y="0"/>
                </a:cubicBezTo>
                <a:cubicBezTo>
                  <a:pt x="530" y="0"/>
                  <a:pt x="683" y="153"/>
                  <a:pt x="683" y="341"/>
                </a:cubicBezTo>
                <a:cubicBezTo>
                  <a:pt x="683" y="530"/>
                  <a:pt x="530" y="683"/>
                  <a:pt x="342" y="683"/>
                </a:cubicBezTo>
                <a:close/>
                <a:moveTo>
                  <a:pt x="342" y="40"/>
                </a:moveTo>
                <a:cubicBezTo>
                  <a:pt x="176" y="40"/>
                  <a:pt x="40" y="175"/>
                  <a:pt x="40" y="341"/>
                </a:cubicBezTo>
                <a:cubicBezTo>
                  <a:pt x="40" y="508"/>
                  <a:pt x="176" y="643"/>
                  <a:pt x="342" y="643"/>
                </a:cubicBezTo>
                <a:cubicBezTo>
                  <a:pt x="508" y="643"/>
                  <a:pt x="643" y="508"/>
                  <a:pt x="643" y="341"/>
                </a:cubicBezTo>
                <a:cubicBezTo>
                  <a:pt x="643" y="175"/>
                  <a:pt x="508" y="40"/>
                  <a:pt x="342" y="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Freeform 8"/>
          <p:cNvSpPr>
            <a:spLocks noEditPoints="1"/>
          </p:cNvSpPr>
          <p:nvPr/>
        </p:nvSpPr>
        <p:spPr bwMode="auto">
          <a:xfrm>
            <a:off x="6135685" y="2370374"/>
            <a:ext cx="1414279" cy="1412875"/>
          </a:xfrm>
          <a:custGeom>
            <a:avLst/>
            <a:gdLst>
              <a:gd name="T0" fmla="*/ 388 w 775"/>
              <a:gd name="T1" fmla="*/ 775 h 775"/>
              <a:gd name="T2" fmla="*/ 0 w 775"/>
              <a:gd name="T3" fmla="*/ 387 h 775"/>
              <a:gd name="T4" fmla="*/ 388 w 775"/>
              <a:gd name="T5" fmla="*/ 0 h 775"/>
              <a:gd name="T6" fmla="*/ 775 w 775"/>
              <a:gd name="T7" fmla="*/ 387 h 775"/>
              <a:gd name="T8" fmla="*/ 388 w 775"/>
              <a:gd name="T9" fmla="*/ 775 h 775"/>
              <a:gd name="T10" fmla="*/ 388 w 775"/>
              <a:gd name="T11" fmla="*/ 44 h 775"/>
              <a:gd name="T12" fmla="*/ 44 w 775"/>
              <a:gd name="T13" fmla="*/ 387 h 775"/>
              <a:gd name="T14" fmla="*/ 388 w 775"/>
              <a:gd name="T15" fmla="*/ 731 h 775"/>
              <a:gd name="T16" fmla="*/ 731 w 775"/>
              <a:gd name="T17" fmla="*/ 387 h 775"/>
              <a:gd name="T18" fmla="*/ 388 w 775"/>
              <a:gd name="T19" fmla="*/ 44 h 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5" h="775">
                <a:moveTo>
                  <a:pt x="388" y="775"/>
                </a:moveTo>
                <a:cubicBezTo>
                  <a:pt x="174" y="775"/>
                  <a:pt x="0" y="601"/>
                  <a:pt x="0" y="387"/>
                </a:cubicBezTo>
                <a:cubicBezTo>
                  <a:pt x="0" y="174"/>
                  <a:pt x="174" y="0"/>
                  <a:pt x="388" y="0"/>
                </a:cubicBezTo>
                <a:cubicBezTo>
                  <a:pt x="602" y="0"/>
                  <a:pt x="775" y="174"/>
                  <a:pt x="775" y="387"/>
                </a:cubicBezTo>
                <a:cubicBezTo>
                  <a:pt x="775" y="601"/>
                  <a:pt x="602" y="775"/>
                  <a:pt x="388" y="775"/>
                </a:cubicBezTo>
                <a:close/>
                <a:moveTo>
                  <a:pt x="388" y="44"/>
                </a:moveTo>
                <a:cubicBezTo>
                  <a:pt x="199" y="44"/>
                  <a:pt x="44" y="198"/>
                  <a:pt x="44" y="387"/>
                </a:cubicBezTo>
                <a:cubicBezTo>
                  <a:pt x="44" y="577"/>
                  <a:pt x="199" y="731"/>
                  <a:pt x="388" y="731"/>
                </a:cubicBezTo>
                <a:cubicBezTo>
                  <a:pt x="577" y="731"/>
                  <a:pt x="731" y="577"/>
                  <a:pt x="731" y="387"/>
                </a:cubicBezTo>
                <a:cubicBezTo>
                  <a:pt x="731" y="198"/>
                  <a:pt x="577" y="44"/>
                  <a:pt x="388" y="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6" name="Group 61"/>
          <p:cNvGrpSpPr/>
          <p:nvPr/>
        </p:nvGrpSpPr>
        <p:grpSpPr>
          <a:xfrm>
            <a:off x="5563242" y="3842368"/>
            <a:ext cx="376317" cy="373889"/>
            <a:chOff x="2611438" y="6434138"/>
            <a:chExt cx="241301" cy="239713"/>
          </a:xfrm>
          <a:solidFill>
            <a:schemeClr val="accent1"/>
          </a:solidFill>
        </p:grpSpPr>
        <p:sp>
          <p:nvSpPr>
            <p:cNvPr id="17" name="Freeform 240"/>
            <p:cNvSpPr>
              <a:spLocks noEditPoints="1"/>
            </p:cNvSpPr>
            <p:nvPr/>
          </p:nvSpPr>
          <p:spPr bwMode="auto">
            <a:xfrm>
              <a:off x="2682876" y="6434138"/>
              <a:ext cx="169863" cy="168275"/>
            </a:xfrm>
            <a:custGeom>
              <a:avLst/>
              <a:gdLst>
                <a:gd name="T0" fmla="*/ 31 w 45"/>
                <a:gd name="T1" fmla="*/ 5 h 45"/>
                <a:gd name="T2" fmla="*/ 18 w 45"/>
                <a:gd name="T3" fmla="*/ 13 h 45"/>
                <a:gd name="T4" fmla="*/ 1 w 45"/>
                <a:gd name="T5" fmla="*/ 30 h 45"/>
                <a:gd name="T6" fmla="*/ 1 w 45"/>
                <a:gd name="T7" fmla="*/ 35 h 45"/>
                <a:gd name="T8" fmla="*/ 10 w 45"/>
                <a:gd name="T9" fmla="*/ 44 h 45"/>
                <a:gd name="T10" fmla="*/ 15 w 45"/>
                <a:gd name="T11" fmla="*/ 44 h 45"/>
                <a:gd name="T12" fmla="*/ 32 w 45"/>
                <a:gd name="T13" fmla="*/ 27 h 45"/>
                <a:gd name="T14" fmla="*/ 40 w 45"/>
                <a:gd name="T15" fmla="*/ 14 h 45"/>
                <a:gd name="T16" fmla="*/ 45 w 45"/>
                <a:gd name="T17" fmla="*/ 0 h 45"/>
                <a:gd name="T18" fmla="*/ 31 w 45"/>
                <a:gd name="T19" fmla="*/ 5 h 45"/>
                <a:gd name="T20" fmla="*/ 20 w 45"/>
                <a:gd name="T21" fmla="*/ 34 h 45"/>
                <a:gd name="T22" fmla="*/ 11 w 45"/>
                <a:gd name="T23" fmla="*/ 34 h 45"/>
                <a:gd name="T24" fmla="*/ 11 w 45"/>
                <a:gd name="T25" fmla="*/ 25 h 45"/>
                <a:gd name="T26" fmla="*/ 20 w 45"/>
                <a:gd name="T27" fmla="*/ 25 h 45"/>
                <a:gd name="T28" fmla="*/ 20 w 45"/>
                <a:gd name="T29" fmla="*/ 34 h 45"/>
                <a:gd name="T30" fmla="*/ 31 w 45"/>
                <a:gd name="T31" fmla="*/ 23 h 45"/>
                <a:gd name="T32" fmla="*/ 22 w 45"/>
                <a:gd name="T33" fmla="*/ 23 h 45"/>
                <a:gd name="T34" fmla="*/ 22 w 45"/>
                <a:gd name="T35" fmla="*/ 14 h 45"/>
                <a:gd name="T36" fmla="*/ 31 w 45"/>
                <a:gd name="T37" fmla="*/ 14 h 45"/>
                <a:gd name="T38" fmla="*/ 31 w 45"/>
                <a:gd name="T3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5">
                  <a:moveTo>
                    <a:pt x="31" y="5"/>
                  </a:moveTo>
                  <a:cubicBezTo>
                    <a:pt x="27" y="6"/>
                    <a:pt x="21" y="10"/>
                    <a:pt x="18" y="1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4"/>
                    <a:pt x="1" y="3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4" y="45"/>
                    <a:pt x="15" y="4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24"/>
                    <a:pt x="39" y="18"/>
                    <a:pt x="40" y="14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31" y="5"/>
                  </a:lnTo>
                  <a:close/>
                  <a:moveTo>
                    <a:pt x="20" y="34"/>
                  </a:moveTo>
                  <a:cubicBezTo>
                    <a:pt x="17" y="36"/>
                    <a:pt x="13" y="36"/>
                    <a:pt x="11" y="34"/>
                  </a:cubicBezTo>
                  <a:cubicBezTo>
                    <a:pt x="9" y="32"/>
                    <a:pt x="9" y="28"/>
                    <a:pt x="11" y="25"/>
                  </a:cubicBezTo>
                  <a:cubicBezTo>
                    <a:pt x="13" y="23"/>
                    <a:pt x="17" y="23"/>
                    <a:pt x="20" y="25"/>
                  </a:cubicBezTo>
                  <a:cubicBezTo>
                    <a:pt x="22" y="28"/>
                    <a:pt x="22" y="32"/>
                    <a:pt x="20" y="34"/>
                  </a:cubicBezTo>
                  <a:close/>
                  <a:moveTo>
                    <a:pt x="31" y="23"/>
                  </a:moveTo>
                  <a:cubicBezTo>
                    <a:pt x="29" y="25"/>
                    <a:pt x="25" y="25"/>
                    <a:pt x="22" y="23"/>
                  </a:cubicBezTo>
                  <a:cubicBezTo>
                    <a:pt x="20" y="20"/>
                    <a:pt x="20" y="16"/>
                    <a:pt x="22" y="14"/>
                  </a:cubicBezTo>
                  <a:cubicBezTo>
                    <a:pt x="25" y="12"/>
                    <a:pt x="29" y="12"/>
                    <a:pt x="31" y="14"/>
                  </a:cubicBezTo>
                  <a:cubicBezTo>
                    <a:pt x="33" y="16"/>
                    <a:pt x="33" y="20"/>
                    <a:pt x="3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Freeform 241"/>
            <p:cNvSpPr/>
            <p:nvPr/>
          </p:nvSpPr>
          <p:spPr bwMode="auto">
            <a:xfrm>
              <a:off x="2619376" y="6500813"/>
              <a:ext cx="79375" cy="71438"/>
            </a:xfrm>
            <a:custGeom>
              <a:avLst/>
              <a:gdLst>
                <a:gd name="T0" fmla="*/ 7 w 21"/>
                <a:gd name="T1" fmla="*/ 17 h 19"/>
                <a:gd name="T2" fmla="*/ 21 w 21"/>
                <a:gd name="T3" fmla="*/ 3 h 19"/>
                <a:gd name="T4" fmla="*/ 10 w 21"/>
                <a:gd name="T5" fmla="*/ 3 h 19"/>
                <a:gd name="T6" fmla="*/ 1 w 21"/>
                <a:gd name="T7" fmla="*/ 12 h 19"/>
                <a:gd name="T8" fmla="*/ 1 w 21"/>
                <a:gd name="T9" fmla="*/ 17 h 19"/>
                <a:gd name="T10" fmla="*/ 7 w 21"/>
                <a:gd name="T1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7" y="17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18" y="0"/>
                    <a:pt x="13" y="0"/>
                    <a:pt x="10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6"/>
                    <a:pt x="1" y="17"/>
                  </a:cubicBezTo>
                  <a:cubicBezTo>
                    <a:pt x="3" y="19"/>
                    <a:pt x="5" y="19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Freeform 242"/>
            <p:cNvSpPr/>
            <p:nvPr/>
          </p:nvSpPr>
          <p:spPr bwMode="auto">
            <a:xfrm>
              <a:off x="2713038" y="6588126"/>
              <a:ext cx="71438" cy="77788"/>
            </a:xfrm>
            <a:custGeom>
              <a:avLst/>
              <a:gdLst>
                <a:gd name="T0" fmla="*/ 2 w 19"/>
                <a:gd name="T1" fmla="*/ 14 h 21"/>
                <a:gd name="T2" fmla="*/ 2 w 19"/>
                <a:gd name="T3" fmla="*/ 20 h 21"/>
                <a:gd name="T4" fmla="*/ 7 w 19"/>
                <a:gd name="T5" fmla="*/ 20 h 21"/>
                <a:gd name="T6" fmla="*/ 16 w 19"/>
                <a:gd name="T7" fmla="*/ 11 h 21"/>
                <a:gd name="T8" fmla="*/ 16 w 19"/>
                <a:gd name="T9" fmla="*/ 0 h 21"/>
                <a:gd name="T10" fmla="*/ 2 w 19"/>
                <a:gd name="T11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14"/>
                  </a:moveTo>
                  <a:cubicBezTo>
                    <a:pt x="0" y="16"/>
                    <a:pt x="0" y="18"/>
                    <a:pt x="2" y="20"/>
                  </a:cubicBezTo>
                  <a:cubicBezTo>
                    <a:pt x="3" y="21"/>
                    <a:pt x="6" y="21"/>
                    <a:pt x="7" y="2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8"/>
                    <a:pt x="19" y="3"/>
                    <a:pt x="16" y="0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Freeform 243"/>
            <p:cNvSpPr/>
            <p:nvPr/>
          </p:nvSpPr>
          <p:spPr bwMode="auto">
            <a:xfrm>
              <a:off x="2668588" y="6577013"/>
              <a:ext cx="41275" cy="41275"/>
            </a:xfrm>
            <a:custGeom>
              <a:avLst/>
              <a:gdLst>
                <a:gd name="T0" fmla="*/ 1 w 11"/>
                <a:gd name="T1" fmla="*/ 2 h 11"/>
                <a:gd name="T2" fmla="*/ 1 w 11"/>
                <a:gd name="T3" fmla="*/ 4 h 11"/>
                <a:gd name="T4" fmla="*/ 7 w 11"/>
                <a:gd name="T5" fmla="*/ 10 h 11"/>
                <a:gd name="T6" fmla="*/ 9 w 11"/>
                <a:gd name="T7" fmla="*/ 10 h 11"/>
                <a:gd name="T8" fmla="*/ 11 w 11"/>
                <a:gd name="T9" fmla="*/ 9 h 11"/>
                <a:gd name="T10" fmla="*/ 2 w 11"/>
                <a:gd name="T11" fmla="*/ 0 h 11"/>
                <a:gd name="T12" fmla="*/ 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9" y="11"/>
                    <a:pt x="9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Freeform 244"/>
            <p:cNvSpPr/>
            <p:nvPr/>
          </p:nvSpPr>
          <p:spPr bwMode="auto">
            <a:xfrm>
              <a:off x="2611438" y="6599238"/>
              <a:ext cx="76200" cy="74613"/>
            </a:xfrm>
            <a:custGeom>
              <a:avLst/>
              <a:gdLst>
                <a:gd name="T0" fmla="*/ 0 w 20"/>
                <a:gd name="T1" fmla="*/ 20 h 20"/>
                <a:gd name="T2" fmla="*/ 16 w 20"/>
                <a:gd name="T3" fmla="*/ 4 h 20"/>
                <a:gd name="T4" fmla="*/ 0 w 20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cubicBezTo>
                    <a:pt x="8" y="16"/>
                    <a:pt x="20" y="8"/>
                    <a:pt x="16" y="4"/>
                  </a:cubicBezTo>
                  <a:cubicBezTo>
                    <a:pt x="12" y="0"/>
                    <a:pt x="4" y="12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2" name="Group 67"/>
          <p:cNvGrpSpPr/>
          <p:nvPr/>
        </p:nvGrpSpPr>
        <p:grpSpPr>
          <a:xfrm>
            <a:off x="4829317" y="5345795"/>
            <a:ext cx="504400" cy="501189"/>
            <a:chOff x="5016501" y="4030663"/>
            <a:chExt cx="244475" cy="242887"/>
          </a:xfrm>
          <a:solidFill>
            <a:schemeClr val="accent2"/>
          </a:solidFill>
        </p:grpSpPr>
        <p:sp>
          <p:nvSpPr>
            <p:cNvPr id="23" name="Freeform 434"/>
            <p:cNvSpPr/>
            <p:nvPr/>
          </p:nvSpPr>
          <p:spPr bwMode="auto">
            <a:xfrm>
              <a:off x="5016501" y="4030663"/>
              <a:ext cx="203200" cy="201613"/>
            </a:xfrm>
            <a:custGeom>
              <a:avLst/>
              <a:gdLst>
                <a:gd name="T0" fmla="*/ 37 w 54"/>
                <a:gd name="T1" fmla="*/ 23 h 54"/>
                <a:gd name="T2" fmla="*/ 31 w 54"/>
                <a:gd name="T3" fmla="*/ 23 h 54"/>
                <a:gd name="T4" fmla="*/ 28 w 54"/>
                <a:gd name="T5" fmla="*/ 8 h 54"/>
                <a:gd name="T6" fmla="*/ 20 w 54"/>
                <a:gd name="T7" fmla="*/ 0 h 54"/>
                <a:gd name="T8" fmla="*/ 17 w 54"/>
                <a:gd name="T9" fmla="*/ 14 h 54"/>
                <a:gd name="T10" fmla="*/ 26 w 54"/>
                <a:gd name="T11" fmla="*/ 23 h 54"/>
                <a:gd name="T12" fmla="*/ 23 w 54"/>
                <a:gd name="T13" fmla="*/ 25 h 54"/>
                <a:gd name="T14" fmla="*/ 14 w 54"/>
                <a:gd name="T15" fmla="*/ 17 h 54"/>
                <a:gd name="T16" fmla="*/ 0 w 54"/>
                <a:gd name="T17" fmla="*/ 20 h 54"/>
                <a:gd name="T18" fmla="*/ 9 w 54"/>
                <a:gd name="T19" fmla="*/ 28 h 54"/>
                <a:gd name="T20" fmla="*/ 23 w 54"/>
                <a:gd name="T21" fmla="*/ 31 h 54"/>
                <a:gd name="T22" fmla="*/ 23 w 54"/>
                <a:gd name="T23" fmla="*/ 37 h 54"/>
                <a:gd name="T24" fmla="*/ 40 w 54"/>
                <a:gd name="T25" fmla="*/ 54 h 54"/>
                <a:gd name="T26" fmla="*/ 54 w 54"/>
                <a:gd name="T27" fmla="*/ 40 h 54"/>
                <a:gd name="T28" fmla="*/ 37 w 54"/>
                <a:gd name="T2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4">
                  <a:moveTo>
                    <a:pt x="37" y="23"/>
                  </a:moveTo>
                  <a:cubicBezTo>
                    <a:pt x="35" y="21"/>
                    <a:pt x="33" y="21"/>
                    <a:pt x="31" y="23"/>
                  </a:cubicBezTo>
                  <a:cubicBezTo>
                    <a:pt x="31" y="23"/>
                    <a:pt x="37" y="17"/>
                    <a:pt x="28" y="8"/>
                  </a:cubicBezTo>
                  <a:cubicBezTo>
                    <a:pt x="26" y="6"/>
                    <a:pt x="20" y="0"/>
                    <a:pt x="20" y="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6" y="25"/>
                    <a:pt x="9" y="28"/>
                  </a:cubicBezTo>
                  <a:cubicBezTo>
                    <a:pt x="17" y="37"/>
                    <a:pt x="23" y="31"/>
                    <a:pt x="23" y="31"/>
                  </a:cubicBezTo>
                  <a:cubicBezTo>
                    <a:pt x="21" y="33"/>
                    <a:pt x="21" y="35"/>
                    <a:pt x="23" y="3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3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Freeform 435"/>
            <p:cNvSpPr/>
            <p:nvPr/>
          </p:nvSpPr>
          <p:spPr bwMode="auto">
            <a:xfrm>
              <a:off x="5178426" y="4187825"/>
              <a:ext cx="82550" cy="85725"/>
            </a:xfrm>
            <a:custGeom>
              <a:avLst/>
              <a:gdLst>
                <a:gd name="T0" fmla="*/ 17 w 22"/>
                <a:gd name="T1" fmla="*/ 3 h 23"/>
                <a:gd name="T2" fmla="*/ 14 w 22"/>
                <a:gd name="T3" fmla="*/ 0 h 23"/>
                <a:gd name="T4" fmla="*/ 0 w 22"/>
                <a:gd name="T5" fmla="*/ 15 h 23"/>
                <a:gd name="T6" fmla="*/ 2 w 22"/>
                <a:gd name="T7" fmla="*/ 17 h 23"/>
                <a:gd name="T8" fmla="*/ 21 w 22"/>
                <a:gd name="T9" fmla="*/ 22 h 23"/>
                <a:gd name="T10" fmla="*/ 17 w 22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7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2" y="17"/>
                  </a:cubicBezTo>
                  <a:cubicBezTo>
                    <a:pt x="8" y="23"/>
                    <a:pt x="21" y="22"/>
                    <a:pt x="21" y="22"/>
                  </a:cubicBezTo>
                  <a:cubicBezTo>
                    <a:pt x="21" y="22"/>
                    <a:pt x="22" y="9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5" name="Group 70"/>
          <p:cNvGrpSpPr/>
          <p:nvPr/>
        </p:nvGrpSpPr>
        <p:grpSpPr>
          <a:xfrm>
            <a:off x="7170599" y="4651608"/>
            <a:ext cx="468253" cy="468314"/>
            <a:chOff x="5497513" y="3068638"/>
            <a:chExt cx="239713" cy="239713"/>
          </a:xfrm>
          <a:solidFill>
            <a:schemeClr val="accent3"/>
          </a:solidFill>
        </p:grpSpPr>
        <p:sp>
          <p:nvSpPr>
            <p:cNvPr id="26" name="Freeform 367"/>
            <p:cNvSpPr/>
            <p:nvPr/>
          </p:nvSpPr>
          <p:spPr bwMode="auto">
            <a:xfrm>
              <a:off x="5572126" y="3162301"/>
              <a:ext cx="96838" cy="98425"/>
            </a:xfrm>
            <a:custGeom>
              <a:avLst/>
              <a:gdLst>
                <a:gd name="T0" fmla="*/ 4 w 26"/>
                <a:gd name="T1" fmla="*/ 25 h 26"/>
                <a:gd name="T2" fmla="*/ 24 w 26"/>
                <a:gd name="T3" fmla="*/ 15 h 26"/>
                <a:gd name="T4" fmla="*/ 24 w 26"/>
                <a:gd name="T5" fmla="*/ 11 h 26"/>
                <a:gd name="T6" fmla="*/ 4 w 26"/>
                <a:gd name="T7" fmla="*/ 1 h 26"/>
                <a:gd name="T8" fmla="*/ 0 w 26"/>
                <a:gd name="T9" fmla="*/ 3 h 26"/>
                <a:gd name="T10" fmla="*/ 0 w 26"/>
                <a:gd name="T11" fmla="*/ 23 h 26"/>
                <a:gd name="T12" fmla="*/ 4 w 26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4" y="25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6" y="14"/>
                    <a:pt x="26" y="12"/>
                    <a:pt x="24" y="1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6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Freeform 368"/>
            <p:cNvSpPr>
              <a:spLocks noEditPoints="1"/>
            </p:cNvSpPr>
            <p:nvPr/>
          </p:nvSpPr>
          <p:spPr bwMode="auto">
            <a:xfrm>
              <a:off x="5497513" y="3068638"/>
              <a:ext cx="239713" cy="239713"/>
            </a:xfrm>
            <a:custGeom>
              <a:avLst/>
              <a:gdLst>
                <a:gd name="T0" fmla="*/ 58 w 64"/>
                <a:gd name="T1" fmla="*/ 0 h 64"/>
                <a:gd name="T2" fmla="*/ 6 w 64"/>
                <a:gd name="T3" fmla="*/ 0 h 64"/>
                <a:gd name="T4" fmla="*/ 0 w 64"/>
                <a:gd name="T5" fmla="*/ 6 h 64"/>
                <a:gd name="T6" fmla="*/ 0 w 64"/>
                <a:gd name="T7" fmla="*/ 58 h 64"/>
                <a:gd name="T8" fmla="*/ 6 w 64"/>
                <a:gd name="T9" fmla="*/ 64 h 64"/>
                <a:gd name="T10" fmla="*/ 58 w 64"/>
                <a:gd name="T11" fmla="*/ 64 h 64"/>
                <a:gd name="T12" fmla="*/ 64 w 64"/>
                <a:gd name="T13" fmla="*/ 58 h 64"/>
                <a:gd name="T14" fmla="*/ 64 w 64"/>
                <a:gd name="T15" fmla="*/ 6 h 64"/>
                <a:gd name="T16" fmla="*/ 58 w 64"/>
                <a:gd name="T17" fmla="*/ 0 h 64"/>
                <a:gd name="T18" fmla="*/ 40 w 64"/>
                <a:gd name="T19" fmla="*/ 4 h 64"/>
                <a:gd name="T20" fmla="*/ 44 w 64"/>
                <a:gd name="T21" fmla="*/ 12 h 64"/>
                <a:gd name="T22" fmla="*/ 36 w 64"/>
                <a:gd name="T23" fmla="*/ 12 h 64"/>
                <a:gd name="T24" fmla="*/ 32 w 64"/>
                <a:gd name="T25" fmla="*/ 4 h 64"/>
                <a:gd name="T26" fmla="*/ 40 w 64"/>
                <a:gd name="T27" fmla="*/ 4 h 64"/>
                <a:gd name="T28" fmla="*/ 24 w 64"/>
                <a:gd name="T29" fmla="*/ 4 h 64"/>
                <a:gd name="T30" fmla="*/ 28 w 64"/>
                <a:gd name="T31" fmla="*/ 12 h 64"/>
                <a:gd name="T32" fmla="*/ 20 w 64"/>
                <a:gd name="T33" fmla="*/ 12 h 64"/>
                <a:gd name="T34" fmla="*/ 16 w 64"/>
                <a:gd name="T35" fmla="*/ 4 h 64"/>
                <a:gd name="T36" fmla="*/ 24 w 64"/>
                <a:gd name="T37" fmla="*/ 4 h 64"/>
                <a:gd name="T38" fmla="*/ 4 w 64"/>
                <a:gd name="T39" fmla="*/ 6 h 64"/>
                <a:gd name="T40" fmla="*/ 6 w 64"/>
                <a:gd name="T41" fmla="*/ 4 h 64"/>
                <a:gd name="T42" fmla="*/ 8 w 64"/>
                <a:gd name="T43" fmla="*/ 4 h 64"/>
                <a:gd name="T44" fmla="*/ 12 w 64"/>
                <a:gd name="T45" fmla="*/ 12 h 64"/>
                <a:gd name="T46" fmla="*/ 4 w 64"/>
                <a:gd name="T47" fmla="*/ 12 h 64"/>
                <a:gd name="T48" fmla="*/ 4 w 64"/>
                <a:gd name="T49" fmla="*/ 6 h 64"/>
                <a:gd name="T50" fmla="*/ 60 w 64"/>
                <a:gd name="T51" fmla="*/ 58 h 64"/>
                <a:gd name="T52" fmla="*/ 58 w 64"/>
                <a:gd name="T53" fmla="*/ 60 h 64"/>
                <a:gd name="T54" fmla="*/ 6 w 64"/>
                <a:gd name="T55" fmla="*/ 60 h 64"/>
                <a:gd name="T56" fmla="*/ 4 w 64"/>
                <a:gd name="T57" fmla="*/ 58 h 64"/>
                <a:gd name="T58" fmla="*/ 4 w 64"/>
                <a:gd name="T59" fmla="*/ 16 h 64"/>
                <a:gd name="T60" fmla="*/ 60 w 64"/>
                <a:gd name="T61" fmla="*/ 16 h 64"/>
                <a:gd name="T62" fmla="*/ 60 w 64"/>
                <a:gd name="T63" fmla="*/ 58 h 64"/>
                <a:gd name="T64" fmla="*/ 52 w 64"/>
                <a:gd name="T65" fmla="*/ 12 h 64"/>
                <a:gd name="T66" fmla="*/ 48 w 64"/>
                <a:gd name="T67" fmla="*/ 4 h 64"/>
                <a:gd name="T68" fmla="*/ 56 w 64"/>
                <a:gd name="T69" fmla="*/ 4 h 64"/>
                <a:gd name="T70" fmla="*/ 60 w 64"/>
                <a:gd name="T71" fmla="*/ 12 h 64"/>
                <a:gd name="T72" fmla="*/ 52 w 64"/>
                <a:gd name="T73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64">
                  <a:moveTo>
                    <a:pt x="5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4"/>
                    <a:pt x="6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1" y="64"/>
                    <a:pt x="64" y="61"/>
                    <a:pt x="64" y="58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3"/>
                    <a:pt x="61" y="0"/>
                    <a:pt x="58" y="0"/>
                  </a:cubicBezTo>
                  <a:close/>
                  <a:moveTo>
                    <a:pt x="40" y="4"/>
                  </a:moveTo>
                  <a:cubicBezTo>
                    <a:pt x="44" y="12"/>
                    <a:pt x="44" y="12"/>
                    <a:pt x="44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4"/>
                    <a:pt x="32" y="4"/>
                    <a:pt x="32" y="4"/>
                  </a:cubicBezTo>
                  <a:lnTo>
                    <a:pt x="40" y="4"/>
                  </a:lnTo>
                  <a:close/>
                  <a:moveTo>
                    <a:pt x="24" y="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24" y="4"/>
                  </a:lnTo>
                  <a:close/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4" y="6"/>
                  </a:lnTo>
                  <a:close/>
                  <a:moveTo>
                    <a:pt x="60" y="58"/>
                  </a:moveTo>
                  <a:cubicBezTo>
                    <a:pt x="60" y="59"/>
                    <a:pt x="59" y="60"/>
                    <a:pt x="58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4" y="59"/>
                    <a:pt x="4" y="5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60" y="58"/>
                  </a:lnTo>
                  <a:close/>
                  <a:moveTo>
                    <a:pt x="52" y="12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5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8" name="Group 73"/>
          <p:cNvGrpSpPr/>
          <p:nvPr/>
        </p:nvGrpSpPr>
        <p:grpSpPr>
          <a:xfrm>
            <a:off x="6586410" y="2917961"/>
            <a:ext cx="512824" cy="383819"/>
            <a:chOff x="9344026" y="3128963"/>
            <a:chExt cx="239713" cy="179388"/>
          </a:xfrm>
          <a:solidFill>
            <a:schemeClr val="accent4"/>
          </a:solidFill>
        </p:grpSpPr>
        <p:sp>
          <p:nvSpPr>
            <p:cNvPr id="29" name="Freeform 375"/>
            <p:cNvSpPr>
              <a:spLocks noEditPoints="1"/>
            </p:cNvSpPr>
            <p:nvPr/>
          </p:nvSpPr>
          <p:spPr bwMode="auto">
            <a:xfrm>
              <a:off x="9344026" y="3128963"/>
              <a:ext cx="239713" cy="179388"/>
            </a:xfrm>
            <a:custGeom>
              <a:avLst/>
              <a:gdLst>
                <a:gd name="T0" fmla="*/ 123 w 151"/>
                <a:gd name="T1" fmla="*/ 0 h 113"/>
                <a:gd name="T2" fmla="*/ 28 w 151"/>
                <a:gd name="T3" fmla="*/ 0 h 113"/>
                <a:gd name="T4" fmla="*/ 0 w 151"/>
                <a:gd name="T5" fmla="*/ 66 h 113"/>
                <a:gd name="T6" fmla="*/ 0 w 151"/>
                <a:gd name="T7" fmla="*/ 113 h 113"/>
                <a:gd name="T8" fmla="*/ 151 w 151"/>
                <a:gd name="T9" fmla="*/ 113 h 113"/>
                <a:gd name="T10" fmla="*/ 151 w 151"/>
                <a:gd name="T11" fmla="*/ 66 h 113"/>
                <a:gd name="T12" fmla="*/ 123 w 151"/>
                <a:gd name="T13" fmla="*/ 0 h 113"/>
                <a:gd name="T14" fmla="*/ 142 w 151"/>
                <a:gd name="T15" fmla="*/ 104 h 113"/>
                <a:gd name="T16" fmla="*/ 9 w 151"/>
                <a:gd name="T17" fmla="*/ 104 h 113"/>
                <a:gd name="T18" fmla="*/ 9 w 151"/>
                <a:gd name="T19" fmla="*/ 75 h 113"/>
                <a:gd name="T20" fmla="*/ 142 w 151"/>
                <a:gd name="T21" fmla="*/ 75 h 113"/>
                <a:gd name="T22" fmla="*/ 142 w 151"/>
                <a:gd name="T23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113">
                  <a:moveTo>
                    <a:pt x="123" y="0"/>
                  </a:moveTo>
                  <a:lnTo>
                    <a:pt x="28" y="0"/>
                  </a:lnTo>
                  <a:lnTo>
                    <a:pt x="0" y="66"/>
                  </a:lnTo>
                  <a:lnTo>
                    <a:pt x="0" y="113"/>
                  </a:lnTo>
                  <a:lnTo>
                    <a:pt x="151" y="113"/>
                  </a:lnTo>
                  <a:lnTo>
                    <a:pt x="151" y="66"/>
                  </a:lnTo>
                  <a:lnTo>
                    <a:pt x="123" y="0"/>
                  </a:lnTo>
                  <a:close/>
                  <a:moveTo>
                    <a:pt x="142" y="104"/>
                  </a:moveTo>
                  <a:lnTo>
                    <a:pt x="9" y="104"/>
                  </a:lnTo>
                  <a:lnTo>
                    <a:pt x="9" y="75"/>
                  </a:lnTo>
                  <a:lnTo>
                    <a:pt x="142" y="75"/>
                  </a:lnTo>
                  <a:lnTo>
                    <a:pt x="14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Rectangle 376"/>
            <p:cNvSpPr>
              <a:spLocks noChangeArrowheads="1"/>
            </p:cNvSpPr>
            <p:nvPr/>
          </p:nvSpPr>
          <p:spPr bwMode="auto">
            <a:xfrm>
              <a:off x="9539288" y="3263901"/>
              <a:ext cx="142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1" name="TextBox 76"/>
          <p:cNvSpPr txBox="1"/>
          <p:nvPr/>
        </p:nvSpPr>
        <p:spPr>
          <a:xfrm>
            <a:off x="7739487" y="272070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Rectangle 77"/>
          <p:cNvSpPr/>
          <p:nvPr/>
        </p:nvSpPr>
        <p:spPr>
          <a:xfrm>
            <a:off x="7739486" y="2970672"/>
            <a:ext cx="268173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3" name="TextBox 78"/>
          <p:cNvSpPr txBox="1"/>
          <p:nvPr/>
        </p:nvSpPr>
        <p:spPr>
          <a:xfrm>
            <a:off x="3971986" y="330177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Rectangle 79"/>
          <p:cNvSpPr/>
          <p:nvPr/>
        </p:nvSpPr>
        <p:spPr>
          <a:xfrm>
            <a:off x="2279246" y="3551741"/>
            <a:ext cx="269814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5" name="TextBox 80"/>
          <p:cNvSpPr txBox="1"/>
          <p:nvPr/>
        </p:nvSpPr>
        <p:spPr>
          <a:xfrm>
            <a:off x="8153957" y="44595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Rectangle 81"/>
          <p:cNvSpPr/>
          <p:nvPr/>
        </p:nvSpPr>
        <p:spPr>
          <a:xfrm>
            <a:off x="8153957" y="4709493"/>
            <a:ext cx="268173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7" name="TextBox 82"/>
          <p:cNvSpPr txBox="1"/>
          <p:nvPr/>
        </p:nvSpPr>
        <p:spPr>
          <a:xfrm>
            <a:off x="3442415" y="521405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Rectangle 83"/>
          <p:cNvSpPr/>
          <p:nvPr/>
        </p:nvSpPr>
        <p:spPr>
          <a:xfrm>
            <a:off x="1749675" y="5464022"/>
            <a:ext cx="269814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文字内容需概括精炼，建议与标题相关并符合整体语言风格，语言描述尽量简洁生动</a:t>
            </a:r>
            <a:endParaRPr lang="zh-CN" altLang="en-US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39" name="TextBox 86"/>
          <p:cNvSpPr txBox="1"/>
          <p:nvPr/>
        </p:nvSpPr>
        <p:spPr>
          <a:xfrm>
            <a:off x="4298510" y="23404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id-ID" altLang="zh-CN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Freeform 37"/>
          <p:cNvSpPr/>
          <p:nvPr/>
        </p:nvSpPr>
        <p:spPr bwMode="auto">
          <a:xfrm>
            <a:off x="4622200" y="1886340"/>
            <a:ext cx="465011" cy="427107"/>
          </a:xfrm>
          <a:custGeom>
            <a:avLst/>
            <a:gdLst>
              <a:gd name="T0" fmla="*/ 46 w 62"/>
              <a:gd name="T1" fmla="*/ 3 h 57"/>
              <a:gd name="T2" fmla="*/ 25 w 62"/>
              <a:gd name="T3" fmla="*/ 4 h 57"/>
              <a:gd name="T4" fmla="*/ 4 w 62"/>
              <a:gd name="T5" fmla="*/ 8 h 57"/>
              <a:gd name="T6" fmla="*/ 1 w 62"/>
              <a:gd name="T7" fmla="*/ 8 h 57"/>
              <a:gd name="T8" fmla="*/ 1 w 62"/>
              <a:gd name="T9" fmla="*/ 11 h 57"/>
              <a:gd name="T10" fmla="*/ 28 w 62"/>
              <a:gd name="T11" fmla="*/ 56 h 57"/>
              <a:gd name="T12" fmla="*/ 30 w 62"/>
              <a:gd name="T13" fmla="*/ 57 h 57"/>
              <a:gd name="T14" fmla="*/ 32 w 62"/>
              <a:gd name="T15" fmla="*/ 57 h 57"/>
              <a:gd name="T16" fmla="*/ 32 w 62"/>
              <a:gd name="T17" fmla="*/ 53 h 57"/>
              <a:gd name="T18" fmla="*/ 20 w 62"/>
              <a:gd name="T19" fmla="*/ 33 h 57"/>
              <a:gd name="T20" fmla="*/ 41 w 62"/>
              <a:gd name="T21" fmla="*/ 30 h 57"/>
              <a:gd name="T22" fmla="*/ 62 w 62"/>
              <a:gd name="T23" fmla="*/ 28 h 57"/>
              <a:gd name="T24" fmla="*/ 46 w 62"/>
              <a:gd name="T25" fmla="*/ 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57">
                <a:moveTo>
                  <a:pt x="46" y="3"/>
                </a:moveTo>
                <a:cubicBezTo>
                  <a:pt x="46" y="3"/>
                  <a:pt x="36" y="8"/>
                  <a:pt x="25" y="4"/>
                </a:cubicBezTo>
                <a:cubicBezTo>
                  <a:pt x="14" y="0"/>
                  <a:pt x="9" y="2"/>
                  <a:pt x="4" y="8"/>
                </a:cubicBezTo>
                <a:cubicBezTo>
                  <a:pt x="3" y="7"/>
                  <a:pt x="2" y="7"/>
                  <a:pt x="1" y="8"/>
                </a:cubicBezTo>
                <a:cubicBezTo>
                  <a:pt x="0" y="8"/>
                  <a:pt x="0" y="10"/>
                  <a:pt x="1" y="11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9" y="57"/>
                  <a:pt x="30" y="57"/>
                </a:cubicBezTo>
                <a:cubicBezTo>
                  <a:pt x="31" y="57"/>
                  <a:pt x="31" y="57"/>
                  <a:pt x="32" y="57"/>
                </a:cubicBezTo>
                <a:cubicBezTo>
                  <a:pt x="33" y="56"/>
                  <a:pt x="33" y="54"/>
                  <a:pt x="32" y="53"/>
                </a:cubicBezTo>
                <a:cubicBezTo>
                  <a:pt x="20" y="33"/>
                  <a:pt x="20" y="33"/>
                  <a:pt x="20" y="33"/>
                </a:cubicBezTo>
                <a:cubicBezTo>
                  <a:pt x="25" y="27"/>
                  <a:pt x="30" y="26"/>
                  <a:pt x="41" y="30"/>
                </a:cubicBezTo>
                <a:cubicBezTo>
                  <a:pt x="52" y="33"/>
                  <a:pt x="62" y="28"/>
                  <a:pt x="62" y="28"/>
                </a:cubicBezTo>
                <a:lnTo>
                  <a:pt x="46" y="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 animBg="1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583">
      <a:dk1>
        <a:srgbClr val="000000"/>
      </a:dk1>
      <a:lt1>
        <a:srgbClr val="FFFFFF"/>
      </a:lt1>
      <a:dk2>
        <a:srgbClr val="0089D2"/>
      </a:dk2>
      <a:lt2>
        <a:srgbClr val="F8F8F8"/>
      </a:lt2>
      <a:accent1>
        <a:srgbClr val="0089D2"/>
      </a:accent1>
      <a:accent2>
        <a:srgbClr val="039BE6"/>
      </a:accent2>
      <a:accent3>
        <a:srgbClr val="00A7F3"/>
      </a:accent3>
      <a:accent4>
        <a:srgbClr val="28B5F4"/>
      </a:accent4>
      <a:accent5>
        <a:srgbClr val="4FC2F9"/>
      </a:accent5>
      <a:accent6>
        <a:srgbClr val="80D5F9"/>
      </a:accent6>
      <a:hlink>
        <a:srgbClr val="0070C0"/>
      </a:hlink>
      <a:folHlink>
        <a:srgbClr val="0089D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6439</Words>
  <Application>WPS 演示</Application>
  <PresentationFormat>宽屏</PresentationFormat>
  <Paragraphs>843</Paragraphs>
  <Slides>37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</vt:lpstr>
      <vt:lpstr>宋体</vt:lpstr>
      <vt:lpstr>Wingdings</vt:lpstr>
      <vt:lpstr>华文细黑</vt:lpstr>
      <vt:lpstr>Calibri</vt:lpstr>
      <vt:lpstr>微软雅黑</vt:lpstr>
      <vt:lpstr>Roboto Bold</vt:lpstr>
      <vt:lpstr>Roboto Medium</vt:lpstr>
      <vt:lpstr>Helvetica</vt:lpstr>
      <vt:lpstr>MS PGothic</vt:lpstr>
      <vt:lpstr>Arial Unicode MS</vt:lpstr>
      <vt:lpstr>Arial Black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MICHAEL</dc:creator>
  <cp:lastModifiedBy>李慧民</cp:lastModifiedBy>
  <cp:revision>23</cp:revision>
  <dcterms:created xsi:type="dcterms:W3CDTF">2015-05-05T08:02:00Z</dcterms:created>
  <dcterms:modified xsi:type="dcterms:W3CDTF">2018-02-10T11:34:08Z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