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charts/chart1.xml" ContentType="application/vnd.openxmlformats-officedocument.drawingml.chart+xml"/>
  <Override PartName="/ppt/tags/tag24.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89" r:id="rId3"/>
    <p:sldMasterId id="2147483747" r:id="rId4"/>
  </p:sldMasterIdLst>
  <p:notesMasterIdLst>
    <p:notesMasterId r:id="rId28"/>
  </p:notesMasterIdLst>
  <p:sldIdLst>
    <p:sldId id="256" r:id="rId5"/>
    <p:sldId id="257" r:id="rId6"/>
    <p:sldId id="258" r:id="rId7"/>
    <p:sldId id="259" r:id="rId8"/>
    <p:sldId id="260" r:id="rId9"/>
    <p:sldId id="262" r:id="rId10"/>
    <p:sldId id="263" r:id="rId11"/>
    <p:sldId id="265" r:id="rId12"/>
    <p:sldId id="266" r:id="rId13"/>
    <p:sldId id="267" r:id="rId14"/>
    <p:sldId id="269" r:id="rId15"/>
    <p:sldId id="270" r:id="rId16"/>
    <p:sldId id="271" r:id="rId17"/>
    <p:sldId id="272" r:id="rId18"/>
    <p:sldId id="273" r:id="rId19"/>
    <p:sldId id="274" r:id="rId20"/>
    <p:sldId id="275" r:id="rId21"/>
    <p:sldId id="276" r:id="rId22"/>
    <p:sldId id="277" r:id="rId23"/>
    <p:sldId id="281" r:id="rId24"/>
    <p:sldId id="282" r:id="rId25"/>
    <p:sldId id="284" r:id="rId26"/>
    <p:sldId id="28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F81"/>
    <a:srgbClr val="D43B20"/>
    <a:srgbClr val="E3D7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364" autoAdjust="0"/>
    <p:restoredTop sz="94660"/>
  </p:normalViewPr>
  <p:slideViewPr>
    <p:cSldViewPr snapToGrid="0">
      <p:cViewPr varScale="1">
        <p:scale>
          <a:sx n="84" d="100"/>
          <a:sy n="84" d="100"/>
        </p:scale>
        <p:origin x="768"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rgbClr val="D43B20"/>
              </a:solidFill>
            </c:spPr>
            <c:extLst>
              <c:ext xmlns:c16="http://schemas.microsoft.com/office/drawing/2014/chart" uri="{C3380CC4-5D6E-409C-BE32-E72D297353CC}">
                <c16:uniqueId val="{00000001-A302-47F0-8650-68F0AB0E2C08}"/>
              </c:ext>
            </c:extLst>
          </c:dPt>
          <c:dPt>
            <c:idx val="1"/>
            <c:bubble3D val="0"/>
            <c:spPr>
              <a:solidFill>
                <a:schemeClr val="bg1">
                  <a:lumMod val="75000"/>
                </a:schemeClr>
              </a:solidFill>
            </c:spPr>
            <c:extLst>
              <c:ext xmlns:c16="http://schemas.microsoft.com/office/drawing/2014/chart" uri="{C3380CC4-5D6E-409C-BE32-E72D297353CC}">
                <c16:uniqueId val="{00000003-A302-47F0-8650-68F0AB0E2C08}"/>
              </c:ext>
            </c:extLst>
          </c:dPt>
          <c:dPt>
            <c:idx val="2"/>
            <c:bubble3D val="0"/>
            <c:spPr>
              <a:solidFill>
                <a:schemeClr val="tx1">
                  <a:lumMod val="50000"/>
                  <a:lumOff val="50000"/>
                </a:schemeClr>
              </a:solidFill>
            </c:spPr>
            <c:extLst>
              <c:ext xmlns:c16="http://schemas.microsoft.com/office/drawing/2014/chart" uri="{C3380CC4-5D6E-409C-BE32-E72D297353CC}">
                <c16:uniqueId val="{00000005-A302-47F0-8650-68F0AB0E2C08}"/>
              </c:ext>
            </c:extLst>
          </c:dPt>
          <c:dPt>
            <c:idx val="3"/>
            <c:bubble3D val="0"/>
            <c:spPr>
              <a:solidFill>
                <a:schemeClr val="tx1">
                  <a:lumMod val="65000"/>
                  <a:lumOff val="35000"/>
                </a:schemeClr>
              </a:solidFill>
            </c:spPr>
            <c:extLst>
              <c:ext xmlns:c16="http://schemas.microsoft.com/office/drawing/2014/chart" uri="{C3380CC4-5D6E-409C-BE32-E72D297353CC}">
                <c16:uniqueId val="{00000007-A302-47F0-8650-68F0AB0E2C08}"/>
              </c:ext>
            </c:extLst>
          </c:dPt>
          <c:dPt>
            <c:idx val="4"/>
            <c:bubble3D val="0"/>
            <c:spPr>
              <a:solidFill>
                <a:schemeClr val="tx1">
                  <a:lumMod val="75000"/>
                  <a:lumOff val="25000"/>
                </a:schemeClr>
              </a:solidFill>
            </c:spPr>
            <c:extLst>
              <c:ext xmlns:c16="http://schemas.microsoft.com/office/drawing/2014/chart" uri="{C3380CC4-5D6E-409C-BE32-E72D297353CC}">
                <c16:uniqueId val="{00000009-A302-47F0-8650-68F0AB0E2C08}"/>
              </c:ext>
            </c:extLst>
          </c:dPt>
          <c:dPt>
            <c:idx val="5"/>
            <c:bubble3D val="0"/>
            <c:spPr>
              <a:solidFill>
                <a:srgbClr val="759F81"/>
              </a:solidFill>
            </c:spPr>
            <c:extLst>
              <c:ext xmlns:c16="http://schemas.microsoft.com/office/drawing/2014/chart" uri="{C3380CC4-5D6E-409C-BE32-E72D297353CC}">
                <c16:uniqueId val="{0000000B-A302-47F0-8650-68F0AB0E2C08}"/>
              </c:ext>
            </c:extLst>
          </c:dPt>
          <c:dLbls>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bg1"/>
                    </a:solidFill>
                    <a:latin typeface="Agency FB" panose="020B050302020202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extLst>
          </c:dLbls>
          <c:cat>
            <c:strRef>
              <c:f>Sheet1!$A$2:$A$7</c:f>
              <c:strCache>
                <c:ptCount val="6"/>
                <c:pt idx="0">
                  <c:v>201X</c:v>
                </c:pt>
                <c:pt idx="1">
                  <c:v>201X</c:v>
                </c:pt>
                <c:pt idx="2">
                  <c:v>201X</c:v>
                </c:pt>
                <c:pt idx="3">
                  <c:v>201X</c:v>
                </c:pt>
                <c:pt idx="4">
                  <c:v>201X</c:v>
                </c:pt>
                <c:pt idx="5">
                  <c:v>201X</c:v>
                </c:pt>
              </c:strCache>
            </c:strRef>
          </c:cat>
          <c:val>
            <c:numRef>
              <c:f>Sheet1!$B$2:$B$7</c:f>
              <c:numCache>
                <c:formatCode>0%</c:formatCode>
                <c:ptCount val="6"/>
                <c:pt idx="0">
                  <c:v>0.3</c:v>
                </c:pt>
                <c:pt idx="1">
                  <c:v>0.1</c:v>
                </c:pt>
                <c:pt idx="2">
                  <c:v>0.15</c:v>
                </c:pt>
                <c:pt idx="3">
                  <c:v>0.1</c:v>
                </c:pt>
                <c:pt idx="4">
                  <c:v>0.15</c:v>
                </c:pt>
                <c:pt idx="5">
                  <c:v>0.2</c:v>
                </c:pt>
              </c:numCache>
            </c:numRef>
          </c:val>
          <c:extLst>
            <c:ext xmlns:c16="http://schemas.microsoft.com/office/drawing/2014/chart" uri="{C3380CC4-5D6E-409C-BE32-E72D297353CC}">
              <c16:uniqueId val="{0000000C-A302-47F0-8650-68F0AB0E2C08}"/>
            </c:ext>
          </c:extLst>
        </c:ser>
        <c:dLbls>
          <c:showLegendKey val="0"/>
          <c:showVal val="1"/>
          <c:showCatName val="0"/>
          <c:showSerName val="0"/>
          <c:showPercent val="0"/>
          <c:showBubbleSize val="0"/>
          <c:showLeaderLines val="0"/>
        </c:dLbls>
        <c:firstSliceAng val="115"/>
      </c:pieChart>
      <c:spPr>
        <a:noFill/>
        <a:ln>
          <a:noFill/>
        </a:ln>
        <a:effectLst/>
      </c:spPr>
    </c:plotArea>
    <c:legend>
      <c:legendPos val="b"/>
      <c:layout>
        <c:manualLayout>
          <c:xMode val="edge"/>
          <c:yMode val="edge"/>
          <c:x val="9.8956214454730407E-2"/>
          <c:y val="0.91702465696629898"/>
          <c:w val="0.82844815060816301"/>
          <c:h val="8.2975343033701798E-2"/>
        </c:manualLayout>
      </c:layout>
      <c:overlay val="0"/>
      <c:txPr>
        <a:bodyPr rot="0" spcFirstLastPara="0" vertOverflow="ellipsis" vert="horz" wrap="square" anchor="ctr" anchorCtr="1"/>
        <a:lstStyle/>
        <a:p>
          <a:pPr>
            <a:defRPr lang="zh-CN" sz="1100" b="1" i="0" u="none" strike="noStrike" kern="1200" baseline="0">
              <a:solidFill>
                <a:schemeClr val="tx1">
                  <a:lumMod val="75000"/>
                  <a:lumOff val="25000"/>
                </a:schemeClr>
              </a:solidFill>
              <a:latin typeface="Agency FB" panose="020B0503020202020204" pitchFamily="34" charset="0"/>
              <a:ea typeface="+mn-ea"/>
              <a:cs typeface="+mn-cs"/>
            </a:defRPr>
          </a:pPr>
          <a:endParaRPr lang="zh-CN"/>
        </a:p>
      </c:txPr>
    </c:legend>
    <c:plotVisOnly val="1"/>
    <c:dispBlanksAs val="zero"/>
    <c:showDLblsOverMax val="0"/>
  </c:chart>
  <c:txPr>
    <a:bodyPr/>
    <a:lstStyle/>
    <a:p>
      <a:pPr>
        <a:defRPr lang="zh-CN" sz="1600">
          <a:solidFill>
            <a:schemeClr val="bg1"/>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0FA307-24E8-43FD-A496-C022050B042A}"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F3B4DC-63CE-4D00-BBC7-3C03C524E95A}" type="slidenum">
              <a:rPr lang="zh-CN" altLang="en-US" smtClean="0"/>
              <a:t>‹#›</a:t>
            </a:fld>
            <a:endParaRPr lang="zh-CN" altLang="en-US"/>
          </a:p>
        </p:txBody>
      </p:sp>
    </p:spTree>
    <p:extLst>
      <p:ext uri="{BB962C8B-B14F-4D97-AF65-F5344CB8AC3E}">
        <p14:creationId xmlns:p14="http://schemas.microsoft.com/office/powerpoint/2010/main" val="4069818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a:t>
            </a:fld>
            <a:endParaRPr lang="zh-CN" altLang="en-US"/>
          </a:p>
        </p:txBody>
      </p:sp>
    </p:spTree>
    <p:extLst>
      <p:ext uri="{BB962C8B-B14F-4D97-AF65-F5344CB8AC3E}">
        <p14:creationId xmlns:p14="http://schemas.microsoft.com/office/powerpoint/2010/main" val="3049893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10</a:t>
            </a:fld>
            <a:endParaRPr lang="zh-CN" altLang="en-US"/>
          </a:p>
        </p:txBody>
      </p:sp>
    </p:spTree>
    <p:extLst>
      <p:ext uri="{BB962C8B-B14F-4D97-AF65-F5344CB8AC3E}">
        <p14:creationId xmlns:p14="http://schemas.microsoft.com/office/powerpoint/2010/main" val="3870721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11</a:t>
            </a:fld>
            <a:endParaRPr lang="zh-CN" altLang="en-US"/>
          </a:p>
        </p:txBody>
      </p:sp>
    </p:spTree>
    <p:extLst>
      <p:ext uri="{BB962C8B-B14F-4D97-AF65-F5344CB8AC3E}">
        <p14:creationId xmlns:p14="http://schemas.microsoft.com/office/powerpoint/2010/main" val="3653242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12</a:t>
            </a:fld>
            <a:endParaRPr lang="zh-CN" altLang="en-US"/>
          </a:p>
        </p:txBody>
      </p:sp>
    </p:spTree>
    <p:extLst>
      <p:ext uri="{BB962C8B-B14F-4D97-AF65-F5344CB8AC3E}">
        <p14:creationId xmlns:p14="http://schemas.microsoft.com/office/powerpoint/2010/main" val="3069602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13</a:t>
            </a:fld>
            <a:endParaRPr lang="zh-CN" altLang="en-US"/>
          </a:p>
        </p:txBody>
      </p:sp>
    </p:spTree>
    <p:extLst>
      <p:ext uri="{BB962C8B-B14F-4D97-AF65-F5344CB8AC3E}">
        <p14:creationId xmlns:p14="http://schemas.microsoft.com/office/powerpoint/2010/main" val="1945284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14</a:t>
            </a:fld>
            <a:endParaRPr lang="zh-CN" altLang="en-US"/>
          </a:p>
        </p:txBody>
      </p:sp>
    </p:spTree>
    <p:extLst>
      <p:ext uri="{BB962C8B-B14F-4D97-AF65-F5344CB8AC3E}">
        <p14:creationId xmlns:p14="http://schemas.microsoft.com/office/powerpoint/2010/main" val="4057674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15</a:t>
            </a:fld>
            <a:endParaRPr lang="zh-CN" altLang="en-US"/>
          </a:p>
        </p:txBody>
      </p:sp>
    </p:spTree>
    <p:extLst>
      <p:ext uri="{BB962C8B-B14F-4D97-AF65-F5344CB8AC3E}">
        <p14:creationId xmlns:p14="http://schemas.microsoft.com/office/powerpoint/2010/main" val="3370925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16</a:t>
            </a:fld>
            <a:endParaRPr lang="zh-CN" altLang="en-US"/>
          </a:p>
        </p:txBody>
      </p:sp>
    </p:spTree>
    <p:extLst>
      <p:ext uri="{BB962C8B-B14F-4D97-AF65-F5344CB8AC3E}">
        <p14:creationId xmlns:p14="http://schemas.microsoft.com/office/powerpoint/2010/main" val="3009494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17</a:t>
            </a:fld>
            <a:endParaRPr lang="zh-CN" altLang="en-US"/>
          </a:p>
        </p:txBody>
      </p:sp>
    </p:spTree>
    <p:extLst>
      <p:ext uri="{BB962C8B-B14F-4D97-AF65-F5344CB8AC3E}">
        <p14:creationId xmlns:p14="http://schemas.microsoft.com/office/powerpoint/2010/main" val="2649476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18</a:t>
            </a:fld>
            <a:endParaRPr lang="zh-CN" altLang="en-US"/>
          </a:p>
        </p:txBody>
      </p:sp>
    </p:spTree>
    <p:extLst>
      <p:ext uri="{BB962C8B-B14F-4D97-AF65-F5344CB8AC3E}">
        <p14:creationId xmlns:p14="http://schemas.microsoft.com/office/powerpoint/2010/main" val="4262182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19</a:t>
            </a:fld>
            <a:endParaRPr lang="zh-CN" altLang="en-US"/>
          </a:p>
        </p:txBody>
      </p:sp>
    </p:spTree>
    <p:extLst>
      <p:ext uri="{BB962C8B-B14F-4D97-AF65-F5344CB8AC3E}">
        <p14:creationId xmlns:p14="http://schemas.microsoft.com/office/powerpoint/2010/main" val="3066990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2</a:t>
            </a:fld>
            <a:endParaRPr lang="zh-CN" altLang="en-US"/>
          </a:p>
        </p:txBody>
      </p:sp>
    </p:spTree>
    <p:extLst>
      <p:ext uri="{BB962C8B-B14F-4D97-AF65-F5344CB8AC3E}">
        <p14:creationId xmlns:p14="http://schemas.microsoft.com/office/powerpoint/2010/main" val="2644160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20</a:t>
            </a:fld>
            <a:endParaRPr lang="zh-CN" altLang="en-US"/>
          </a:p>
        </p:txBody>
      </p:sp>
    </p:spTree>
    <p:extLst>
      <p:ext uri="{BB962C8B-B14F-4D97-AF65-F5344CB8AC3E}">
        <p14:creationId xmlns:p14="http://schemas.microsoft.com/office/powerpoint/2010/main" val="1667822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21</a:t>
            </a:fld>
            <a:endParaRPr lang="zh-CN" altLang="en-US"/>
          </a:p>
        </p:txBody>
      </p:sp>
    </p:spTree>
    <p:extLst>
      <p:ext uri="{BB962C8B-B14F-4D97-AF65-F5344CB8AC3E}">
        <p14:creationId xmlns:p14="http://schemas.microsoft.com/office/powerpoint/2010/main" val="3253976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22</a:t>
            </a:fld>
            <a:endParaRPr lang="zh-CN" altLang="en-US"/>
          </a:p>
        </p:txBody>
      </p:sp>
    </p:spTree>
    <p:extLst>
      <p:ext uri="{BB962C8B-B14F-4D97-AF65-F5344CB8AC3E}">
        <p14:creationId xmlns:p14="http://schemas.microsoft.com/office/powerpoint/2010/main" val="7204526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23</a:t>
            </a:fld>
            <a:endParaRPr lang="zh-CN" altLang="en-US"/>
          </a:p>
        </p:txBody>
      </p:sp>
    </p:spTree>
    <p:extLst>
      <p:ext uri="{BB962C8B-B14F-4D97-AF65-F5344CB8AC3E}">
        <p14:creationId xmlns:p14="http://schemas.microsoft.com/office/powerpoint/2010/main" val="275121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3</a:t>
            </a:fld>
            <a:endParaRPr lang="zh-CN" altLang="en-US"/>
          </a:p>
        </p:txBody>
      </p:sp>
    </p:spTree>
    <p:extLst>
      <p:ext uri="{BB962C8B-B14F-4D97-AF65-F5344CB8AC3E}">
        <p14:creationId xmlns:p14="http://schemas.microsoft.com/office/powerpoint/2010/main" val="1476408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4</a:t>
            </a:fld>
            <a:endParaRPr lang="zh-CN" altLang="en-US"/>
          </a:p>
        </p:txBody>
      </p:sp>
    </p:spTree>
    <p:extLst>
      <p:ext uri="{BB962C8B-B14F-4D97-AF65-F5344CB8AC3E}">
        <p14:creationId xmlns:p14="http://schemas.microsoft.com/office/powerpoint/2010/main" val="3070563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5</a:t>
            </a:fld>
            <a:endParaRPr lang="zh-CN" altLang="en-US"/>
          </a:p>
        </p:txBody>
      </p:sp>
    </p:spTree>
    <p:extLst>
      <p:ext uri="{BB962C8B-B14F-4D97-AF65-F5344CB8AC3E}">
        <p14:creationId xmlns:p14="http://schemas.microsoft.com/office/powerpoint/2010/main" val="3662894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6</a:t>
            </a:fld>
            <a:endParaRPr lang="zh-CN" altLang="en-US"/>
          </a:p>
        </p:txBody>
      </p:sp>
    </p:spTree>
    <p:extLst>
      <p:ext uri="{BB962C8B-B14F-4D97-AF65-F5344CB8AC3E}">
        <p14:creationId xmlns:p14="http://schemas.microsoft.com/office/powerpoint/2010/main" val="3778582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7</a:t>
            </a:fld>
            <a:endParaRPr lang="zh-CN" altLang="en-US"/>
          </a:p>
        </p:txBody>
      </p:sp>
    </p:spTree>
    <p:extLst>
      <p:ext uri="{BB962C8B-B14F-4D97-AF65-F5344CB8AC3E}">
        <p14:creationId xmlns:p14="http://schemas.microsoft.com/office/powerpoint/2010/main" val="1255857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8</a:t>
            </a:fld>
            <a:endParaRPr lang="zh-CN" altLang="en-US"/>
          </a:p>
        </p:txBody>
      </p:sp>
    </p:spTree>
    <p:extLst>
      <p:ext uri="{BB962C8B-B14F-4D97-AF65-F5344CB8AC3E}">
        <p14:creationId xmlns:p14="http://schemas.microsoft.com/office/powerpoint/2010/main" val="3443067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F3B4DC-63CE-4D00-BBC7-3C03C524E95A}" type="slidenum">
              <a:rPr lang="zh-CN" altLang="en-US" smtClean="0"/>
              <a:t>9</a:t>
            </a:fld>
            <a:endParaRPr lang="zh-CN" altLang="en-US"/>
          </a:p>
        </p:txBody>
      </p:sp>
    </p:spTree>
    <p:extLst>
      <p:ext uri="{BB962C8B-B14F-4D97-AF65-F5344CB8AC3E}">
        <p14:creationId xmlns:p14="http://schemas.microsoft.com/office/powerpoint/2010/main" val="3901543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482600"/>
            <a:ext cx="7518400" cy="471365"/>
          </a:xfrm>
          <a:prstGeom prst="rect">
            <a:avLst/>
          </a:prstGeom>
        </p:spPr>
        <p:txBody>
          <a:bodyPr wrap="none" lIns="0" tIns="0" rIns="0" bIns="0" anchor="ctr">
            <a:noAutofit/>
          </a:bodyPr>
          <a:lstStyle>
            <a:lvl1pPr algn="ctr">
              <a:defRPr sz="3200" b="1" baseline="0">
                <a:solidFill>
                  <a:schemeClr val="tx1">
                    <a:lumMod val="50000"/>
                    <a:lumOff val="50000"/>
                  </a:schemeClr>
                </a:solidFill>
              </a:defRPr>
            </a:lvl1pPr>
          </a:lstStyle>
          <a:p>
            <a:r>
              <a:rPr lang="en-US" dirty="0"/>
              <a:t>Click To Edit Master Title Style</a:t>
            </a:r>
          </a:p>
        </p:txBody>
      </p:sp>
      <p:sp>
        <p:nvSpPr>
          <p:cNvPr id="11" name="Text Placeholder 3"/>
          <p:cNvSpPr>
            <a:spLocks noGrp="1"/>
          </p:cNvSpPr>
          <p:nvPr>
            <p:ph type="body" sz="half" idx="2" hasCustomPrompt="1"/>
          </p:nvPr>
        </p:nvSpPr>
        <p:spPr>
          <a:xfrm>
            <a:off x="3352800" y="951922"/>
            <a:ext cx="5486400" cy="267661"/>
          </a:xfrm>
          <a:prstGeom prst="rect">
            <a:avLst/>
          </a:prstGeom>
        </p:spPr>
        <p:txBody>
          <a:bodyPr wrap="none" lIns="0" tIns="0" rIns="0" bIns="0" anchor="ctr">
            <a:noAutofit/>
          </a:bodyPr>
          <a:lstStyle>
            <a:lvl1pPr marL="0" indent="0" algn="ctr">
              <a:buNone/>
              <a:defRPr sz="1600"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1" y="2"/>
            <a:ext cx="6265332"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6265333" y="0"/>
            <a:ext cx="5926667"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4572000" cy="6858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FullPic">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0"/>
            <a:ext cx="12192000"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4" name="Picture Placeholder 7"/>
          <p:cNvSpPr>
            <a:spLocks noGrp="1"/>
          </p:cNvSpPr>
          <p:nvPr>
            <p:ph type="pic" sz="quarter" idx="10" hasCustomPrompt="1"/>
          </p:nvPr>
        </p:nvSpPr>
        <p:spPr>
          <a:xfrm>
            <a:off x="7112000" y="2696632"/>
            <a:ext cx="5080000" cy="1464736"/>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2819400"/>
            <a:ext cx="12192000" cy="40386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4851400"/>
            <a:ext cx="12192000" cy="2015067"/>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0"/>
            <a:ext cx="12192000" cy="48514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12192000" cy="4953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3259667"/>
            <a:ext cx="12192000" cy="3589867"/>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9" y="1870880"/>
            <a:ext cx="4908153" cy="4301321"/>
          </a:xfrm>
          <a:prstGeom prst="rect">
            <a:avLst/>
          </a:prstGeom>
          <a:ln>
            <a:solidFill>
              <a:schemeClr val="accent1"/>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6385125" y="1870880"/>
            <a:ext cx="4908153" cy="4301321"/>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7315200" y="1532467"/>
            <a:ext cx="4267200" cy="4876800"/>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8" y="1711037"/>
            <a:ext cx="4471039" cy="33528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8" name="Picture Placeholder 7"/>
          <p:cNvSpPr>
            <a:spLocks noGrp="1"/>
          </p:cNvSpPr>
          <p:nvPr>
            <p:ph type="pic" sz="quarter" idx="16" hasCustomPrompt="1"/>
          </p:nvPr>
        </p:nvSpPr>
        <p:spPr>
          <a:xfrm>
            <a:off x="852803"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3" name="Picture Placeholder 7"/>
          <p:cNvSpPr>
            <a:spLocks noGrp="1"/>
          </p:cNvSpPr>
          <p:nvPr>
            <p:ph type="pic" sz="quarter" idx="17" hasCustomPrompt="1"/>
          </p:nvPr>
        </p:nvSpPr>
        <p:spPr>
          <a:xfrm>
            <a:off x="2406407"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4" name="Picture Placeholder 7"/>
          <p:cNvSpPr>
            <a:spLocks noGrp="1"/>
          </p:cNvSpPr>
          <p:nvPr>
            <p:ph type="pic" sz="quarter" idx="18" hasCustomPrompt="1"/>
          </p:nvPr>
        </p:nvSpPr>
        <p:spPr>
          <a:xfrm>
            <a:off x="3960012"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ppt_x"/>
                                          </p:val>
                                        </p:tav>
                                        <p:tav tm="100000">
                                          <p:val>
                                            <p:strVal val="#ppt_x"/>
                                          </p:val>
                                        </p:tav>
                                      </p:tavLst>
                                    </p:anim>
                                    <p:anim calcmode="lin" valueType="num">
                                      <p:cBhvr additive="base">
                                        <p:cTn id="18" dur="10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eam09">
    <p:spTree>
      <p:nvGrpSpPr>
        <p:cNvPr id="1" name=""/>
        <p:cNvGrpSpPr/>
        <p:nvPr/>
      </p:nvGrpSpPr>
      <p:grpSpPr>
        <a:xfrm>
          <a:off x="0" y="0"/>
          <a:ext cx="0" cy="0"/>
          <a:chOff x="0" y="0"/>
          <a:chExt cx="0" cy="0"/>
        </a:xfrm>
      </p:grpSpPr>
      <p:sp>
        <p:nvSpPr>
          <p:cNvPr id="21" name="Picture Placeholder 7"/>
          <p:cNvSpPr>
            <a:spLocks noGrp="1"/>
          </p:cNvSpPr>
          <p:nvPr>
            <p:ph type="pic" sz="quarter" idx="29" hasCustomPrompt="1"/>
          </p:nvPr>
        </p:nvSpPr>
        <p:spPr>
          <a:xfrm>
            <a:off x="0" y="2964581"/>
            <a:ext cx="12192000" cy="389341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1" name="Picture Placeholder 7"/>
          <p:cNvSpPr>
            <a:spLocks noGrp="1"/>
          </p:cNvSpPr>
          <p:nvPr>
            <p:ph type="pic" sz="quarter" idx="10" hasCustomPrompt="1"/>
          </p:nvPr>
        </p:nvSpPr>
        <p:spPr>
          <a:xfrm>
            <a:off x="876172" y="2006600"/>
            <a:ext cx="1895355" cy="1894789"/>
          </a:xfrm>
          <a:prstGeom prst="ellipse">
            <a:avLst/>
          </a:prstGeom>
          <a:ln w="19050">
            <a:solidFill>
              <a:schemeClr val="accent1"/>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p:nvPr>
        </p:nvSpPr>
        <p:spPr>
          <a:xfrm>
            <a:off x="849403"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3" name="Picture Placeholder 7"/>
          <p:cNvSpPr>
            <a:spLocks noGrp="1"/>
          </p:cNvSpPr>
          <p:nvPr>
            <p:ph type="pic" sz="quarter" idx="17" hasCustomPrompt="1"/>
          </p:nvPr>
        </p:nvSpPr>
        <p:spPr>
          <a:xfrm>
            <a:off x="3011255" y="2006600"/>
            <a:ext cx="1895355" cy="1894789"/>
          </a:xfrm>
          <a:prstGeom prst="ellipse">
            <a:avLst/>
          </a:prstGeom>
          <a:ln w="19050">
            <a:solidFill>
              <a:schemeClr val="accent2"/>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8"/>
          </p:nvPr>
        </p:nvSpPr>
        <p:spPr>
          <a:xfrm>
            <a:off x="2984486"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7" name="Picture Placeholder 7"/>
          <p:cNvSpPr>
            <a:spLocks noGrp="1"/>
          </p:cNvSpPr>
          <p:nvPr>
            <p:ph type="pic" sz="quarter" idx="20" hasCustomPrompt="1"/>
          </p:nvPr>
        </p:nvSpPr>
        <p:spPr>
          <a:xfrm>
            <a:off x="5131884" y="2006600"/>
            <a:ext cx="1895355" cy="1894789"/>
          </a:xfrm>
          <a:prstGeom prst="ellipse">
            <a:avLst/>
          </a:prstGeom>
          <a:ln w="19050">
            <a:solidFill>
              <a:schemeClr val="accent3"/>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8" name="Text Placeholder 3"/>
          <p:cNvSpPr>
            <a:spLocks noGrp="1"/>
          </p:cNvSpPr>
          <p:nvPr>
            <p:ph type="body" sz="half" idx="21"/>
          </p:nvPr>
        </p:nvSpPr>
        <p:spPr>
          <a:xfrm>
            <a:off x="5105115"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2" name="Picture Placeholder 7"/>
          <p:cNvSpPr>
            <a:spLocks noGrp="1"/>
          </p:cNvSpPr>
          <p:nvPr>
            <p:ph type="pic" sz="quarter" idx="23" hasCustomPrompt="1"/>
          </p:nvPr>
        </p:nvSpPr>
        <p:spPr>
          <a:xfrm>
            <a:off x="7241708" y="2006600"/>
            <a:ext cx="1895355" cy="1894789"/>
          </a:xfrm>
          <a:prstGeom prst="ellipse">
            <a:avLst/>
          </a:prstGeom>
          <a:ln w="19050">
            <a:solidFill>
              <a:schemeClr val="accent4"/>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3" name="Text Placeholder 3"/>
          <p:cNvSpPr>
            <a:spLocks noGrp="1"/>
          </p:cNvSpPr>
          <p:nvPr>
            <p:ph type="body" sz="half" idx="24"/>
          </p:nvPr>
        </p:nvSpPr>
        <p:spPr>
          <a:xfrm>
            <a:off x="7214939"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8" name="Picture Placeholder 7"/>
          <p:cNvSpPr>
            <a:spLocks noGrp="1"/>
          </p:cNvSpPr>
          <p:nvPr>
            <p:ph type="pic" sz="quarter" idx="26" hasCustomPrompt="1"/>
          </p:nvPr>
        </p:nvSpPr>
        <p:spPr>
          <a:xfrm>
            <a:off x="9373143" y="2006600"/>
            <a:ext cx="1895355" cy="1894789"/>
          </a:xfrm>
          <a:prstGeom prst="ellipse">
            <a:avLst/>
          </a:prstGeom>
          <a:ln w="19050">
            <a:solidFill>
              <a:schemeClr val="accent5"/>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9" name="Text Placeholder 3"/>
          <p:cNvSpPr>
            <a:spLocks noGrp="1"/>
          </p:cNvSpPr>
          <p:nvPr>
            <p:ph type="body" sz="half" idx="27"/>
          </p:nvPr>
        </p:nvSpPr>
        <p:spPr>
          <a:xfrm>
            <a:off x="9346374"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2" name="Text Placeholder 3"/>
          <p:cNvSpPr>
            <a:spLocks noGrp="1"/>
          </p:cNvSpPr>
          <p:nvPr>
            <p:ph type="body" sz="half" idx="16"/>
          </p:nvPr>
        </p:nvSpPr>
        <p:spPr>
          <a:xfrm>
            <a:off x="1140228"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26" name="Text Placeholder 3"/>
          <p:cNvSpPr>
            <a:spLocks noGrp="1"/>
          </p:cNvSpPr>
          <p:nvPr>
            <p:ph type="body" sz="half" idx="19"/>
          </p:nvPr>
        </p:nvSpPr>
        <p:spPr>
          <a:xfrm>
            <a:off x="3275311"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0" name="Text Placeholder 3"/>
          <p:cNvSpPr>
            <a:spLocks noGrp="1"/>
          </p:cNvSpPr>
          <p:nvPr>
            <p:ph type="body" sz="half" idx="22"/>
          </p:nvPr>
        </p:nvSpPr>
        <p:spPr>
          <a:xfrm>
            <a:off x="5395940"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6" name="Text Placeholder 3"/>
          <p:cNvSpPr>
            <a:spLocks noGrp="1"/>
          </p:cNvSpPr>
          <p:nvPr>
            <p:ph type="body" sz="half" idx="25"/>
          </p:nvPr>
        </p:nvSpPr>
        <p:spPr>
          <a:xfrm>
            <a:off x="7505764"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44" name="Text Placeholder 3"/>
          <p:cNvSpPr>
            <a:spLocks noGrp="1"/>
          </p:cNvSpPr>
          <p:nvPr>
            <p:ph type="body" sz="half" idx="28"/>
          </p:nvPr>
        </p:nvSpPr>
        <p:spPr>
          <a:xfrm>
            <a:off x="9637199"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19"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20"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500"/>
                            </p:stCondLst>
                            <p:childTnLst>
                              <p:par>
                                <p:cTn id="15" presetID="2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wipe(down)">
                                      <p:cBhvr>
                                        <p:cTn id="17" dur="500"/>
                                        <p:tgtEl>
                                          <p:spTgt spid="22">
                                            <p:txEl>
                                              <p:pRg st="0" end="0"/>
                                            </p:txEl>
                                          </p:spTgt>
                                        </p:tgtEl>
                                      </p:cBhvr>
                                    </p:animEffect>
                                  </p:childTnLst>
                                </p:cTn>
                              </p:par>
                            </p:childTnLst>
                          </p:cTn>
                        </p:par>
                        <p:par>
                          <p:cTn id="18" fill="hold">
                            <p:stCondLst>
                              <p:cond delay="2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4">
                                            <p:txEl>
                                              <p:pRg st="0" end="0"/>
                                            </p:txEl>
                                          </p:spTgt>
                                        </p:tgtEl>
                                        <p:attrNameLst>
                                          <p:attrName>style.visibility</p:attrName>
                                        </p:attrNameLst>
                                      </p:cBhvr>
                                      <p:to>
                                        <p:strVal val="visible"/>
                                      </p:to>
                                    </p:set>
                                    <p:anim calcmode="lin" valueType="num">
                                      <p:cBhvr additive="base">
                                        <p:cTn id="2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3000"/>
                            </p:stCondLst>
                            <p:childTnLst>
                              <p:par>
                                <p:cTn id="30" presetID="22" presetClass="entr" presetSubtype="4" fill="hold" grpId="0" nodeType="afterEffect" nodePh="1">
                                  <p:stCondLst>
                                    <p:cond delay="0"/>
                                  </p:stCondLst>
                                  <p:endCondLst>
                                    <p:cond evt="begin" delay="0">
                                      <p:tn val="30"/>
                                    </p:cond>
                                  </p:end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par>
                          <p:cTn id="33" fill="hold">
                            <p:stCondLst>
                              <p:cond delay="3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24">
                                            <p:txEl>
                                              <p:pRg st="0" end="0"/>
                                            </p:txEl>
                                          </p:spTgt>
                                        </p:tgtEl>
                                        <p:attrNameLst>
                                          <p:attrName>style.visibility</p:attrName>
                                        </p:attrNameLst>
                                      </p:cBhvr>
                                      <p:to>
                                        <p:strVal val="visible"/>
                                      </p:to>
                                    </p:set>
                                    <p:anim calcmode="lin" valueType="num">
                                      <p:cBhvr additive="base">
                                        <p:cTn id="3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45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wipe(down)">
                                      <p:cBhvr>
                                        <p:cTn id="47" dur="500"/>
                                        <p:tgtEl>
                                          <p:spTgt spid="30">
                                            <p:txEl>
                                              <p:pRg st="0" end="0"/>
                                            </p:txEl>
                                          </p:spTgt>
                                        </p:tgtEl>
                                      </p:cBhvr>
                                    </p:animEffect>
                                  </p:childTnLst>
                                </p:cTn>
                              </p:par>
                            </p:childTnLst>
                          </p:cTn>
                        </p:par>
                        <p:par>
                          <p:cTn id="48" fill="hold">
                            <p:stCondLst>
                              <p:cond delay="5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28">
                                            <p:txEl>
                                              <p:pRg st="0" end="0"/>
                                            </p:txEl>
                                          </p:spTgt>
                                        </p:tgtEl>
                                        <p:attrNameLst>
                                          <p:attrName>style.visibility</p:attrName>
                                        </p:attrNameLst>
                                      </p:cBhvr>
                                      <p:to>
                                        <p:strVal val="visible"/>
                                      </p:to>
                                    </p:set>
                                    <p:anim calcmode="lin" valueType="num">
                                      <p:cBhvr additive="base">
                                        <p:cTn id="5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53" presetClass="entr" presetSubtype="16"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6000"/>
                            </p:stCondLst>
                            <p:childTnLst>
                              <p:par>
                                <p:cTn id="60" presetID="22" presetClass="entr" presetSubtype="4" fill="hold" grpId="0" nodeType="afterEffect" nodePh="1">
                                  <p:stCondLst>
                                    <p:cond delay="0"/>
                                  </p:stCondLst>
                                  <p:endCondLst>
                                    <p:cond evt="begin" delay="0">
                                      <p:tn val="60"/>
                                    </p:cond>
                                  </p:endCondLst>
                                  <p:childTnLst>
                                    <p:set>
                                      <p:cBhvr>
                                        <p:cTn id="61" dur="1" fill="hold">
                                          <p:stCondLst>
                                            <p:cond delay="0"/>
                                          </p:stCondLst>
                                        </p:cTn>
                                        <p:tgtEl>
                                          <p:spTgt spid="36">
                                            <p:txEl>
                                              <p:pRg st="0" end="0"/>
                                            </p:txEl>
                                          </p:spTgt>
                                        </p:tgtEl>
                                        <p:attrNameLst>
                                          <p:attrName>style.visibility</p:attrName>
                                        </p:attrNameLst>
                                      </p:cBhvr>
                                      <p:to>
                                        <p:strVal val="visible"/>
                                      </p:to>
                                    </p:set>
                                    <p:animEffect transition="in" filter="wipe(down)">
                                      <p:cBhvr>
                                        <p:cTn id="62" dur="500"/>
                                        <p:tgtEl>
                                          <p:spTgt spid="36">
                                            <p:txEl>
                                              <p:pRg st="0" end="0"/>
                                            </p:txEl>
                                          </p:spTgt>
                                        </p:tgtEl>
                                      </p:cBhvr>
                                    </p:animEffect>
                                  </p:childTnLst>
                                </p:cTn>
                              </p:par>
                            </p:childTnLst>
                          </p:cTn>
                        </p:par>
                        <p:par>
                          <p:cTn id="63" fill="hold">
                            <p:stCondLst>
                              <p:cond delay="6500"/>
                            </p:stCondLst>
                            <p:childTnLst>
                              <p:par>
                                <p:cTn id="64" presetID="2" presetClass="entr" presetSubtype="4" accel="50000" decel="50000" fill="hold" grpId="0" nodeType="afterEffect" nodePh="1">
                                  <p:stCondLst>
                                    <p:cond delay="0"/>
                                  </p:stCondLst>
                                  <p:endCondLst>
                                    <p:cond evt="begin" delay="0">
                                      <p:tn val="64"/>
                                    </p:cond>
                                  </p:endCondLst>
                                  <p:childTnLst>
                                    <p:set>
                                      <p:cBhvr>
                                        <p:cTn id="65" dur="1" fill="hold">
                                          <p:stCondLst>
                                            <p:cond delay="0"/>
                                          </p:stCondLst>
                                        </p:cTn>
                                        <p:tgtEl>
                                          <p:spTgt spid="33">
                                            <p:txEl>
                                              <p:pRg st="0" end="0"/>
                                            </p:txEl>
                                          </p:spTgt>
                                        </p:tgtEl>
                                        <p:attrNameLst>
                                          <p:attrName>style.visibility</p:attrName>
                                        </p:attrNameLst>
                                      </p:cBhvr>
                                      <p:to>
                                        <p:strVal val="visible"/>
                                      </p:to>
                                    </p:set>
                                    <p:anim calcmode="lin" valueType="num">
                                      <p:cBhvr additive="base">
                                        <p:cTn id="66"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childTnLst>
                          </p:cTn>
                        </p:par>
                        <p:par>
                          <p:cTn id="74" fill="hold">
                            <p:stCondLst>
                              <p:cond delay="7500"/>
                            </p:stCondLst>
                            <p:childTnLst>
                              <p:par>
                                <p:cTn id="75" presetID="22" presetClass="entr" presetSubtype="4" fill="hold" grpId="0" nodeType="afterEffect" nodePh="1">
                                  <p:stCondLst>
                                    <p:cond delay="0"/>
                                  </p:stCondLst>
                                  <p:endCondLst>
                                    <p:cond evt="begin" delay="0">
                                      <p:tn val="75"/>
                                    </p:cond>
                                  </p:endCondLst>
                                  <p:childTnLst>
                                    <p:set>
                                      <p:cBhvr>
                                        <p:cTn id="76" dur="1" fill="hold">
                                          <p:stCondLst>
                                            <p:cond delay="0"/>
                                          </p:stCondLst>
                                        </p:cTn>
                                        <p:tgtEl>
                                          <p:spTgt spid="44">
                                            <p:txEl>
                                              <p:pRg st="0" end="0"/>
                                            </p:txEl>
                                          </p:spTgt>
                                        </p:tgtEl>
                                        <p:attrNameLst>
                                          <p:attrName>style.visibility</p:attrName>
                                        </p:attrNameLst>
                                      </p:cBhvr>
                                      <p:to>
                                        <p:strVal val="visible"/>
                                      </p:to>
                                    </p:set>
                                    <p:animEffect transition="in" filter="wipe(down)">
                                      <p:cBhvr>
                                        <p:cTn id="77" dur="500"/>
                                        <p:tgtEl>
                                          <p:spTgt spid="44">
                                            <p:txEl>
                                              <p:pRg st="0" end="0"/>
                                            </p:txEl>
                                          </p:spTgt>
                                        </p:tgtEl>
                                      </p:cBhvr>
                                    </p:animEffect>
                                  </p:childTnLst>
                                </p:cTn>
                              </p:par>
                            </p:childTnLst>
                          </p:cTn>
                        </p:par>
                        <p:par>
                          <p:cTn id="78" fill="hold">
                            <p:stCondLst>
                              <p:cond delay="8000"/>
                            </p:stCondLst>
                            <p:childTnLst>
                              <p:par>
                                <p:cTn id="79" presetID="2" presetClass="entr" presetSubtype="4" accel="50000" decel="50000" fill="hold" grpId="0" nodeType="afterEffect" nodePh="1">
                                  <p:stCondLst>
                                    <p:cond delay="0"/>
                                  </p:stCondLst>
                                  <p:endCondLst>
                                    <p:cond evt="begin" delay="0">
                                      <p:tn val="79"/>
                                    </p:cond>
                                  </p:endCondLst>
                                  <p:childTnLst>
                                    <p:set>
                                      <p:cBhvr>
                                        <p:cTn id="80" dur="1" fill="hold">
                                          <p:stCondLst>
                                            <p:cond delay="0"/>
                                          </p:stCondLst>
                                        </p:cTn>
                                        <p:tgtEl>
                                          <p:spTgt spid="39">
                                            <p:txEl>
                                              <p:pRg st="0" end="0"/>
                                            </p:txEl>
                                          </p:spTgt>
                                        </p:tgtEl>
                                        <p:attrNameLst>
                                          <p:attrName>style.visibility</p:attrName>
                                        </p:attrNameLst>
                                      </p:cBhvr>
                                      <p:to>
                                        <p:strVal val="visible"/>
                                      </p:to>
                                    </p:set>
                                    <p:anim calcmode="lin" valueType="num">
                                      <p:cBhvr additive="base">
                                        <p:cTn id="8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animBg="1"/>
      <p:bldP spid="1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1+#ppt_h/2"/>
                          </p:val>
                        </p:tav>
                        <p:tav tm="100000">
                          <p:val>
                            <p:strVal val="#ppt_y"/>
                          </p:val>
                        </p:tav>
                      </p:tavLst>
                    </p:anim>
                  </p:childTnLst>
                </p:cTn>
              </p:par>
            </p:tnLst>
          </p:tmpl>
        </p:tmplLst>
      </p:bldP>
      <p:bldP spid="23" grpId="0" animBg="1"/>
      <p:bldP spid="2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27" grpId="0" animBg="1"/>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2" grpId="0" animBg="1"/>
      <p:bldP spid="3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8" grpId="0" animBg="1"/>
      <p:bldP spid="3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P spid="2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Effect transition="in" filter="wipe(down)">
                      <p:cBhvr>
                        <p:cTn dur="500"/>
                        <p:tgtEl>
                          <p:spTgt spid="26"/>
                        </p:tgtEl>
                      </p:cBhvr>
                    </p:animEffect>
                  </p:childTnLst>
                </p:cTn>
              </p:par>
            </p:tnLst>
          </p:tmpl>
        </p:tmplLst>
      </p:bldP>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4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Effect transition="in" filter="wipe(down)">
                      <p:cBhvr>
                        <p:cTn dur="500"/>
                        <p:tgtEl>
                          <p:spTgt spid="44"/>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Team09">
    <p:spTree>
      <p:nvGrpSpPr>
        <p:cNvPr id="1" name=""/>
        <p:cNvGrpSpPr/>
        <p:nvPr/>
      </p:nvGrpSpPr>
      <p:grpSpPr>
        <a:xfrm>
          <a:off x="0" y="0"/>
          <a:ext cx="0" cy="0"/>
          <a:chOff x="0" y="0"/>
          <a:chExt cx="0" cy="0"/>
        </a:xfrm>
      </p:grpSpPr>
      <p:sp>
        <p:nvSpPr>
          <p:cNvPr id="2" name="Rectangle 1"/>
          <p:cNvSpPr/>
          <p:nvPr userDrawn="1"/>
        </p:nvSpPr>
        <p:spPr>
          <a:xfrm>
            <a:off x="3035302" y="1592349"/>
            <a:ext cx="2743199" cy="654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34" name="Picture Placeholder 7"/>
          <p:cNvSpPr>
            <a:spLocks noGrp="1"/>
          </p:cNvSpPr>
          <p:nvPr>
            <p:ph type="pic" sz="quarter" idx="10" hasCustomPrompt="1"/>
          </p:nvPr>
        </p:nvSpPr>
        <p:spPr>
          <a:xfrm>
            <a:off x="1511301"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35" name="Text Placeholder 3"/>
          <p:cNvSpPr>
            <a:spLocks noGrp="1"/>
          </p:cNvSpPr>
          <p:nvPr>
            <p:ph type="body" sz="half" idx="15" hasCustomPrompt="1"/>
          </p:nvPr>
        </p:nvSpPr>
        <p:spPr>
          <a:xfrm>
            <a:off x="3238500"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36" name="Text Placeholder 3"/>
          <p:cNvSpPr>
            <a:spLocks noGrp="1"/>
          </p:cNvSpPr>
          <p:nvPr>
            <p:ph type="body" sz="half" idx="16" hasCustomPrompt="1"/>
          </p:nvPr>
        </p:nvSpPr>
        <p:spPr>
          <a:xfrm>
            <a:off x="3238500"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7" name="Text Placeholder 3"/>
          <p:cNvSpPr>
            <a:spLocks noGrp="1"/>
          </p:cNvSpPr>
          <p:nvPr>
            <p:ph type="body" sz="half" idx="17" hasCustomPrompt="1"/>
          </p:nvPr>
        </p:nvSpPr>
        <p:spPr>
          <a:xfrm>
            <a:off x="3238500"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8" name="Rectangle 37"/>
          <p:cNvSpPr/>
          <p:nvPr userDrawn="1"/>
        </p:nvSpPr>
        <p:spPr>
          <a:xfrm>
            <a:off x="3035302" y="3296689"/>
            <a:ext cx="2743199" cy="6547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9" name="Picture Placeholder 7"/>
          <p:cNvSpPr>
            <a:spLocks noGrp="1"/>
          </p:cNvSpPr>
          <p:nvPr>
            <p:ph type="pic" sz="quarter" idx="18" hasCustomPrompt="1"/>
          </p:nvPr>
        </p:nvSpPr>
        <p:spPr>
          <a:xfrm>
            <a:off x="1511301"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1" name="Text Placeholder 3"/>
          <p:cNvSpPr>
            <a:spLocks noGrp="1"/>
          </p:cNvSpPr>
          <p:nvPr>
            <p:ph type="body" sz="half" idx="19" hasCustomPrompt="1"/>
          </p:nvPr>
        </p:nvSpPr>
        <p:spPr>
          <a:xfrm>
            <a:off x="3238500"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44" name="Text Placeholder 3"/>
          <p:cNvSpPr>
            <a:spLocks noGrp="1"/>
          </p:cNvSpPr>
          <p:nvPr>
            <p:ph type="body" sz="half" idx="20" hasCustomPrompt="1"/>
          </p:nvPr>
        </p:nvSpPr>
        <p:spPr>
          <a:xfrm>
            <a:off x="3238500"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6" name="Text Placeholder 3"/>
          <p:cNvSpPr>
            <a:spLocks noGrp="1"/>
          </p:cNvSpPr>
          <p:nvPr>
            <p:ph type="body" sz="half" idx="21" hasCustomPrompt="1"/>
          </p:nvPr>
        </p:nvSpPr>
        <p:spPr>
          <a:xfrm>
            <a:off x="3238500"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7" name="Rectangle 46"/>
          <p:cNvSpPr/>
          <p:nvPr userDrawn="1"/>
        </p:nvSpPr>
        <p:spPr>
          <a:xfrm>
            <a:off x="3035302" y="5015815"/>
            <a:ext cx="2743199" cy="6547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8" name="Picture Placeholder 7"/>
          <p:cNvSpPr>
            <a:spLocks noGrp="1"/>
          </p:cNvSpPr>
          <p:nvPr>
            <p:ph type="pic" sz="quarter" idx="22" hasCustomPrompt="1"/>
          </p:nvPr>
        </p:nvSpPr>
        <p:spPr>
          <a:xfrm>
            <a:off x="1511301"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9" name="Text Placeholder 3"/>
          <p:cNvSpPr>
            <a:spLocks noGrp="1"/>
          </p:cNvSpPr>
          <p:nvPr>
            <p:ph type="body" sz="half" idx="23" hasCustomPrompt="1"/>
          </p:nvPr>
        </p:nvSpPr>
        <p:spPr>
          <a:xfrm>
            <a:off x="3238500"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0" name="Text Placeholder 3"/>
          <p:cNvSpPr>
            <a:spLocks noGrp="1"/>
          </p:cNvSpPr>
          <p:nvPr>
            <p:ph type="body" sz="half" idx="24" hasCustomPrompt="1"/>
          </p:nvPr>
        </p:nvSpPr>
        <p:spPr>
          <a:xfrm>
            <a:off x="3238500"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1" name="Text Placeholder 3"/>
          <p:cNvSpPr>
            <a:spLocks noGrp="1"/>
          </p:cNvSpPr>
          <p:nvPr>
            <p:ph type="body" sz="half" idx="25" hasCustomPrompt="1"/>
          </p:nvPr>
        </p:nvSpPr>
        <p:spPr>
          <a:xfrm>
            <a:off x="3238500"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2" name="Rectangle 51"/>
          <p:cNvSpPr/>
          <p:nvPr userDrawn="1"/>
        </p:nvSpPr>
        <p:spPr>
          <a:xfrm>
            <a:off x="8026401" y="1592349"/>
            <a:ext cx="2743199" cy="654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3" name="Picture Placeholder 7"/>
          <p:cNvSpPr>
            <a:spLocks noGrp="1"/>
          </p:cNvSpPr>
          <p:nvPr>
            <p:ph type="pic" sz="quarter" idx="26" hasCustomPrompt="1"/>
          </p:nvPr>
        </p:nvSpPr>
        <p:spPr>
          <a:xfrm>
            <a:off x="6502400"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4" name="Text Placeholder 3"/>
          <p:cNvSpPr>
            <a:spLocks noGrp="1"/>
          </p:cNvSpPr>
          <p:nvPr>
            <p:ph type="body" sz="half" idx="27" hasCustomPrompt="1"/>
          </p:nvPr>
        </p:nvSpPr>
        <p:spPr>
          <a:xfrm>
            <a:off x="8229599"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5" name="Text Placeholder 3"/>
          <p:cNvSpPr>
            <a:spLocks noGrp="1"/>
          </p:cNvSpPr>
          <p:nvPr>
            <p:ph type="body" sz="half" idx="28" hasCustomPrompt="1"/>
          </p:nvPr>
        </p:nvSpPr>
        <p:spPr>
          <a:xfrm>
            <a:off x="8229599"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6" name="Text Placeholder 3"/>
          <p:cNvSpPr>
            <a:spLocks noGrp="1"/>
          </p:cNvSpPr>
          <p:nvPr>
            <p:ph type="body" sz="half" idx="29" hasCustomPrompt="1"/>
          </p:nvPr>
        </p:nvSpPr>
        <p:spPr>
          <a:xfrm>
            <a:off x="8229599"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7" name="Rectangle 56"/>
          <p:cNvSpPr/>
          <p:nvPr userDrawn="1"/>
        </p:nvSpPr>
        <p:spPr>
          <a:xfrm>
            <a:off x="8026401" y="3296689"/>
            <a:ext cx="2743199" cy="6547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8" name="Picture Placeholder 7"/>
          <p:cNvSpPr>
            <a:spLocks noGrp="1"/>
          </p:cNvSpPr>
          <p:nvPr>
            <p:ph type="pic" sz="quarter" idx="30" hasCustomPrompt="1"/>
          </p:nvPr>
        </p:nvSpPr>
        <p:spPr>
          <a:xfrm>
            <a:off x="6502400"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9" name="Text Placeholder 3"/>
          <p:cNvSpPr>
            <a:spLocks noGrp="1"/>
          </p:cNvSpPr>
          <p:nvPr>
            <p:ph type="body" sz="half" idx="31" hasCustomPrompt="1"/>
          </p:nvPr>
        </p:nvSpPr>
        <p:spPr>
          <a:xfrm>
            <a:off x="8229599"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0" name="Text Placeholder 3"/>
          <p:cNvSpPr>
            <a:spLocks noGrp="1"/>
          </p:cNvSpPr>
          <p:nvPr>
            <p:ph type="body" sz="half" idx="32" hasCustomPrompt="1"/>
          </p:nvPr>
        </p:nvSpPr>
        <p:spPr>
          <a:xfrm>
            <a:off x="8229599"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1" name="Text Placeholder 3"/>
          <p:cNvSpPr>
            <a:spLocks noGrp="1"/>
          </p:cNvSpPr>
          <p:nvPr>
            <p:ph type="body" sz="half" idx="33" hasCustomPrompt="1"/>
          </p:nvPr>
        </p:nvSpPr>
        <p:spPr>
          <a:xfrm>
            <a:off x="8229599"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2" name="Rectangle 61"/>
          <p:cNvSpPr/>
          <p:nvPr userDrawn="1"/>
        </p:nvSpPr>
        <p:spPr>
          <a:xfrm>
            <a:off x="8026401" y="5015815"/>
            <a:ext cx="2743199" cy="6547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63" name="Picture Placeholder 7"/>
          <p:cNvSpPr>
            <a:spLocks noGrp="1"/>
          </p:cNvSpPr>
          <p:nvPr>
            <p:ph type="pic" sz="quarter" idx="34" hasCustomPrompt="1"/>
          </p:nvPr>
        </p:nvSpPr>
        <p:spPr>
          <a:xfrm>
            <a:off x="6502400"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4" name="Text Placeholder 3"/>
          <p:cNvSpPr>
            <a:spLocks noGrp="1"/>
          </p:cNvSpPr>
          <p:nvPr>
            <p:ph type="body" sz="half" idx="35" hasCustomPrompt="1"/>
          </p:nvPr>
        </p:nvSpPr>
        <p:spPr>
          <a:xfrm>
            <a:off x="8229599"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7" name="Text Placeholder 3"/>
          <p:cNvSpPr>
            <a:spLocks noGrp="1"/>
          </p:cNvSpPr>
          <p:nvPr>
            <p:ph type="body" sz="half" idx="36" hasCustomPrompt="1"/>
          </p:nvPr>
        </p:nvSpPr>
        <p:spPr>
          <a:xfrm>
            <a:off x="8229599"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8" name="Text Placeholder 3"/>
          <p:cNvSpPr>
            <a:spLocks noGrp="1"/>
          </p:cNvSpPr>
          <p:nvPr>
            <p:ph type="body" sz="half" idx="37" hasCustomPrompt="1"/>
          </p:nvPr>
        </p:nvSpPr>
        <p:spPr>
          <a:xfrm>
            <a:off x="8229599"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wipe(left)">
                                      <p:cBhvr>
                                        <p:cTn id="17" dur="500"/>
                                        <p:tgtEl>
                                          <p:spTgt spid="36">
                                            <p:txEl>
                                              <p:pRg st="0" end="0"/>
                                            </p:tx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xEl>
                                              <p:pRg st="0" end="0"/>
                                            </p:txEl>
                                          </p:spTgt>
                                        </p:tgtEl>
                                        <p:attrNameLst>
                                          <p:attrName>style.visibility</p:attrName>
                                        </p:attrNameLst>
                                      </p:cBhvr>
                                      <p:to>
                                        <p:strVal val="visible"/>
                                      </p:to>
                                    </p:set>
                                    <p:animEffect transition="in" filter="wipe(left)">
                                      <p:cBhvr>
                                        <p:cTn id="21" dur="500"/>
                                        <p:tgtEl>
                                          <p:spTgt spid="37">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wipe(left)">
                                      <p:cBhvr>
                                        <p:cTn id="25" dur="500"/>
                                        <p:tgtEl>
                                          <p:spTgt spid="35">
                                            <p:txEl>
                                              <p:pRg st="0" end="0"/>
                                            </p:txEl>
                                          </p:spTgt>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4">
                                            <p:txEl>
                                              <p:pRg st="0" end="0"/>
                                            </p:txEl>
                                          </p:spTgt>
                                        </p:tgtEl>
                                        <p:attrNameLst>
                                          <p:attrName>style.visibility</p:attrName>
                                        </p:attrNameLst>
                                      </p:cBhvr>
                                      <p:to>
                                        <p:strVal val="visible"/>
                                      </p:to>
                                    </p:set>
                                    <p:animEffect transition="in" filter="wipe(left)">
                                      <p:cBhvr>
                                        <p:cTn id="39" dur="500"/>
                                        <p:tgtEl>
                                          <p:spTgt spid="44">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6">
                                            <p:txEl>
                                              <p:pRg st="0" end="0"/>
                                            </p:txEl>
                                          </p:spTgt>
                                        </p:tgtEl>
                                        <p:attrNameLst>
                                          <p:attrName>style.visibility</p:attrName>
                                        </p:attrNameLst>
                                      </p:cBhvr>
                                      <p:to>
                                        <p:strVal val="visible"/>
                                      </p:to>
                                    </p:set>
                                    <p:animEffect transition="in" filter="wipe(left)">
                                      <p:cBhvr>
                                        <p:cTn id="43" dur="500"/>
                                        <p:tgtEl>
                                          <p:spTgt spid="46">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41">
                                            <p:txEl>
                                              <p:pRg st="0" end="0"/>
                                            </p:txEl>
                                          </p:spTgt>
                                        </p:tgtEl>
                                        <p:attrNameLst>
                                          <p:attrName>style.visibility</p:attrName>
                                        </p:attrNameLst>
                                      </p:cBhvr>
                                      <p:to>
                                        <p:strVal val="visible"/>
                                      </p:to>
                                    </p:set>
                                    <p:animEffect transition="in" filter="wipe(left)">
                                      <p:cBhvr>
                                        <p:cTn id="47" dur="500"/>
                                        <p:tgtEl>
                                          <p:spTgt spid="41">
                                            <p:txEl>
                                              <p:pRg st="0" end="0"/>
                                            </p:txEl>
                                          </p:spTgt>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50">
                                            <p:txEl>
                                              <p:pRg st="0" end="0"/>
                                            </p:txEl>
                                          </p:spTgt>
                                        </p:tgtEl>
                                        <p:attrNameLst>
                                          <p:attrName>style.visibility</p:attrName>
                                        </p:attrNameLst>
                                      </p:cBhvr>
                                      <p:to>
                                        <p:strVal val="visible"/>
                                      </p:to>
                                    </p:set>
                                    <p:animEffect transition="in" filter="wipe(left)">
                                      <p:cBhvr>
                                        <p:cTn id="61" dur="500"/>
                                        <p:tgtEl>
                                          <p:spTgt spid="50">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wipe(left)">
                                      <p:cBhvr>
                                        <p:cTn id="65" dur="500"/>
                                        <p:tgtEl>
                                          <p:spTgt spid="51">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49">
                                            <p:txEl>
                                              <p:pRg st="0" end="0"/>
                                            </p:txEl>
                                          </p:spTgt>
                                        </p:tgtEl>
                                        <p:attrNameLst>
                                          <p:attrName>style.visibility</p:attrName>
                                        </p:attrNameLst>
                                      </p:cBhvr>
                                      <p:to>
                                        <p:strVal val="visible"/>
                                      </p:to>
                                    </p:set>
                                    <p:animEffect transition="in" filter="wipe(left)">
                                      <p:cBhvr>
                                        <p:cTn id="69" dur="500"/>
                                        <p:tgtEl>
                                          <p:spTgt spid="49">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55">
                                            <p:txEl>
                                              <p:pRg st="0" end="0"/>
                                            </p:txEl>
                                          </p:spTgt>
                                        </p:tgtEl>
                                        <p:attrNameLst>
                                          <p:attrName>style.visibility</p:attrName>
                                        </p:attrNameLst>
                                      </p:cBhvr>
                                      <p:to>
                                        <p:strVal val="visible"/>
                                      </p:to>
                                    </p:set>
                                    <p:animEffect transition="in" filter="wipe(left)">
                                      <p:cBhvr>
                                        <p:cTn id="83" dur="500"/>
                                        <p:tgtEl>
                                          <p:spTgt spid="55">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6">
                                            <p:txEl>
                                              <p:pRg st="0" end="0"/>
                                            </p:txEl>
                                          </p:spTgt>
                                        </p:tgtEl>
                                        <p:attrNameLst>
                                          <p:attrName>style.visibility</p:attrName>
                                        </p:attrNameLst>
                                      </p:cBhvr>
                                      <p:to>
                                        <p:strVal val="visible"/>
                                      </p:to>
                                    </p:set>
                                    <p:animEffect transition="in" filter="wipe(left)">
                                      <p:cBhvr>
                                        <p:cTn id="87" dur="500"/>
                                        <p:tgtEl>
                                          <p:spTgt spid="56">
                                            <p:txEl>
                                              <p:pRg st="0" end="0"/>
                                            </p:txEl>
                                          </p:spTgt>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4">
                                            <p:txEl>
                                              <p:pRg st="0" end="0"/>
                                            </p:txEl>
                                          </p:spTgt>
                                        </p:tgtEl>
                                        <p:attrNameLst>
                                          <p:attrName>style.visibility</p:attrName>
                                        </p:attrNameLst>
                                      </p:cBhvr>
                                      <p:to>
                                        <p:strVal val="visible"/>
                                      </p:to>
                                    </p:set>
                                    <p:animEffect transition="in" filter="wipe(left)">
                                      <p:cBhvr>
                                        <p:cTn id="91" dur="500"/>
                                        <p:tgtEl>
                                          <p:spTgt spid="54">
                                            <p:txEl>
                                              <p:pRg st="0" end="0"/>
                                            </p:txEl>
                                          </p:spTgt>
                                        </p:tgtEl>
                                      </p:cBhvr>
                                    </p:animEffect>
                                  </p:childTnLst>
                                </p:cTn>
                              </p:par>
                            </p:childTnLst>
                          </p:cTn>
                        </p:par>
                        <p:par>
                          <p:cTn id="92" fill="hold">
                            <p:stCondLst>
                              <p:cond delay="10000"/>
                            </p:stCondLst>
                            <p:childTnLst>
                              <p:par>
                                <p:cTn id="93" presetID="53" presetClass="entr" presetSubtype="16"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60">
                                            <p:txEl>
                                              <p:pRg st="0" end="0"/>
                                            </p:txEl>
                                          </p:spTgt>
                                        </p:tgtEl>
                                        <p:attrNameLst>
                                          <p:attrName>style.visibility</p:attrName>
                                        </p:attrNameLst>
                                      </p:cBhvr>
                                      <p:to>
                                        <p:strVal val="visible"/>
                                      </p:to>
                                    </p:set>
                                    <p:animEffect transition="in" filter="wipe(left)">
                                      <p:cBhvr>
                                        <p:cTn id="105" dur="500"/>
                                        <p:tgtEl>
                                          <p:spTgt spid="60">
                                            <p:txEl>
                                              <p:pRg st="0" end="0"/>
                                            </p:txEl>
                                          </p:spTgt>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61">
                                            <p:txEl>
                                              <p:pRg st="0" end="0"/>
                                            </p:txEl>
                                          </p:spTgt>
                                        </p:tgtEl>
                                        <p:attrNameLst>
                                          <p:attrName>style.visibility</p:attrName>
                                        </p:attrNameLst>
                                      </p:cBhvr>
                                      <p:to>
                                        <p:strVal val="visible"/>
                                      </p:to>
                                    </p:set>
                                    <p:animEffect transition="in" filter="wipe(left)">
                                      <p:cBhvr>
                                        <p:cTn id="109" dur="500"/>
                                        <p:tgtEl>
                                          <p:spTgt spid="61">
                                            <p:txEl>
                                              <p:pRg st="0" end="0"/>
                                            </p:txEl>
                                          </p:spTgt>
                                        </p:tgtEl>
                                      </p:cBhvr>
                                    </p:animEffect>
                                  </p:childTnLst>
                                </p:cTn>
                              </p:par>
                            </p:childTnLst>
                          </p:cTn>
                        </p:par>
                        <p:par>
                          <p:cTn id="110" fill="hold">
                            <p:stCondLst>
                              <p:cond delay="12000"/>
                            </p:stCondLst>
                            <p:childTnLst>
                              <p:par>
                                <p:cTn id="111" presetID="22" presetClass="entr" presetSubtype="8" fill="hold" grpId="0" nodeType="afterEffect">
                                  <p:stCondLst>
                                    <p:cond delay="0"/>
                                  </p:stCondLst>
                                  <p:childTnLst>
                                    <p:set>
                                      <p:cBhvr>
                                        <p:cTn id="112" dur="1" fill="hold">
                                          <p:stCondLst>
                                            <p:cond delay="0"/>
                                          </p:stCondLst>
                                        </p:cTn>
                                        <p:tgtEl>
                                          <p:spTgt spid="59">
                                            <p:txEl>
                                              <p:pRg st="0" end="0"/>
                                            </p:txEl>
                                          </p:spTgt>
                                        </p:tgtEl>
                                        <p:attrNameLst>
                                          <p:attrName>style.visibility</p:attrName>
                                        </p:attrNameLst>
                                      </p:cBhvr>
                                      <p:to>
                                        <p:strVal val="visible"/>
                                      </p:to>
                                    </p:set>
                                    <p:animEffect transition="in" filter="wipe(left)">
                                      <p:cBhvr>
                                        <p:cTn id="113" dur="500"/>
                                        <p:tgtEl>
                                          <p:spTgt spid="59">
                                            <p:txEl>
                                              <p:pRg st="0" end="0"/>
                                            </p:txEl>
                                          </p:spTgt>
                                        </p:tgtEl>
                                      </p:cBhvr>
                                    </p:animEffect>
                                  </p:childTnLst>
                                </p:cTn>
                              </p:par>
                            </p:childTnLst>
                          </p:cTn>
                        </p:par>
                        <p:par>
                          <p:cTn id="114" fill="hold">
                            <p:stCondLst>
                              <p:cond delay="12500"/>
                            </p:stCondLst>
                            <p:childTnLst>
                              <p:par>
                                <p:cTn id="115" presetID="53" presetClass="entr" presetSubtype="16" fill="hold" grpId="0" nodeType="afterEffect">
                                  <p:stCondLst>
                                    <p:cond delay="0"/>
                                  </p:stCondLst>
                                  <p:childTnLst>
                                    <p:set>
                                      <p:cBhvr>
                                        <p:cTn id="116" dur="1" fill="hold">
                                          <p:stCondLst>
                                            <p:cond delay="0"/>
                                          </p:stCondLst>
                                        </p:cTn>
                                        <p:tgtEl>
                                          <p:spTgt spid="63"/>
                                        </p:tgtEl>
                                        <p:attrNameLst>
                                          <p:attrName>style.visibility</p:attrName>
                                        </p:attrNameLst>
                                      </p:cBhvr>
                                      <p:to>
                                        <p:strVal val="visible"/>
                                      </p:to>
                                    </p:set>
                                    <p:anim calcmode="lin" valueType="num">
                                      <p:cBhvr>
                                        <p:cTn id="117" dur="500" fill="hold"/>
                                        <p:tgtEl>
                                          <p:spTgt spid="63"/>
                                        </p:tgtEl>
                                        <p:attrNameLst>
                                          <p:attrName>ppt_w</p:attrName>
                                        </p:attrNameLst>
                                      </p:cBhvr>
                                      <p:tavLst>
                                        <p:tav tm="0">
                                          <p:val>
                                            <p:fltVal val="0"/>
                                          </p:val>
                                        </p:tav>
                                        <p:tav tm="100000">
                                          <p:val>
                                            <p:strVal val="#ppt_w"/>
                                          </p:val>
                                        </p:tav>
                                      </p:tavLst>
                                    </p:anim>
                                    <p:anim calcmode="lin" valueType="num">
                                      <p:cBhvr>
                                        <p:cTn id="118" dur="500" fill="hold"/>
                                        <p:tgtEl>
                                          <p:spTgt spid="63"/>
                                        </p:tgtEl>
                                        <p:attrNameLst>
                                          <p:attrName>ppt_h</p:attrName>
                                        </p:attrNameLst>
                                      </p:cBhvr>
                                      <p:tavLst>
                                        <p:tav tm="0">
                                          <p:val>
                                            <p:fltVal val="0"/>
                                          </p:val>
                                        </p:tav>
                                        <p:tav tm="100000">
                                          <p:val>
                                            <p:strVal val="#ppt_h"/>
                                          </p:val>
                                        </p:tav>
                                      </p:tavLst>
                                    </p:anim>
                                    <p:animEffect transition="in" filter="fade">
                                      <p:cBhvr>
                                        <p:cTn id="119" dur="500"/>
                                        <p:tgtEl>
                                          <p:spTgt spid="63"/>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wipe(left)">
                                      <p:cBhvr>
                                        <p:cTn id="123" dur="500"/>
                                        <p:tgtEl>
                                          <p:spTgt spid="62"/>
                                        </p:tgtEl>
                                      </p:cBhvr>
                                    </p:animEffect>
                                  </p:childTnLst>
                                </p:cTn>
                              </p:par>
                            </p:childTnLst>
                          </p:cTn>
                        </p:par>
                        <p:par>
                          <p:cTn id="124" fill="hold">
                            <p:stCondLst>
                              <p:cond delay="13500"/>
                            </p:stCondLst>
                            <p:childTnLst>
                              <p:par>
                                <p:cTn id="125" presetID="22" presetClass="entr" presetSubtype="8" fill="hold" grpId="0" nodeType="afterEffect">
                                  <p:stCondLst>
                                    <p:cond delay="0"/>
                                  </p:stCondLst>
                                  <p:childTnLst>
                                    <p:set>
                                      <p:cBhvr>
                                        <p:cTn id="126" dur="1" fill="hold">
                                          <p:stCondLst>
                                            <p:cond delay="0"/>
                                          </p:stCondLst>
                                        </p:cTn>
                                        <p:tgtEl>
                                          <p:spTgt spid="87">
                                            <p:txEl>
                                              <p:pRg st="0" end="0"/>
                                            </p:txEl>
                                          </p:spTgt>
                                        </p:tgtEl>
                                        <p:attrNameLst>
                                          <p:attrName>style.visibility</p:attrName>
                                        </p:attrNameLst>
                                      </p:cBhvr>
                                      <p:to>
                                        <p:strVal val="visible"/>
                                      </p:to>
                                    </p:set>
                                    <p:animEffect transition="in" filter="wipe(left)">
                                      <p:cBhvr>
                                        <p:cTn id="127" dur="500"/>
                                        <p:tgtEl>
                                          <p:spTgt spid="87">
                                            <p:txEl>
                                              <p:pRg st="0" end="0"/>
                                            </p:txEl>
                                          </p:spTgt>
                                        </p:tgtEl>
                                      </p:cBhvr>
                                    </p:animEffect>
                                  </p:childTnLst>
                                </p:cTn>
                              </p:par>
                            </p:childTnLst>
                          </p:cTn>
                        </p:par>
                        <p:par>
                          <p:cTn id="128" fill="hold">
                            <p:stCondLst>
                              <p:cond delay="14000"/>
                            </p:stCondLst>
                            <p:childTnLst>
                              <p:par>
                                <p:cTn id="129" presetID="22" presetClass="entr" presetSubtype="8" fill="hold" grpId="0" nodeType="afterEffect">
                                  <p:stCondLst>
                                    <p:cond delay="0"/>
                                  </p:stCondLst>
                                  <p:childTnLst>
                                    <p:set>
                                      <p:cBhvr>
                                        <p:cTn id="130" dur="1" fill="hold">
                                          <p:stCondLst>
                                            <p:cond delay="0"/>
                                          </p:stCondLst>
                                        </p:cTn>
                                        <p:tgtEl>
                                          <p:spTgt spid="88">
                                            <p:txEl>
                                              <p:pRg st="0" end="0"/>
                                            </p:txEl>
                                          </p:spTgt>
                                        </p:tgtEl>
                                        <p:attrNameLst>
                                          <p:attrName>style.visibility</p:attrName>
                                        </p:attrNameLst>
                                      </p:cBhvr>
                                      <p:to>
                                        <p:strVal val="visible"/>
                                      </p:to>
                                    </p:set>
                                    <p:animEffect transition="in" filter="wipe(left)">
                                      <p:cBhvr>
                                        <p:cTn id="131" dur="500"/>
                                        <p:tgtEl>
                                          <p:spTgt spid="88">
                                            <p:txEl>
                                              <p:pRg st="0" end="0"/>
                                            </p:txEl>
                                          </p:spTgt>
                                        </p:tgtEl>
                                      </p:cBhvr>
                                    </p:animEffect>
                                  </p:childTnLst>
                                </p:cTn>
                              </p:par>
                            </p:childTnLst>
                          </p:cTn>
                        </p:par>
                        <p:par>
                          <p:cTn id="132" fill="hold">
                            <p:stCondLst>
                              <p:cond delay="14500"/>
                            </p:stCondLst>
                            <p:childTnLst>
                              <p:par>
                                <p:cTn id="133" presetID="22" presetClass="entr" presetSubtype="8" fill="hold" grpId="0" nodeType="afterEffect">
                                  <p:stCondLst>
                                    <p:cond delay="0"/>
                                  </p:stCondLst>
                                  <p:childTnLst>
                                    <p:set>
                                      <p:cBhvr>
                                        <p:cTn id="134" dur="1" fill="hold">
                                          <p:stCondLst>
                                            <p:cond delay="0"/>
                                          </p:stCondLst>
                                        </p:cTn>
                                        <p:tgtEl>
                                          <p:spTgt spid="64">
                                            <p:txEl>
                                              <p:pRg st="0" end="0"/>
                                            </p:txEl>
                                          </p:spTgt>
                                        </p:tgtEl>
                                        <p:attrNameLst>
                                          <p:attrName>style.visibility</p:attrName>
                                        </p:attrNameLst>
                                      </p:cBhvr>
                                      <p:to>
                                        <p:strVal val="visible"/>
                                      </p:to>
                                    </p:set>
                                    <p:animEffect transition="in" filter="wipe(left)">
                                      <p:cBhvr>
                                        <p:cTn id="135"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animBg="1"/>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animBg="1"/>
      <p:bldP spid="39" grpId="0" animBg="1"/>
      <p:bldP spid="41" grpId="0" build="p">
        <p:tmplLst>
          <p:tmpl lvl="1">
            <p:tnLst>
              <p:par>
                <p:cTn presetID="22" presetClass="entr" presetSubtype="8"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4" grpId="0" build="p">
        <p:tmplLst>
          <p:tmpl lvl="1">
            <p:tnLst>
              <p:par>
                <p:cTn presetID="22" presetClass="entr" presetSubtype="8"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6" grpId="0" build="p">
        <p:tmplLst>
          <p:tmpl lvl="1">
            <p:tnLst>
              <p:par>
                <p:cTn presetID="22" presetClass="entr" presetSubtype="8"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animBg="1"/>
      <p:bldP spid="48" grpId="0" animBg="1"/>
      <p:bldP spid="49" grpId="0" build="p">
        <p:tmplLst>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animBg="1"/>
      <p:bldP spid="53" grpId="0" animBg="1"/>
      <p:bldP spid="54" grpId="0" build="p">
        <p:tmplLst>
          <p:tmpl lvl="1">
            <p:tnLst>
              <p:par>
                <p:cTn presetID="22" presetClass="entr" presetSubtype="8"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build="p">
        <p:tmplLst>
          <p:tmpl lvl="1">
            <p:tnLst>
              <p:par>
                <p:cTn presetID="22" presetClass="entr" presetSubtype="8"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wipe(left)">
                      <p:cBhvr>
                        <p:cTn dur="500"/>
                        <p:tgtEl>
                          <p:spTgt spid="60"/>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animBg="1"/>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87" grpId="0" build="p">
        <p:tmplLst>
          <p:tmpl lvl="1">
            <p:tnLst>
              <p:par>
                <p:cTn presetID="22" presetClass="entr" presetSubtype="8"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wipe(left)">
                      <p:cBhvr>
                        <p:cTn dur="500"/>
                        <p:tgtEl>
                          <p:spTgt spid="87"/>
                        </p:tgtEl>
                      </p:cBhvr>
                    </p:animEffect>
                  </p:childTnLst>
                </p:cTn>
              </p:par>
            </p:tnLst>
          </p:tmpl>
        </p:tmplLst>
      </p:bldP>
      <p:bldP spid="88" grpId="0" build="p">
        <p:tmplLst>
          <p:tmpl lvl="1">
            <p:tnLst>
              <p:par>
                <p:cTn presetID="22" presetClass="entr" presetSubtype="8"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wipe(left)">
                      <p:cBhvr>
                        <p:cTn dur="500"/>
                        <p:tgtEl>
                          <p:spTgt spid="88"/>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Team09">
    <p:spTree>
      <p:nvGrpSpPr>
        <p:cNvPr id="1" name=""/>
        <p:cNvGrpSpPr/>
        <p:nvPr/>
      </p:nvGrpSpPr>
      <p:grpSpPr>
        <a:xfrm>
          <a:off x="0" y="0"/>
          <a:ext cx="0" cy="0"/>
          <a:chOff x="0" y="0"/>
          <a:chExt cx="0" cy="0"/>
        </a:xfrm>
      </p:grpSpPr>
      <p:sp>
        <p:nvSpPr>
          <p:cNvPr id="31" name="Picture Placeholder 7"/>
          <p:cNvSpPr>
            <a:spLocks noGrp="1"/>
          </p:cNvSpPr>
          <p:nvPr>
            <p:ph type="pic" sz="quarter" idx="10" hasCustomPrompt="1"/>
          </p:nvPr>
        </p:nvSpPr>
        <p:spPr>
          <a:xfrm>
            <a:off x="609601"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hasCustomPrompt="1"/>
          </p:nvPr>
        </p:nvSpPr>
        <p:spPr>
          <a:xfrm>
            <a:off x="1820005"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22" name="Text Placeholder 3"/>
          <p:cNvSpPr>
            <a:spLocks noGrp="1"/>
          </p:cNvSpPr>
          <p:nvPr>
            <p:ph type="body" sz="half" idx="16" hasCustomPrompt="1"/>
          </p:nvPr>
        </p:nvSpPr>
        <p:spPr>
          <a:xfrm>
            <a:off x="1820005" y="1621137"/>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3" name="Text Placeholder 3"/>
          <p:cNvSpPr>
            <a:spLocks noGrp="1"/>
          </p:cNvSpPr>
          <p:nvPr>
            <p:ph type="body" sz="half" idx="17" hasCustomPrompt="1"/>
          </p:nvPr>
        </p:nvSpPr>
        <p:spPr>
          <a:xfrm>
            <a:off x="1820005"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5" name="Straight Connector 44"/>
          <p:cNvCxnSpPr/>
          <p:nvPr userDrawn="1"/>
        </p:nvCxnSpPr>
        <p:spPr>
          <a:xfrm flipV="1">
            <a:off x="4256507" y="1600200"/>
            <a:ext cx="0" cy="504272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flipH="1">
            <a:off x="609600" y="3222877"/>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Picture Placeholder 7"/>
          <p:cNvSpPr>
            <a:spLocks noGrp="1"/>
          </p:cNvSpPr>
          <p:nvPr>
            <p:ph type="pic" sz="quarter" idx="18" hasCustomPrompt="1"/>
          </p:nvPr>
        </p:nvSpPr>
        <p:spPr>
          <a:xfrm>
            <a:off x="4442678"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7" name="Text Placeholder 3"/>
          <p:cNvSpPr>
            <a:spLocks noGrp="1"/>
          </p:cNvSpPr>
          <p:nvPr>
            <p:ph type="body" sz="half" idx="19" hasCustomPrompt="1"/>
          </p:nvPr>
        </p:nvSpPr>
        <p:spPr>
          <a:xfrm>
            <a:off x="5653083"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8" name="Text Placeholder 3"/>
          <p:cNvSpPr>
            <a:spLocks noGrp="1"/>
          </p:cNvSpPr>
          <p:nvPr>
            <p:ph type="body" sz="half" idx="20" hasCustomPrompt="1"/>
          </p:nvPr>
        </p:nvSpPr>
        <p:spPr>
          <a:xfrm>
            <a:off x="5653083" y="1621137"/>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9" name="Text Placeholder 3"/>
          <p:cNvSpPr>
            <a:spLocks noGrp="1"/>
          </p:cNvSpPr>
          <p:nvPr>
            <p:ph type="body" sz="half" idx="21" hasCustomPrompt="1"/>
          </p:nvPr>
        </p:nvSpPr>
        <p:spPr>
          <a:xfrm>
            <a:off x="5653083"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70" name="Straight Connector 69"/>
          <p:cNvCxnSpPr/>
          <p:nvPr userDrawn="1"/>
        </p:nvCxnSpPr>
        <p:spPr>
          <a:xfrm flipV="1">
            <a:off x="8115029" y="1600200"/>
            <a:ext cx="0" cy="504272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Picture Placeholder 7"/>
          <p:cNvSpPr>
            <a:spLocks noGrp="1"/>
          </p:cNvSpPr>
          <p:nvPr>
            <p:ph type="pic" sz="quarter" idx="22" hasCustomPrompt="1"/>
          </p:nvPr>
        </p:nvSpPr>
        <p:spPr>
          <a:xfrm>
            <a:off x="8302470"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2" name="Text Placeholder 3"/>
          <p:cNvSpPr>
            <a:spLocks noGrp="1"/>
          </p:cNvSpPr>
          <p:nvPr>
            <p:ph type="body" sz="half" idx="23" hasCustomPrompt="1"/>
          </p:nvPr>
        </p:nvSpPr>
        <p:spPr>
          <a:xfrm>
            <a:off x="9512875"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3" name="Text Placeholder 3"/>
          <p:cNvSpPr>
            <a:spLocks noGrp="1"/>
          </p:cNvSpPr>
          <p:nvPr>
            <p:ph type="body" sz="half" idx="24" hasCustomPrompt="1"/>
          </p:nvPr>
        </p:nvSpPr>
        <p:spPr>
          <a:xfrm>
            <a:off x="9512875" y="1621137"/>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4" name="Text Placeholder 3"/>
          <p:cNvSpPr>
            <a:spLocks noGrp="1"/>
          </p:cNvSpPr>
          <p:nvPr>
            <p:ph type="body" sz="half" idx="25" hasCustomPrompt="1"/>
          </p:nvPr>
        </p:nvSpPr>
        <p:spPr>
          <a:xfrm>
            <a:off x="9512875"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9" name="Straight Connector 48"/>
          <p:cNvCxnSpPr/>
          <p:nvPr userDrawn="1"/>
        </p:nvCxnSpPr>
        <p:spPr>
          <a:xfrm flipH="1">
            <a:off x="609600" y="5054600"/>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Picture Placeholder 7"/>
          <p:cNvSpPr>
            <a:spLocks noGrp="1"/>
          </p:cNvSpPr>
          <p:nvPr>
            <p:ph type="pic" sz="quarter" idx="26" hasCustomPrompt="1"/>
          </p:nvPr>
        </p:nvSpPr>
        <p:spPr>
          <a:xfrm>
            <a:off x="609601"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1" name="Text Placeholder 3"/>
          <p:cNvSpPr>
            <a:spLocks noGrp="1"/>
          </p:cNvSpPr>
          <p:nvPr>
            <p:ph type="body" sz="half" idx="27" hasCustomPrompt="1"/>
          </p:nvPr>
        </p:nvSpPr>
        <p:spPr>
          <a:xfrm>
            <a:off x="1820005"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2" name="Text Placeholder 3"/>
          <p:cNvSpPr>
            <a:spLocks noGrp="1"/>
          </p:cNvSpPr>
          <p:nvPr>
            <p:ph type="body" sz="half" idx="28" hasCustomPrompt="1"/>
          </p:nvPr>
        </p:nvSpPr>
        <p:spPr>
          <a:xfrm>
            <a:off x="1820005" y="3562038"/>
            <a:ext cx="2235200" cy="265617"/>
          </a:xfrm>
          <a:prstGeom prst="rect">
            <a:avLst/>
          </a:prstGeom>
        </p:spPr>
        <p:txBody>
          <a:bodyPr wrap="square" lIns="0" tIns="0" rIns="0" bIns="0" anchor="ctr">
            <a:noAutofit/>
          </a:bodyPr>
          <a:lstStyle>
            <a:lvl1pPr marL="0" indent="0" algn="l" rtl="0">
              <a:buNone/>
              <a:defRPr sz="18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3" name="Text Placeholder 3"/>
          <p:cNvSpPr>
            <a:spLocks noGrp="1"/>
          </p:cNvSpPr>
          <p:nvPr>
            <p:ph type="body" sz="half" idx="29" hasCustomPrompt="1"/>
          </p:nvPr>
        </p:nvSpPr>
        <p:spPr>
          <a:xfrm>
            <a:off x="1820005"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4" name="Picture Placeholder 7"/>
          <p:cNvSpPr>
            <a:spLocks noGrp="1"/>
          </p:cNvSpPr>
          <p:nvPr>
            <p:ph type="pic" sz="quarter" idx="30" hasCustomPrompt="1"/>
          </p:nvPr>
        </p:nvSpPr>
        <p:spPr>
          <a:xfrm>
            <a:off x="4442678"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5" name="Text Placeholder 3"/>
          <p:cNvSpPr>
            <a:spLocks noGrp="1"/>
          </p:cNvSpPr>
          <p:nvPr>
            <p:ph type="body" sz="half" idx="31" hasCustomPrompt="1"/>
          </p:nvPr>
        </p:nvSpPr>
        <p:spPr>
          <a:xfrm>
            <a:off x="5653083"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6" name="Text Placeholder 3"/>
          <p:cNvSpPr>
            <a:spLocks noGrp="1"/>
          </p:cNvSpPr>
          <p:nvPr>
            <p:ph type="body" sz="half" idx="32" hasCustomPrompt="1"/>
          </p:nvPr>
        </p:nvSpPr>
        <p:spPr>
          <a:xfrm>
            <a:off x="5653083" y="3562038"/>
            <a:ext cx="2235200" cy="265617"/>
          </a:xfrm>
          <a:prstGeom prst="rect">
            <a:avLst/>
          </a:prstGeom>
        </p:spPr>
        <p:txBody>
          <a:bodyPr wrap="square" lIns="0" tIns="0" rIns="0" bIns="0" anchor="ctr">
            <a:noAutofit/>
          </a:bodyPr>
          <a:lstStyle>
            <a:lvl1pPr marL="0" indent="0" algn="l" rtl="0">
              <a:buNone/>
              <a:defRPr sz="18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7" name="Text Placeholder 3"/>
          <p:cNvSpPr>
            <a:spLocks noGrp="1"/>
          </p:cNvSpPr>
          <p:nvPr>
            <p:ph type="body" sz="half" idx="33" hasCustomPrompt="1"/>
          </p:nvPr>
        </p:nvSpPr>
        <p:spPr>
          <a:xfrm>
            <a:off x="5653083"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8" name="Picture Placeholder 7"/>
          <p:cNvSpPr>
            <a:spLocks noGrp="1"/>
          </p:cNvSpPr>
          <p:nvPr>
            <p:ph type="pic" sz="quarter" idx="34" hasCustomPrompt="1"/>
          </p:nvPr>
        </p:nvSpPr>
        <p:spPr>
          <a:xfrm>
            <a:off x="8302470"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9" name="Text Placeholder 3"/>
          <p:cNvSpPr>
            <a:spLocks noGrp="1"/>
          </p:cNvSpPr>
          <p:nvPr>
            <p:ph type="body" sz="half" idx="35" hasCustomPrompt="1"/>
          </p:nvPr>
        </p:nvSpPr>
        <p:spPr>
          <a:xfrm>
            <a:off x="9512875"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0" name="Text Placeholder 3"/>
          <p:cNvSpPr>
            <a:spLocks noGrp="1"/>
          </p:cNvSpPr>
          <p:nvPr>
            <p:ph type="body" sz="half" idx="36" hasCustomPrompt="1"/>
          </p:nvPr>
        </p:nvSpPr>
        <p:spPr>
          <a:xfrm>
            <a:off x="9512875" y="3562038"/>
            <a:ext cx="2235200" cy="265617"/>
          </a:xfrm>
          <a:prstGeom prst="rect">
            <a:avLst/>
          </a:prstGeom>
        </p:spPr>
        <p:txBody>
          <a:bodyPr wrap="square" lIns="0" tIns="0" rIns="0" bIns="0" anchor="ctr">
            <a:noAutofit/>
          </a:bodyPr>
          <a:lstStyle>
            <a:lvl1pPr marL="0" indent="0" algn="l" rtl="0">
              <a:buNone/>
              <a:defRPr sz="18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1" name="Text Placeholder 3"/>
          <p:cNvSpPr>
            <a:spLocks noGrp="1"/>
          </p:cNvSpPr>
          <p:nvPr>
            <p:ph type="body" sz="half" idx="37" hasCustomPrompt="1"/>
          </p:nvPr>
        </p:nvSpPr>
        <p:spPr>
          <a:xfrm>
            <a:off x="9512875"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2" name="Picture Placeholder 7"/>
          <p:cNvSpPr>
            <a:spLocks noGrp="1"/>
          </p:cNvSpPr>
          <p:nvPr>
            <p:ph type="pic" sz="quarter" idx="38" hasCustomPrompt="1"/>
          </p:nvPr>
        </p:nvSpPr>
        <p:spPr>
          <a:xfrm>
            <a:off x="609601"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3" name="Text Placeholder 3"/>
          <p:cNvSpPr>
            <a:spLocks noGrp="1"/>
          </p:cNvSpPr>
          <p:nvPr>
            <p:ph type="body" sz="half" idx="39" hasCustomPrompt="1"/>
          </p:nvPr>
        </p:nvSpPr>
        <p:spPr>
          <a:xfrm>
            <a:off x="1820005"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4" name="Text Placeholder 3"/>
          <p:cNvSpPr>
            <a:spLocks noGrp="1"/>
          </p:cNvSpPr>
          <p:nvPr>
            <p:ph type="body" sz="half" idx="40" hasCustomPrompt="1"/>
          </p:nvPr>
        </p:nvSpPr>
        <p:spPr>
          <a:xfrm>
            <a:off x="1820005" y="5298105"/>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7" name="Text Placeholder 3"/>
          <p:cNvSpPr>
            <a:spLocks noGrp="1"/>
          </p:cNvSpPr>
          <p:nvPr>
            <p:ph type="body" sz="half" idx="41" hasCustomPrompt="1"/>
          </p:nvPr>
        </p:nvSpPr>
        <p:spPr>
          <a:xfrm>
            <a:off x="1820005"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88" name="Straight Connector 87"/>
          <p:cNvCxnSpPr/>
          <p:nvPr userDrawn="1"/>
        </p:nvCxnSpPr>
        <p:spPr>
          <a:xfrm flipH="1">
            <a:off x="609600" y="6899845"/>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9" name="Picture Placeholder 7"/>
          <p:cNvSpPr>
            <a:spLocks noGrp="1"/>
          </p:cNvSpPr>
          <p:nvPr>
            <p:ph type="pic" sz="quarter" idx="42" hasCustomPrompt="1"/>
          </p:nvPr>
        </p:nvSpPr>
        <p:spPr>
          <a:xfrm>
            <a:off x="4442678"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90" name="Text Placeholder 3"/>
          <p:cNvSpPr>
            <a:spLocks noGrp="1"/>
          </p:cNvSpPr>
          <p:nvPr>
            <p:ph type="body" sz="half" idx="43" hasCustomPrompt="1"/>
          </p:nvPr>
        </p:nvSpPr>
        <p:spPr>
          <a:xfrm>
            <a:off x="5653083"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91" name="Text Placeholder 3"/>
          <p:cNvSpPr>
            <a:spLocks noGrp="1"/>
          </p:cNvSpPr>
          <p:nvPr>
            <p:ph type="body" sz="half" idx="44" hasCustomPrompt="1"/>
          </p:nvPr>
        </p:nvSpPr>
        <p:spPr>
          <a:xfrm>
            <a:off x="5653083" y="5298105"/>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2" name="Text Placeholder 3"/>
          <p:cNvSpPr>
            <a:spLocks noGrp="1"/>
          </p:cNvSpPr>
          <p:nvPr>
            <p:ph type="body" sz="half" idx="45" hasCustomPrompt="1"/>
          </p:nvPr>
        </p:nvSpPr>
        <p:spPr>
          <a:xfrm>
            <a:off x="5653083"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3" name="Picture Placeholder 7"/>
          <p:cNvSpPr>
            <a:spLocks noGrp="1"/>
          </p:cNvSpPr>
          <p:nvPr>
            <p:ph type="pic" sz="quarter" idx="46" hasCustomPrompt="1"/>
          </p:nvPr>
        </p:nvSpPr>
        <p:spPr>
          <a:xfrm>
            <a:off x="8302470"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94" name="Text Placeholder 3"/>
          <p:cNvSpPr>
            <a:spLocks noGrp="1"/>
          </p:cNvSpPr>
          <p:nvPr>
            <p:ph type="body" sz="half" idx="47" hasCustomPrompt="1"/>
          </p:nvPr>
        </p:nvSpPr>
        <p:spPr>
          <a:xfrm>
            <a:off x="9512875"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95" name="Text Placeholder 3"/>
          <p:cNvSpPr>
            <a:spLocks noGrp="1"/>
          </p:cNvSpPr>
          <p:nvPr>
            <p:ph type="body" sz="half" idx="48" hasCustomPrompt="1"/>
          </p:nvPr>
        </p:nvSpPr>
        <p:spPr>
          <a:xfrm>
            <a:off x="9512875" y="5298105"/>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6" name="Text Placeholder 3"/>
          <p:cNvSpPr>
            <a:spLocks noGrp="1"/>
          </p:cNvSpPr>
          <p:nvPr>
            <p:ph type="body" sz="half" idx="49" hasCustomPrompt="1"/>
          </p:nvPr>
        </p:nvSpPr>
        <p:spPr>
          <a:xfrm>
            <a:off x="9512875"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wipe(left)">
                                      <p:cBhvr>
                                        <p:cTn id="21" dur="500"/>
                                        <p:tgtEl>
                                          <p:spTgt spid="22">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wipe(left)">
                                      <p:cBhvr>
                                        <p:cTn id="25" dur="500"/>
                                        <p:tgtEl>
                                          <p:spTgt spid="43">
                                            <p:txEl>
                                              <p:pRg st="0" end="0"/>
                                            </p:tx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wipe(left)">
                                      <p:cBhvr>
                                        <p:cTn id="29" dur="500"/>
                                        <p:tgtEl>
                                          <p:spTgt spid="14">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8">
                                            <p:txEl>
                                              <p:pRg st="0" end="0"/>
                                            </p:txEl>
                                          </p:spTgt>
                                        </p:tgtEl>
                                        <p:attrNameLst>
                                          <p:attrName>style.visibility</p:attrName>
                                        </p:attrNameLst>
                                      </p:cBhvr>
                                      <p:to>
                                        <p:strVal val="visible"/>
                                      </p:to>
                                    </p:set>
                                    <p:animEffect transition="in" filter="wipe(left)">
                                      <p:cBhvr>
                                        <p:cTn id="39" dur="500"/>
                                        <p:tgtEl>
                                          <p:spTgt spid="68">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wipe(left)">
                                      <p:cBhvr>
                                        <p:cTn id="43" dur="500"/>
                                        <p:tgtEl>
                                          <p:spTgt spid="69">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67">
                                            <p:txEl>
                                              <p:pRg st="0" end="0"/>
                                            </p:txEl>
                                          </p:spTgt>
                                        </p:tgtEl>
                                        <p:attrNameLst>
                                          <p:attrName>style.visibility</p:attrName>
                                        </p:attrNameLst>
                                      </p:cBhvr>
                                      <p:to>
                                        <p:strVal val="visible"/>
                                      </p:to>
                                    </p:set>
                                    <p:animEffect transition="in" filter="wipe(left)">
                                      <p:cBhvr>
                                        <p:cTn id="47" dur="500"/>
                                        <p:tgtEl>
                                          <p:spTgt spid="67">
                                            <p:txEl>
                                              <p:pRg st="0" end="0"/>
                                            </p:txEl>
                                          </p:spTgt>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500"/>
                                        <p:tgtEl>
                                          <p:spTgt spid="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500"/>
                                        <p:tgtEl>
                                          <p:spTgt spid="73">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74">
                                            <p:txEl>
                                              <p:pRg st="0" end="0"/>
                                            </p:txEl>
                                          </p:spTgt>
                                        </p:tgtEl>
                                        <p:attrNameLst>
                                          <p:attrName>style.visibility</p:attrName>
                                        </p:attrNameLst>
                                      </p:cBhvr>
                                      <p:to>
                                        <p:strVal val="visible"/>
                                      </p:to>
                                    </p:set>
                                    <p:animEffect transition="in" filter="wipe(left)">
                                      <p:cBhvr>
                                        <p:cTn id="65" dur="500"/>
                                        <p:tgtEl>
                                          <p:spTgt spid="74">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72">
                                            <p:txEl>
                                              <p:pRg st="0" end="0"/>
                                            </p:txEl>
                                          </p:spTgt>
                                        </p:tgtEl>
                                        <p:attrNameLst>
                                          <p:attrName>style.visibility</p:attrName>
                                        </p:attrNameLst>
                                      </p:cBhvr>
                                      <p:to>
                                        <p:strVal val="visible"/>
                                      </p:to>
                                    </p:set>
                                    <p:animEffect transition="in" filter="wipe(left)">
                                      <p:cBhvr>
                                        <p:cTn id="69" dur="500"/>
                                        <p:tgtEl>
                                          <p:spTgt spid="72">
                                            <p:txEl>
                                              <p:pRg st="0" end="0"/>
                                            </p:txEl>
                                          </p:spTgt>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left)">
                                      <p:cBhvr>
                                        <p:cTn id="73" dur="500"/>
                                        <p:tgtEl>
                                          <p:spTgt spid="49"/>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p:cTn id="77" dur="500" fill="hold"/>
                                        <p:tgtEl>
                                          <p:spTgt spid="50"/>
                                        </p:tgtEl>
                                        <p:attrNameLst>
                                          <p:attrName>ppt_w</p:attrName>
                                        </p:attrNameLst>
                                      </p:cBhvr>
                                      <p:tavLst>
                                        <p:tav tm="0">
                                          <p:val>
                                            <p:fltVal val="0"/>
                                          </p:val>
                                        </p:tav>
                                        <p:tav tm="100000">
                                          <p:val>
                                            <p:strVal val="#ppt_w"/>
                                          </p:val>
                                        </p:tav>
                                      </p:tavLst>
                                    </p:anim>
                                    <p:anim calcmode="lin" valueType="num">
                                      <p:cBhvr>
                                        <p:cTn id="78" dur="500" fill="hold"/>
                                        <p:tgtEl>
                                          <p:spTgt spid="50"/>
                                        </p:tgtEl>
                                        <p:attrNameLst>
                                          <p:attrName>ppt_h</p:attrName>
                                        </p:attrNameLst>
                                      </p:cBhvr>
                                      <p:tavLst>
                                        <p:tav tm="0">
                                          <p:val>
                                            <p:fltVal val="0"/>
                                          </p:val>
                                        </p:tav>
                                        <p:tav tm="100000">
                                          <p:val>
                                            <p:strVal val="#ppt_h"/>
                                          </p:val>
                                        </p:tav>
                                      </p:tavLst>
                                    </p:anim>
                                    <p:animEffect transition="in" filter="fade">
                                      <p:cBhvr>
                                        <p:cTn id="79" dur="500"/>
                                        <p:tgtEl>
                                          <p:spTgt spid="50"/>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52">
                                            <p:txEl>
                                              <p:pRg st="0" end="0"/>
                                            </p:txEl>
                                          </p:spTgt>
                                        </p:tgtEl>
                                        <p:attrNameLst>
                                          <p:attrName>style.visibility</p:attrName>
                                        </p:attrNameLst>
                                      </p:cBhvr>
                                      <p:to>
                                        <p:strVal val="visible"/>
                                      </p:to>
                                    </p:set>
                                    <p:animEffect transition="in" filter="wipe(left)">
                                      <p:cBhvr>
                                        <p:cTn id="83" dur="500"/>
                                        <p:tgtEl>
                                          <p:spTgt spid="52">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3">
                                            <p:txEl>
                                              <p:pRg st="0" end="0"/>
                                            </p:txEl>
                                          </p:spTgt>
                                        </p:tgtEl>
                                        <p:attrNameLst>
                                          <p:attrName>style.visibility</p:attrName>
                                        </p:attrNameLst>
                                      </p:cBhvr>
                                      <p:to>
                                        <p:strVal val="visible"/>
                                      </p:to>
                                    </p:set>
                                    <p:animEffect transition="in" filter="wipe(left)">
                                      <p:cBhvr>
                                        <p:cTn id="87" dur="500"/>
                                        <p:tgtEl>
                                          <p:spTgt spid="53">
                                            <p:txEl>
                                              <p:pRg st="0" end="0"/>
                                            </p:txEl>
                                          </p:spTgt>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1">
                                            <p:txEl>
                                              <p:pRg st="0" end="0"/>
                                            </p:txEl>
                                          </p:spTgt>
                                        </p:tgtEl>
                                        <p:attrNameLst>
                                          <p:attrName>style.visibility</p:attrName>
                                        </p:attrNameLst>
                                      </p:cBhvr>
                                      <p:to>
                                        <p:strVal val="visible"/>
                                      </p:to>
                                    </p:set>
                                    <p:animEffect transition="in" filter="wipe(left)">
                                      <p:cBhvr>
                                        <p:cTn id="91" dur="500"/>
                                        <p:tgtEl>
                                          <p:spTgt spid="51">
                                            <p:txEl>
                                              <p:pRg st="0" end="0"/>
                                            </p:txEl>
                                          </p:spTgt>
                                        </p:tgtEl>
                                      </p:cBhvr>
                                    </p:animEffect>
                                  </p:childTnLst>
                                </p:cTn>
                              </p:par>
                            </p:childTnLst>
                          </p:cTn>
                        </p:par>
                        <p:par>
                          <p:cTn id="92" fill="hold">
                            <p:stCondLst>
                              <p:cond delay="10000"/>
                            </p:stCondLst>
                            <p:childTnLst>
                              <p:par>
                                <p:cTn id="93" presetID="53" presetClass="entr" presetSubtype="16" fill="hold" grpId="0" nodeType="afterEffect">
                                  <p:stCondLst>
                                    <p:cond delay="0"/>
                                  </p:stCondLst>
                                  <p:childTnLst>
                                    <p:set>
                                      <p:cBhvr>
                                        <p:cTn id="94" dur="1" fill="hold">
                                          <p:stCondLst>
                                            <p:cond delay="0"/>
                                          </p:stCondLst>
                                        </p:cTn>
                                        <p:tgtEl>
                                          <p:spTgt spid="54"/>
                                        </p:tgtEl>
                                        <p:attrNameLst>
                                          <p:attrName>style.visibility</p:attrName>
                                        </p:attrNameLst>
                                      </p:cBhvr>
                                      <p:to>
                                        <p:strVal val="visible"/>
                                      </p:to>
                                    </p:set>
                                    <p:anim calcmode="lin" valueType="num">
                                      <p:cBhvr>
                                        <p:cTn id="95" dur="500" fill="hold"/>
                                        <p:tgtEl>
                                          <p:spTgt spid="54"/>
                                        </p:tgtEl>
                                        <p:attrNameLst>
                                          <p:attrName>ppt_w</p:attrName>
                                        </p:attrNameLst>
                                      </p:cBhvr>
                                      <p:tavLst>
                                        <p:tav tm="0">
                                          <p:val>
                                            <p:fltVal val="0"/>
                                          </p:val>
                                        </p:tav>
                                        <p:tav tm="100000">
                                          <p:val>
                                            <p:strVal val="#ppt_w"/>
                                          </p:val>
                                        </p:tav>
                                      </p:tavLst>
                                    </p:anim>
                                    <p:anim calcmode="lin" valueType="num">
                                      <p:cBhvr>
                                        <p:cTn id="96" dur="500" fill="hold"/>
                                        <p:tgtEl>
                                          <p:spTgt spid="54"/>
                                        </p:tgtEl>
                                        <p:attrNameLst>
                                          <p:attrName>ppt_h</p:attrName>
                                        </p:attrNameLst>
                                      </p:cBhvr>
                                      <p:tavLst>
                                        <p:tav tm="0">
                                          <p:val>
                                            <p:fltVal val="0"/>
                                          </p:val>
                                        </p:tav>
                                        <p:tav tm="100000">
                                          <p:val>
                                            <p:strVal val="#ppt_h"/>
                                          </p:val>
                                        </p:tav>
                                      </p:tavLst>
                                    </p:anim>
                                    <p:animEffect transition="in" filter="fade">
                                      <p:cBhvr>
                                        <p:cTn id="97" dur="500"/>
                                        <p:tgtEl>
                                          <p:spTgt spid="54"/>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56">
                                            <p:txEl>
                                              <p:pRg st="0" end="0"/>
                                            </p:txEl>
                                          </p:spTgt>
                                        </p:tgtEl>
                                        <p:attrNameLst>
                                          <p:attrName>style.visibility</p:attrName>
                                        </p:attrNameLst>
                                      </p:cBhvr>
                                      <p:to>
                                        <p:strVal val="visible"/>
                                      </p:to>
                                    </p:set>
                                    <p:animEffect transition="in" filter="wipe(left)">
                                      <p:cBhvr>
                                        <p:cTn id="101" dur="500"/>
                                        <p:tgtEl>
                                          <p:spTgt spid="56">
                                            <p:txEl>
                                              <p:pRg st="0" end="0"/>
                                            </p:txEl>
                                          </p:spTgt>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57">
                                            <p:txEl>
                                              <p:pRg st="0" end="0"/>
                                            </p:txEl>
                                          </p:spTgt>
                                        </p:tgtEl>
                                        <p:attrNameLst>
                                          <p:attrName>style.visibility</p:attrName>
                                        </p:attrNameLst>
                                      </p:cBhvr>
                                      <p:to>
                                        <p:strVal val="visible"/>
                                      </p:to>
                                    </p:set>
                                    <p:animEffect transition="in" filter="wipe(left)">
                                      <p:cBhvr>
                                        <p:cTn id="105" dur="500"/>
                                        <p:tgtEl>
                                          <p:spTgt spid="57">
                                            <p:txEl>
                                              <p:pRg st="0" end="0"/>
                                            </p:txEl>
                                          </p:spTgt>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55">
                                            <p:txEl>
                                              <p:pRg st="0" end="0"/>
                                            </p:txEl>
                                          </p:spTgt>
                                        </p:tgtEl>
                                        <p:attrNameLst>
                                          <p:attrName>style.visibility</p:attrName>
                                        </p:attrNameLst>
                                      </p:cBhvr>
                                      <p:to>
                                        <p:strVal val="visible"/>
                                      </p:to>
                                    </p:set>
                                    <p:animEffect transition="in" filter="wipe(left)">
                                      <p:cBhvr>
                                        <p:cTn id="109" dur="500"/>
                                        <p:tgtEl>
                                          <p:spTgt spid="55">
                                            <p:txEl>
                                              <p:pRg st="0" end="0"/>
                                            </p:txEl>
                                          </p:spTgt>
                                        </p:tgtEl>
                                      </p:cBhvr>
                                    </p:animEffect>
                                  </p:childTnLst>
                                </p:cTn>
                              </p:par>
                            </p:childTnLst>
                          </p:cTn>
                        </p:par>
                        <p:par>
                          <p:cTn id="110" fill="hold">
                            <p:stCondLst>
                              <p:cond delay="12000"/>
                            </p:stCondLst>
                            <p:childTnLst>
                              <p:par>
                                <p:cTn id="111" presetID="53" presetClass="entr" presetSubtype="16"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childTnLst>
                          </p:cTn>
                        </p:par>
                        <p:par>
                          <p:cTn id="116" fill="hold">
                            <p:stCondLst>
                              <p:cond delay="12500"/>
                            </p:stCondLst>
                            <p:childTnLst>
                              <p:par>
                                <p:cTn id="117" presetID="22" presetClass="entr" presetSubtype="8" fill="hold" grpId="0" nodeType="afterEffect">
                                  <p:stCondLst>
                                    <p:cond delay="0"/>
                                  </p:stCondLst>
                                  <p:childTnLst>
                                    <p:set>
                                      <p:cBhvr>
                                        <p:cTn id="118" dur="1" fill="hold">
                                          <p:stCondLst>
                                            <p:cond delay="0"/>
                                          </p:stCondLst>
                                        </p:cTn>
                                        <p:tgtEl>
                                          <p:spTgt spid="60">
                                            <p:txEl>
                                              <p:pRg st="0" end="0"/>
                                            </p:txEl>
                                          </p:spTgt>
                                        </p:tgtEl>
                                        <p:attrNameLst>
                                          <p:attrName>style.visibility</p:attrName>
                                        </p:attrNameLst>
                                      </p:cBhvr>
                                      <p:to>
                                        <p:strVal val="visible"/>
                                      </p:to>
                                    </p:set>
                                    <p:animEffect transition="in" filter="wipe(left)">
                                      <p:cBhvr>
                                        <p:cTn id="119" dur="500"/>
                                        <p:tgtEl>
                                          <p:spTgt spid="60">
                                            <p:txEl>
                                              <p:pRg st="0" end="0"/>
                                            </p:txEl>
                                          </p:spTgt>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61">
                                            <p:txEl>
                                              <p:pRg st="0" end="0"/>
                                            </p:txEl>
                                          </p:spTgt>
                                        </p:tgtEl>
                                        <p:attrNameLst>
                                          <p:attrName>style.visibility</p:attrName>
                                        </p:attrNameLst>
                                      </p:cBhvr>
                                      <p:to>
                                        <p:strVal val="visible"/>
                                      </p:to>
                                    </p:set>
                                    <p:animEffect transition="in" filter="wipe(left)">
                                      <p:cBhvr>
                                        <p:cTn id="123" dur="500"/>
                                        <p:tgtEl>
                                          <p:spTgt spid="61">
                                            <p:txEl>
                                              <p:pRg st="0" end="0"/>
                                            </p:txEl>
                                          </p:spTgt>
                                        </p:tgtEl>
                                      </p:cBhvr>
                                    </p:animEffect>
                                  </p:childTnLst>
                                </p:cTn>
                              </p:par>
                            </p:childTnLst>
                          </p:cTn>
                        </p:par>
                        <p:par>
                          <p:cTn id="124" fill="hold">
                            <p:stCondLst>
                              <p:cond delay="13500"/>
                            </p:stCondLst>
                            <p:childTnLst>
                              <p:par>
                                <p:cTn id="125" presetID="22" presetClass="entr" presetSubtype="8" fill="hold" grpId="0" nodeType="afterEffect">
                                  <p:stCondLst>
                                    <p:cond delay="0"/>
                                  </p:stCondLst>
                                  <p:childTnLst>
                                    <p:set>
                                      <p:cBhvr>
                                        <p:cTn id="126" dur="1" fill="hold">
                                          <p:stCondLst>
                                            <p:cond delay="0"/>
                                          </p:stCondLst>
                                        </p:cTn>
                                        <p:tgtEl>
                                          <p:spTgt spid="59">
                                            <p:txEl>
                                              <p:pRg st="0" end="0"/>
                                            </p:txEl>
                                          </p:spTgt>
                                        </p:tgtEl>
                                        <p:attrNameLst>
                                          <p:attrName>style.visibility</p:attrName>
                                        </p:attrNameLst>
                                      </p:cBhvr>
                                      <p:to>
                                        <p:strVal val="visible"/>
                                      </p:to>
                                    </p:set>
                                    <p:animEffect transition="in" filter="wipe(left)">
                                      <p:cBhvr>
                                        <p:cTn id="127" dur="500"/>
                                        <p:tgtEl>
                                          <p:spTgt spid="59">
                                            <p:txEl>
                                              <p:pRg st="0" end="0"/>
                                            </p:txEl>
                                          </p:spTgt>
                                        </p:tgtEl>
                                      </p:cBhvr>
                                    </p:animEffect>
                                  </p:childTnLst>
                                </p:cTn>
                              </p:par>
                            </p:childTnLst>
                          </p:cTn>
                        </p:par>
                        <p:par>
                          <p:cTn id="128" fill="hold">
                            <p:stCondLst>
                              <p:cond delay="14000"/>
                            </p:stCondLst>
                            <p:childTnLst>
                              <p:par>
                                <p:cTn id="129" presetID="22" presetClass="entr" presetSubtype="8" fill="hold" nodeType="afterEffect">
                                  <p:stCondLst>
                                    <p:cond delay="0"/>
                                  </p:stCondLst>
                                  <p:childTnLst>
                                    <p:set>
                                      <p:cBhvr>
                                        <p:cTn id="130" dur="1" fill="hold">
                                          <p:stCondLst>
                                            <p:cond delay="0"/>
                                          </p:stCondLst>
                                        </p:cTn>
                                        <p:tgtEl>
                                          <p:spTgt spid="88"/>
                                        </p:tgtEl>
                                        <p:attrNameLst>
                                          <p:attrName>style.visibility</p:attrName>
                                        </p:attrNameLst>
                                      </p:cBhvr>
                                      <p:to>
                                        <p:strVal val="visible"/>
                                      </p:to>
                                    </p:set>
                                    <p:animEffect transition="in" filter="wipe(left)">
                                      <p:cBhvr>
                                        <p:cTn id="131" dur="500"/>
                                        <p:tgtEl>
                                          <p:spTgt spid="88"/>
                                        </p:tgtEl>
                                      </p:cBhvr>
                                    </p:animEffect>
                                  </p:childTnLst>
                                </p:cTn>
                              </p:par>
                            </p:childTnLst>
                          </p:cTn>
                        </p:par>
                        <p:par>
                          <p:cTn id="132" fill="hold">
                            <p:stCondLst>
                              <p:cond delay="14500"/>
                            </p:stCondLst>
                            <p:childTnLst>
                              <p:par>
                                <p:cTn id="133" presetID="53" presetClass="entr" presetSubtype="16"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 calcmode="lin" valueType="num">
                                      <p:cBhvr>
                                        <p:cTn id="135" dur="500" fill="hold"/>
                                        <p:tgtEl>
                                          <p:spTgt spid="62"/>
                                        </p:tgtEl>
                                        <p:attrNameLst>
                                          <p:attrName>ppt_w</p:attrName>
                                        </p:attrNameLst>
                                      </p:cBhvr>
                                      <p:tavLst>
                                        <p:tav tm="0">
                                          <p:val>
                                            <p:fltVal val="0"/>
                                          </p:val>
                                        </p:tav>
                                        <p:tav tm="100000">
                                          <p:val>
                                            <p:strVal val="#ppt_w"/>
                                          </p:val>
                                        </p:tav>
                                      </p:tavLst>
                                    </p:anim>
                                    <p:anim calcmode="lin" valueType="num">
                                      <p:cBhvr>
                                        <p:cTn id="136" dur="500" fill="hold"/>
                                        <p:tgtEl>
                                          <p:spTgt spid="62"/>
                                        </p:tgtEl>
                                        <p:attrNameLst>
                                          <p:attrName>ppt_h</p:attrName>
                                        </p:attrNameLst>
                                      </p:cBhvr>
                                      <p:tavLst>
                                        <p:tav tm="0">
                                          <p:val>
                                            <p:fltVal val="0"/>
                                          </p:val>
                                        </p:tav>
                                        <p:tav tm="100000">
                                          <p:val>
                                            <p:strVal val="#ppt_h"/>
                                          </p:val>
                                        </p:tav>
                                      </p:tavLst>
                                    </p:anim>
                                    <p:animEffect transition="in" filter="fade">
                                      <p:cBhvr>
                                        <p:cTn id="137" dur="500"/>
                                        <p:tgtEl>
                                          <p:spTgt spid="62"/>
                                        </p:tgtEl>
                                      </p:cBhvr>
                                    </p:animEffect>
                                  </p:childTnLst>
                                </p:cTn>
                              </p:par>
                            </p:childTnLst>
                          </p:cTn>
                        </p:par>
                        <p:par>
                          <p:cTn id="138" fill="hold">
                            <p:stCondLst>
                              <p:cond delay="15000"/>
                            </p:stCondLst>
                            <p:childTnLst>
                              <p:par>
                                <p:cTn id="139" presetID="22" presetClass="entr" presetSubtype="8" fill="hold" grpId="0" nodeType="afterEffect">
                                  <p:stCondLst>
                                    <p:cond delay="0"/>
                                  </p:stCondLst>
                                  <p:childTnLst>
                                    <p:set>
                                      <p:cBhvr>
                                        <p:cTn id="140" dur="1" fill="hold">
                                          <p:stCondLst>
                                            <p:cond delay="0"/>
                                          </p:stCondLst>
                                        </p:cTn>
                                        <p:tgtEl>
                                          <p:spTgt spid="64">
                                            <p:txEl>
                                              <p:pRg st="0" end="0"/>
                                            </p:txEl>
                                          </p:spTgt>
                                        </p:tgtEl>
                                        <p:attrNameLst>
                                          <p:attrName>style.visibility</p:attrName>
                                        </p:attrNameLst>
                                      </p:cBhvr>
                                      <p:to>
                                        <p:strVal val="visible"/>
                                      </p:to>
                                    </p:set>
                                    <p:animEffect transition="in" filter="wipe(left)">
                                      <p:cBhvr>
                                        <p:cTn id="141" dur="500"/>
                                        <p:tgtEl>
                                          <p:spTgt spid="64">
                                            <p:txEl>
                                              <p:pRg st="0" end="0"/>
                                            </p:txEl>
                                          </p:spTgt>
                                        </p:tgtEl>
                                      </p:cBhvr>
                                    </p:animEffect>
                                  </p:childTnLst>
                                </p:cTn>
                              </p:par>
                            </p:childTnLst>
                          </p:cTn>
                        </p:par>
                        <p:par>
                          <p:cTn id="142" fill="hold">
                            <p:stCondLst>
                              <p:cond delay="15500"/>
                            </p:stCondLst>
                            <p:childTnLst>
                              <p:par>
                                <p:cTn id="143" presetID="22" presetClass="entr" presetSubtype="8" fill="hold" grpId="0" nodeType="afterEffect">
                                  <p:stCondLst>
                                    <p:cond delay="0"/>
                                  </p:stCondLst>
                                  <p:childTnLst>
                                    <p:set>
                                      <p:cBhvr>
                                        <p:cTn id="144" dur="1" fill="hold">
                                          <p:stCondLst>
                                            <p:cond delay="0"/>
                                          </p:stCondLst>
                                        </p:cTn>
                                        <p:tgtEl>
                                          <p:spTgt spid="87">
                                            <p:txEl>
                                              <p:pRg st="0" end="0"/>
                                            </p:txEl>
                                          </p:spTgt>
                                        </p:tgtEl>
                                        <p:attrNameLst>
                                          <p:attrName>style.visibility</p:attrName>
                                        </p:attrNameLst>
                                      </p:cBhvr>
                                      <p:to>
                                        <p:strVal val="visible"/>
                                      </p:to>
                                    </p:set>
                                    <p:animEffect transition="in" filter="wipe(left)">
                                      <p:cBhvr>
                                        <p:cTn id="145" dur="500"/>
                                        <p:tgtEl>
                                          <p:spTgt spid="87">
                                            <p:txEl>
                                              <p:pRg st="0" end="0"/>
                                            </p:txEl>
                                          </p:spTgt>
                                        </p:tgtEl>
                                      </p:cBhvr>
                                    </p:animEffect>
                                  </p:childTnLst>
                                </p:cTn>
                              </p:par>
                            </p:childTnLst>
                          </p:cTn>
                        </p:par>
                        <p:par>
                          <p:cTn id="146" fill="hold">
                            <p:stCondLst>
                              <p:cond delay="16000"/>
                            </p:stCondLst>
                            <p:childTnLst>
                              <p:par>
                                <p:cTn id="147" presetID="22" presetClass="entr" presetSubtype="8" fill="hold" grpId="0" nodeType="afterEffect">
                                  <p:stCondLst>
                                    <p:cond delay="0"/>
                                  </p:stCondLst>
                                  <p:childTnLst>
                                    <p:set>
                                      <p:cBhvr>
                                        <p:cTn id="148" dur="1" fill="hold">
                                          <p:stCondLst>
                                            <p:cond delay="0"/>
                                          </p:stCondLst>
                                        </p:cTn>
                                        <p:tgtEl>
                                          <p:spTgt spid="63">
                                            <p:txEl>
                                              <p:pRg st="0" end="0"/>
                                            </p:txEl>
                                          </p:spTgt>
                                        </p:tgtEl>
                                        <p:attrNameLst>
                                          <p:attrName>style.visibility</p:attrName>
                                        </p:attrNameLst>
                                      </p:cBhvr>
                                      <p:to>
                                        <p:strVal val="visible"/>
                                      </p:to>
                                    </p:set>
                                    <p:animEffect transition="in" filter="wipe(left)">
                                      <p:cBhvr>
                                        <p:cTn id="149" dur="500"/>
                                        <p:tgtEl>
                                          <p:spTgt spid="63">
                                            <p:txEl>
                                              <p:pRg st="0" end="0"/>
                                            </p:txEl>
                                          </p:spTgt>
                                        </p:tgtEl>
                                      </p:cBhvr>
                                    </p:animEffect>
                                  </p:childTnLst>
                                </p:cTn>
                              </p:par>
                            </p:childTnLst>
                          </p:cTn>
                        </p:par>
                        <p:par>
                          <p:cTn id="150" fill="hold">
                            <p:stCondLst>
                              <p:cond delay="16500"/>
                            </p:stCondLst>
                            <p:childTnLst>
                              <p:par>
                                <p:cTn id="151" presetID="53" presetClass="entr" presetSubtype="16" fill="hold" grpId="0" nodeType="afterEffect">
                                  <p:stCondLst>
                                    <p:cond delay="0"/>
                                  </p:stCondLst>
                                  <p:childTnLst>
                                    <p:set>
                                      <p:cBhvr>
                                        <p:cTn id="152" dur="1" fill="hold">
                                          <p:stCondLst>
                                            <p:cond delay="0"/>
                                          </p:stCondLst>
                                        </p:cTn>
                                        <p:tgtEl>
                                          <p:spTgt spid="89"/>
                                        </p:tgtEl>
                                        <p:attrNameLst>
                                          <p:attrName>style.visibility</p:attrName>
                                        </p:attrNameLst>
                                      </p:cBhvr>
                                      <p:to>
                                        <p:strVal val="visible"/>
                                      </p:to>
                                    </p:set>
                                    <p:anim calcmode="lin" valueType="num">
                                      <p:cBhvr>
                                        <p:cTn id="153" dur="500" fill="hold"/>
                                        <p:tgtEl>
                                          <p:spTgt spid="89"/>
                                        </p:tgtEl>
                                        <p:attrNameLst>
                                          <p:attrName>ppt_w</p:attrName>
                                        </p:attrNameLst>
                                      </p:cBhvr>
                                      <p:tavLst>
                                        <p:tav tm="0">
                                          <p:val>
                                            <p:fltVal val="0"/>
                                          </p:val>
                                        </p:tav>
                                        <p:tav tm="100000">
                                          <p:val>
                                            <p:strVal val="#ppt_w"/>
                                          </p:val>
                                        </p:tav>
                                      </p:tavLst>
                                    </p:anim>
                                    <p:anim calcmode="lin" valueType="num">
                                      <p:cBhvr>
                                        <p:cTn id="154" dur="500" fill="hold"/>
                                        <p:tgtEl>
                                          <p:spTgt spid="89"/>
                                        </p:tgtEl>
                                        <p:attrNameLst>
                                          <p:attrName>ppt_h</p:attrName>
                                        </p:attrNameLst>
                                      </p:cBhvr>
                                      <p:tavLst>
                                        <p:tav tm="0">
                                          <p:val>
                                            <p:fltVal val="0"/>
                                          </p:val>
                                        </p:tav>
                                        <p:tav tm="100000">
                                          <p:val>
                                            <p:strVal val="#ppt_h"/>
                                          </p:val>
                                        </p:tav>
                                      </p:tavLst>
                                    </p:anim>
                                    <p:animEffect transition="in" filter="fade">
                                      <p:cBhvr>
                                        <p:cTn id="155" dur="500"/>
                                        <p:tgtEl>
                                          <p:spTgt spid="89"/>
                                        </p:tgtEl>
                                      </p:cBhvr>
                                    </p:animEffect>
                                  </p:childTnLst>
                                </p:cTn>
                              </p:par>
                            </p:childTnLst>
                          </p:cTn>
                        </p:par>
                        <p:par>
                          <p:cTn id="156" fill="hold">
                            <p:stCondLst>
                              <p:cond delay="17000"/>
                            </p:stCondLst>
                            <p:childTnLst>
                              <p:par>
                                <p:cTn id="157" presetID="22" presetClass="entr" presetSubtype="8" fill="hold" grpId="0" nodeType="afterEffect">
                                  <p:stCondLst>
                                    <p:cond delay="0"/>
                                  </p:stCondLst>
                                  <p:childTnLst>
                                    <p:set>
                                      <p:cBhvr>
                                        <p:cTn id="158" dur="1" fill="hold">
                                          <p:stCondLst>
                                            <p:cond delay="0"/>
                                          </p:stCondLst>
                                        </p:cTn>
                                        <p:tgtEl>
                                          <p:spTgt spid="91">
                                            <p:txEl>
                                              <p:pRg st="0" end="0"/>
                                            </p:txEl>
                                          </p:spTgt>
                                        </p:tgtEl>
                                        <p:attrNameLst>
                                          <p:attrName>style.visibility</p:attrName>
                                        </p:attrNameLst>
                                      </p:cBhvr>
                                      <p:to>
                                        <p:strVal val="visible"/>
                                      </p:to>
                                    </p:set>
                                    <p:animEffect transition="in" filter="wipe(left)">
                                      <p:cBhvr>
                                        <p:cTn id="159" dur="500"/>
                                        <p:tgtEl>
                                          <p:spTgt spid="91">
                                            <p:txEl>
                                              <p:pRg st="0" end="0"/>
                                            </p:txEl>
                                          </p:spTgt>
                                        </p:tgtEl>
                                      </p:cBhvr>
                                    </p:animEffect>
                                  </p:childTnLst>
                                </p:cTn>
                              </p:par>
                            </p:childTnLst>
                          </p:cTn>
                        </p:par>
                        <p:par>
                          <p:cTn id="160" fill="hold">
                            <p:stCondLst>
                              <p:cond delay="17500"/>
                            </p:stCondLst>
                            <p:childTnLst>
                              <p:par>
                                <p:cTn id="161" presetID="22" presetClass="entr" presetSubtype="8" fill="hold" grpId="0" nodeType="afterEffect">
                                  <p:stCondLst>
                                    <p:cond delay="0"/>
                                  </p:stCondLst>
                                  <p:childTnLst>
                                    <p:set>
                                      <p:cBhvr>
                                        <p:cTn id="162" dur="1" fill="hold">
                                          <p:stCondLst>
                                            <p:cond delay="0"/>
                                          </p:stCondLst>
                                        </p:cTn>
                                        <p:tgtEl>
                                          <p:spTgt spid="92">
                                            <p:txEl>
                                              <p:pRg st="0" end="0"/>
                                            </p:txEl>
                                          </p:spTgt>
                                        </p:tgtEl>
                                        <p:attrNameLst>
                                          <p:attrName>style.visibility</p:attrName>
                                        </p:attrNameLst>
                                      </p:cBhvr>
                                      <p:to>
                                        <p:strVal val="visible"/>
                                      </p:to>
                                    </p:set>
                                    <p:animEffect transition="in" filter="wipe(left)">
                                      <p:cBhvr>
                                        <p:cTn id="163" dur="500"/>
                                        <p:tgtEl>
                                          <p:spTgt spid="92">
                                            <p:txEl>
                                              <p:pRg st="0" end="0"/>
                                            </p:txEl>
                                          </p:spTgt>
                                        </p:tgtEl>
                                      </p:cBhvr>
                                    </p:animEffect>
                                  </p:childTnLst>
                                </p:cTn>
                              </p:par>
                            </p:childTnLst>
                          </p:cTn>
                        </p:par>
                        <p:par>
                          <p:cTn id="164" fill="hold">
                            <p:stCondLst>
                              <p:cond delay="18000"/>
                            </p:stCondLst>
                            <p:childTnLst>
                              <p:par>
                                <p:cTn id="165" presetID="22" presetClass="entr" presetSubtype="8" fill="hold" grpId="0" nodeType="afterEffect">
                                  <p:stCondLst>
                                    <p:cond delay="0"/>
                                  </p:stCondLst>
                                  <p:childTnLst>
                                    <p:set>
                                      <p:cBhvr>
                                        <p:cTn id="166" dur="1" fill="hold">
                                          <p:stCondLst>
                                            <p:cond delay="0"/>
                                          </p:stCondLst>
                                        </p:cTn>
                                        <p:tgtEl>
                                          <p:spTgt spid="90">
                                            <p:txEl>
                                              <p:pRg st="0" end="0"/>
                                            </p:txEl>
                                          </p:spTgt>
                                        </p:tgtEl>
                                        <p:attrNameLst>
                                          <p:attrName>style.visibility</p:attrName>
                                        </p:attrNameLst>
                                      </p:cBhvr>
                                      <p:to>
                                        <p:strVal val="visible"/>
                                      </p:to>
                                    </p:set>
                                    <p:animEffect transition="in" filter="wipe(left)">
                                      <p:cBhvr>
                                        <p:cTn id="167" dur="500"/>
                                        <p:tgtEl>
                                          <p:spTgt spid="90">
                                            <p:txEl>
                                              <p:pRg st="0" end="0"/>
                                            </p:txEl>
                                          </p:spTgt>
                                        </p:tgtEl>
                                      </p:cBhvr>
                                    </p:animEffect>
                                  </p:childTnLst>
                                </p:cTn>
                              </p:par>
                            </p:childTnLst>
                          </p:cTn>
                        </p:par>
                        <p:par>
                          <p:cTn id="168" fill="hold">
                            <p:stCondLst>
                              <p:cond delay="18500"/>
                            </p:stCondLst>
                            <p:childTnLst>
                              <p:par>
                                <p:cTn id="169" presetID="53" presetClass="entr" presetSubtype="16" fill="hold" grpId="0" nodeType="afterEffect">
                                  <p:stCondLst>
                                    <p:cond delay="0"/>
                                  </p:stCondLst>
                                  <p:childTnLst>
                                    <p:set>
                                      <p:cBhvr>
                                        <p:cTn id="170" dur="1" fill="hold">
                                          <p:stCondLst>
                                            <p:cond delay="0"/>
                                          </p:stCondLst>
                                        </p:cTn>
                                        <p:tgtEl>
                                          <p:spTgt spid="93"/>
                                        </p:tgtEl>
                                        <p:attrNameLst>
                                          <p:attrName>style.visibility</p:attrName>
                                        </p:attrNameLst>
                                      </p:cBhvr>
                                      <p:to>
                                        <p:strVal val="visible"/>
                                      </p:to>
                                    </p:set>
                                    <p:anim calcmode="lin" valueType="num">
                                      <p:cBhvr>
                                        <p:cTn id="171" dur="500" fill="hold"/>
                                        <p:tgtEl>
                                          <p:spTgt spid="93"/>
                                        </p:tgtEl>
                                        <p:attrNameLst>
                                          <p:attrName>ppt_w</p:attrName>
                                        </p:attrNameLst>
                                      </p:cBhvr>
                                      <p:tavLst>
                                        <p:tav tm="0">
                                          <p:val>
                                            <p:fltVal val="0"/>
                                          </p:val>
                                        </p:tav>
                                        <p:tav tm="100000">
                                          <p:val>
                                            <p:strVal val="#ppt_w"/>
                                          </p:val>
                                        </p:tav>
                                      </p:tavLst>
                                    </p:anim>
                                    <p:anim calcmode="lin" valueType="num">
                                      <p:cBhvr>
                                        <p:cTn id="172" dur="500" fill="hold"/>
                                        <p:tgtEl>
                                          <p:spTgt spid="93"/>
                                        </p:tgtEl>
                                        <p:attrNameLst>
                                          <p:attrName>ppt_h</p:attrName>
                                        </p:attrNameLst>
                                      </p:cBhvr>
                                      <p:tavLst>
                                        <p:tav tm="0">
                                          <p:val>
                                            <p:fltVal val="0"/>
                                          </p:val>
                                        </p:tav>
                                        <p:tav tm="100000">
                                          <p:val>
                                            <p:strVal val="#ppt_h"/>
                                          </p:val>
                                        </p:tav>
                                      </p:tavLst>
                                    </p:anim>
                                    <p:animEffect transition="in" filter="fade">
                                      <p:cBhvr>
                                        <p:cTn id="173" dur="500"/>
                                        <p:tgtEl>
                                          <p:spTgt spid="93"/>
                                        </p:tgtEl>
                                      </p:cBhvr>
                                    </p:animEffect>
                                  </p:childTnLst>
                                </p:cTn>
                              </p:par>
                            </p:childTnLst>
                          </p:cTn>
                        </p:par>
                        <p:par>
                          <p:cTn id="174" fill="hold">
                            <p:stCondLst>
                              <p:cond delay="19000"/>
                            </p:stCondLst>
                            <p:childTnLst>
                              <p:par>
                                <p:cTn id="175" presetID="22" presetClass="entr" presetSubtype="8" fill="hold" grpId="0" nodeType="afterEffect">
                                  <p:stCondLst>
                                    <p:cond delay="0"/>
                                  </p:stCondLst>
                                  <p:childTnLst>
                                    <p:set>
                                      <p:cBhvr>
                                        <p:cTn id="176" dur="1" fill="hold">
                                          <p:stCondLst>
                                            <p:cond delay="0"/>
                                          </p:stCondLst>
                                        </p:cTn>
                                        <p:tgtEl>
                                          <p:spTgt spid="95">
                                            <p:txEl>
                                              <p:pRg st="0" end="0"/>
                                            </p:txEl>
                                          </p:spTgt>
                                        </p:tgtEl>
                                        <p:attrNameLst>
                                          <p:attrName>style.visibility</p:attrName>
                                        </p:attrNameLst>
                                      </p:cBhvr>
                                      <p:to>
                                        <p:strVal val="visible"/>
                                      </p:to>
                                    </p:set>
                                    <p:animEffect transition="in" filter="wipe(left)">
                                      <p:cBhvr>
                                        <p:cTn id="177" dur="500"/>
                                        <p:tgtEl>
                                          <p:spTgt spid="95">
                                            <p:txEl>
                                              <p:pRg st="0" end="0"/>
                                            </p:txEl>
                                          </p:spTgt>
                                        </p:tgtEl>
                                      </p:cBhvr>
                                    </p:animEffect>
                                  </p:childTnLst>
                                </p:cTn>
                              </p:par>
                            </p:childTnLst>
                          </p:cTn>
                        </p:par>
                        <p:par>
                          <p:cTn id="178" fill="hold">
                            <p:stCondLst>
                              <p:cond delay="19500"/>
                            </p:stCondLst>
                            <p:childTnLst>
                              <p:par>
                                <p:cTn id="179" presetID="22" presetClass="entr" presetSubtype="8" fill="hold" grpId="0" nodeType="afterEffect">
                                  <p:stCondLst>
                                    <p:cond delay="0"/>
                                  </p:stCondLst>
                                  <p:childTnLst>
                                    <p:set>
                                      <p:cBhvr>
                                        <p:cTn id="180" dur="1" fill="hold">
                                          <p:stCondLst>
                                            <p:cond delay="0"/>
                                          </p:stCondLst>
                                        </p:cTn>
                                        <p:tgtEl>
                                          <p:spTgt spid="96">
                                            <p:txEl>
                                              <p:pRg st="0" end="0"/>
                                            </p:txEl>
                                          </p:spTgt>
                                        </p:tgtEl>
                                        <p:attrNameLst>
                                          <p:attrName>style.visibility</p:attrName>
                                        </p:attrNameLst>
                                      </p:cBhvr>
                                      <p:to>
                                        <p:strVal val="visible"/>
                                      </p:to>
                                    </p:set>
                                    <p:animEffect transition="in" filter="wipe(left)">
                                      <p:cBhvr>
                                        <p:cTn id="181" dur="500"/>
                                        <p:tgtEl>
                                          <p:spTgt spid="96">
                                            <p:txEl>
                                              <p:pRg st="0" end="0"/>
                                            </p:txEl>
                                          </p:spTgt>
                                        </p:tgtEl>
                                      </p:cBhvr>
                                    </p:animEffect>
                                  </p:childTnLst>
                                </p:cTn>
                              </p:par>
                            </p:childTnLst>
                          </p:cTn>
                        </p:par>
                        <p:par>
                          <p:cTn id="182" fill="hold">
                            <p:stCondLst>
                              <p:cond delay="20000"/>
                            </p:stCondLst>
                            <p:childTnLst>
                              <p:par>
                                <p:cTn id="183" presetID="22" presetClass="entr" presetSubtype="8" fill="hold" grpId="0" nodeType="afterEffect">
                                  <p:stCondLst>
                                    <p:cond delay="0"/>
                                  </p:stCondLst>
                                  <p:childTnLst>
                                    <p:set>
                                      <p:cBhvr>
                                        <p:cTn id="184" dur="1" fill="hold">
                                          <p:stCondLst>
                                            <p:cond delay="0"/>
                                          </p:stCondLst>
                                        </p:cTn>
                                        <p:tgtEl>
                                          <p:spTgt spid="94">
                                            <p:txEl>
                                              <p:pRg st="0" end="0"/>
                                            </p:txEl>
                                          </p:spTgt>
                                        </p:tgtEl>
                                        <p:attrNameLst>
                                          <p:attrName>style.visibility</p:attrName>
                                        </p:attrNameLst>
                                      </p:cBhvr>
                                      <p:to>
                                        <p:strVal val="visible"/>
                                      </p:to>
                                    </p:set>
                                    <p:animEffect transition="in" filter="wipe(left)">
                                      <p:cBhvr>
                                        <p:cTn id="185" dur="500"/>
                                        <p:tgtEl>
                                          <p:spTgt spid="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66" grpId="0" animBg="1"/>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build="p">
        <p:tmplLst>
          <p:tmpl lvl="1">
            <p:tnLst>
              <p:par>
                <p:cTn presetID="22" presetClass="entr" presetSubtype="8"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9" grpId="0" build="p">
        <p:tmplLst>
          <p:tmpl lvl="1">
            <p:tnLst>
              <p:par>
                <p:cTn presetID="22" presetClass="entr" presetSubtype="8"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left)">
                      <p:cBhvr>
                        <p:cTn dur="500"/>
                        <p:tgtEl>
                          <p:spTgt spid="69"/>
                        </p:tgtEl>
                      </p:cBhvr>
                    </p:animEffect>
                  </p:childTnLst>
                </p:cTn>
              </p:par>
            </p:tnLst>
          </p:tmpl>
        </p:tmplLst>
      </p:bldP>
      <p:bldP spid="71" grpId="0" animBg="1"/>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4" grpId="0" build="p">
        <p:tmplLst>
          <p:tmpl lvl="1">
            <p:tnLst>
              <p:par>
                <p:cTn presetID="22" presetClass="entr" presetSubtype="8"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50" grpId="0" animBg="1"/>
      <p:bldP spid="51" grpId="0" build="p">
        <p:tmplLst>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build="p">
        <p:tmplLst>
          <p:tmpl lvl="1">
            <p:tnLst>
              <p:par>
                <p:cTn presetID="22" presetClass="entr" presetSubtype="8"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build="p">
        <p:tmplLst>
          <p:tmpl lvl="1">
            <p:tnLst>
              <p:par>
                <p:cTn presetID="22" presetClass="entr" presetSubtype="8"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animBg="1"/>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build="p">
        <p:tmplLst>
          <p:tmpl lvl="1">
            <p:tnLst>
              <p:par>
                <p:cTn presetID="22" presetClass="entr" presetSubtype="8"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build="p">
        <p:tmplLst>
          <p:tmpl lvl="1">
            <p:tnLst>
              <p:par>
                <p:cTn presetID="22" presetClass="entr" presetSubtype="8"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wipe(left)">
                      <p:cBhvr>
                        <p:cTn dur="500"/>
                        <p:tgtEl>
                          <p:spTgt spid="60"/>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build="p">
        <p:tmplLst>
          <p:tmpl lvl="1">
            <p:tnLst>
              <p:par>
                <p:cTn presetID="22" presetClass="entr" presetSubtype="8"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87" grpId="0" build="p">
        <p:tmplLst>
          <p:tmpl lvl="1">
            <p:tnLst>
              <p:par>
                <p:cTn presetID="22" presetClass="entr" presetSubtype="8"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wipe(left)">
                      <p:cBhvr>
                        <p:cTn dur="500"/>
                        <p:tgtEl>
                          <p:spTgt spid="87"/>
                        </p:tgtEl>
                      </p:cBhvr>
                    </p:animEffect>
                  </p:childTnLst>
                </p:cTn>
              </p:par>
            </p:tnLst>
          </p:tmpl>
        </p:tmplLst>
      </p:bldP>
      <p:bldP spid="89" grpId="0" animBg="1"/>
      <p:bldP spid="90" grpId="0" build="p">
        <p:tmplLst>
          <p:tmpl lvl="1">
            <p:tnLst>
              <p:par>
                <p:cTn presetID="22" presetClass="entr" presetSubtype="8" fill="hold" nodeType="afterEffect">
                  <p:stCondLst>
                    <p:cond delay="0"/>
                  </p:stCondLst>
                  <p:childTnLst>
                    <p:set>
                      <p:cBhvr>
                        <p:cTn dur="1" fill="hold">
                          <p:stCondLst>
                            <p:cond delay="0"/>
                          </p:stCondLst>
                        </p:cTn>
                        <p:tgtEl>
                          <p:spTgt spid="90"/>
                        </p:tgtEl>
                        <p:attrNameLst>
                          <p:attrName>style.visibility</p:attrName>
                        </p:attrNameLst>
                      </p:cBhvr>
                      <p:to>
                        <p:strVal val="visible"/>
                      </p:to>
                    </p:set>
                    <p:animEffect transition="in" filter="wipe(left)">
                      <p:cBhvr>
                        <p:cTn dur="500"/>
                        <p:tgtEl>
                          <p:spTgt spid="90"/>
                        </p:tgtEl>
                      </p:cBhvr>
                    </p:animEffect>
                  </p:childTnLst>
                </p:cTn>
              </p:par>
            </p:tnLst>
          </p:tmpl>
        </p:tmplLst>
      </p:bldP>
      <p:bldP spid="91" grpId="0" build="p">
        <p:tmplLst>
          <p:tmpl lvl="1">
            <p:tnLst>
              <p:par>
                <p:cTn presetID="22" presetClass="entr" presetSubtype="8" fill="hold" nodeType="afterEffect">
                  <p:stCondLst>
                    <p:cond delay="0"/>
                  </p:stCondLst>
                  <p:childTnLst>
                    <p:set>
                      <p:cBhvr>
                        <p:cTn dur="1" fill="hold">
                          <p:stCondLst>
                            <p:cond delay="0"/>
                          </p:stCondLst>
                        </p:cTn>
                        <p:tgtEl>
                          <p:spTgt spid="91"/>
                        </p:tgtEl>
                        <p:attrNameLst>
                          <p:attrName>style.visibility</p:attrName>
                        </p:attrNameLst>
                      </p:cBhvr>
                      <p:to>
                        <p:strVal val="visible"/>
                      </p:to>
                    </p:set>
                    <p:animEffect transition="in" filter="wipe(left)">
                      <p:cBhvr>
                        <p:cTn dur="500"/>
                        <p:tgtEl>
                          <p:spTgt spid="91"/>
                        </p:tgtEl>
                      </p:cBhvr>
                    </p:animEffect>
                  </p:childTnLst>
                </p:cTn>
              </p:par>
            </p:tnLst>
          </p:tmpl>
        </p:tmplLst>
      </p:bldP>
      <p:bldP spid="92" grpId="0" build="p">
        <p:tmplLst>
          <p:tmpl lvl="1">
            <p:tnLst>
              <p:par>
                <p:cTn presetID="22" presetClass="entr" presetSubtype="8"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wipe(left)">
                      <p:cBhvr>
                        <p:cTn dur="500"/>
                        <p:tgtEl>
                          <p:spTgt spid="92"/>
                        </p:tgtEl>
                      </p:cBhvr>
                    </p:animEffect>
                  </p:childTnLst>
                </p:cTn>
              </p:par>
            </p:tnLst>
          </p:tmpl>
        </p:tmplLst>
      </p:bldP>
      <p:bldP spid="93" grpId="0" animBg="1"/>
      <p:bldP spid="94" grpId="0" build="p">
        <p:tmplLst>
          <p:tmpl lvl="1">
            <p:tnLst>
              <p:par>
                <p:cTn presetID="22" presetClass="entr" presetSubtype="8"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wipe(left)">
                      <p:cBhvr>
                        <p:cTn dur="500"/>
                        <p:tgtEl>
                          <p:spTgt spid="94"/>
                        </p:tgtEl>
                      </p:cBhvr>
                    </p:animEffect>
                  </p:childTnLst>
                </p:cTn>
              </p:par>
            </p:tnLst>
          </p:tmpl>
        </p:tmplLst>
      </p:bldP>
      <p:bldP spid="95" grpId="0" build="p">
        <p:tmplLst>
          <p:tmpl lvl="1">
            <p:tnLst>
              <p:par>
                <p:cTn presetID="22" presetClass="entr" presetSubtype="8"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wipe(left)">
                      <p:cBhvr>
                        <p:cTn dur="500"/>
                        <p:tgtEl>
                          <p:spTgt spid="95"/>
                        </p:tgtEl>
                      </p:cBhvr>
                    </p:animEffect>
                  </p:childTnLst>
                </p:cTn>
              </p:par>
            </p:tnLst>
          </p:tmpl>
        </p:tmplLst>
      </p:bldP>
      <p:bldP spid="96" grpId="0" build="p">
        <p:tmplLst>
          <p:tmpl lvl="1">
            <p:tnLst>
              <p:par>
                <p:cTn presetID="22" presetClass="entr" presetSubtype="8"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wipe(left)">
                      <p:cBhvr>
                        <p:cTn dur="500"/>
                        <p:tgtEl>
                          <p:spTgt spid="96"/>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eam09">
    <p:spTree>
      <p:nvGrpSpPr>
        <p:cNvPr id="1" name=""/>
        <p:cNvGrpSpPr/>
        <p:nvPr/>
      </p:nvGrpSpPr>
      <p:grpSpPr>
        <a:xfrm>
          <a:off x="0" y="0"/>
          <a:ext cx="0" cy="0"/>
          <a:chOff x="0" y="0"/>
          <a:chExt cx="0" cy="0"/>
        </a:xfrm>
      </p:grpSpPr>
      <p:sp>
        <p:nvSpPr>
          <p:cNvPr id="31" name="Picture Placeholder 7"/>
          <p:cNvSpPr>
            <a:spLocks noGrp="1"/>
          </p:cNvSpPr>
          <p:nvPr>
            <p:ph type="pic" sz="quarter" idx="10" hasCustomPrompt="1"/>
          </p:nvPr>
        </p:nvSpPr>
        <p:spPr>
          <a:xfrm>
            <a:off x="609601"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hasCustomPrompt="1"/>
          </p:nvPr>
        </p:nvSpPr>
        <p:spPr>
          <a:xfrm>
            <a:off x="182000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22" name="Text Placeholder 3"/>
          <p:cNvSpPr>
            <a:spLocks noGrp="1"/>
          </p:cNvSpPr>
          <p:nvPr>
            <p:ph type="body" sz="half" idx="16" hasCustomPrompt="1"/>
          </p:nvPr>
        </p:nvSpPr>
        <p:spPr>
          <a:xfrm>
            <a:off x="1820005" y="2474570"/>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3" name="Text Placeholder 3"/>
          <p:cNvSpPr>
            <a:spLocks noGrp="1"/>
          </p:cNvSpPr>
          <p:nvPr>
            <p:ph type="body" sz="half" idx="17" hasCustomPrompt="1"/>
          </p:nvPr>
        </p:nvSpPr>
        <p:spPr>
          <a:xfrm>
            <a:off x="182000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5" name="Straight Connector 44"/>
          <p:cNvCxnSpPr/>
          <p:nvPr userDrawn="1"/>
        </p:nvCxnSpPr>
        <p:spPr>
          <a:xfrm flipV="1">
            <a:off x="4256507"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flipH="1">
            <a:off x="609600" y="4076311"/>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Picture Placeholder 7"/>
          <p:cNvSpPr>
            <a:spLocks noGrp="1"/>
          </p:cNvSpPr>
          <p:nvPr>
            <p:ph type="pic" sz="quarter" idx="18" hasCustomPrompt="1"/>
          </p:nvPr>
        </p:nvSpPr>
        <p:spPr>
          <a:xfrm>
            <a:off x="4442678"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7" name="Text Placeholder 3"/>
          <p:cNvSpPr>
            <a:spLocks noGrp="1"/>
          </p:cNvSpPr>
          <p:nvPr>
            <p:ph type="body" sz="half" idx="19" hasCustomPrompt="1"/>
          </p:nvPr>
        </p:nvSpPr>
        <p:spPr>
          <a:xfrm>
            <a:off x="5653083"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8" name="Text Placeholder 3"/>
          <p:cNvSpPr>
            <a:spLocks noGrp="1"/>
          </p:cNvSpPr>
          <p:nvPr>
            <p:ph type="body" sz="half" idx="20" hasCustomPrompt="1"/>
          </p:nvPr>
        </p:nvSpPr>
        <p:spPr>
          <a:xfrm>
            <a:off x="5653083" y="2474570"/>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9" name="Text Placeholder 3"/>
          <p:cNvSpPr>
            <a:spLocks noGrp="1"/>
          </p:cNvSpPr>
          <p:nvPr>
            <p:ph type="body" sz="half" idx="21" hasCustomPrompt="1"/>
          </p:nvPr>
        </p:nvSpPr>
        <p:spPr>
          <a:xfrm>
            <a:off x="5653083"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70" name="Straight Connector 69"/>
          <p:cNvCxnSpPr/>
          <p:nvPr userDrawn="1"/>
        </p:nvCxnSpPr>
        <p:spPr>
          <a:xfrm flipV="1">
            <a:off x="8115029"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Picture Placeholder 7"/>
          <p:cNvSpPr>
            <a:spLocks noGrp="1"/>
          </p:cNvSpPr>
          <p:nvPr>
            <p:ph type="pic" sz="quarter" idx="22" hasCustomPrompt="1"/>
          </p:nvPr>
        </p:nvSpPr>
        <p:spPr>
          <a:xfrm>
            <a:off x="8302470"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2" name="Text Placeholder 3"/>
          <p:cNvSpPr>
            <a:spLocks noGrp="1"/>
          </p:cNvSpPr>
          <p:nvPr>
            <p:ph type="body" sz="half" idx="23" hasCustomPrompt="1"/>
          </p:nvPr>
        </p:nvSpPr>
        <p:spPr>
          <a:xfrm>
            <a:off x="951287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3" name="Text Placeholder 3"/>
          <p:cNvSpPr>
            <a:spLocks noGrp="1"/>
          </p:cNvSpPr>
          <p:nvPr>
            <p:ph type="body" sz="half" idx="24" hasCustomPrompt="1"/>
          </p:nvPr>
        </p:nvSpPr>
        <p:spPr>
          <a:xfrm>
            <a:off x="9512875" y="2474570"/>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4" name="Text Placeholder 3"/>
          <p:cNvSpPr>
            <a:spLocks noGrp="1"/>
          </p:cNvSpPr>
          <p:nvPr>
            <p:ph type="body" sz="half" idx="25" hasCustomPrompt="1"/>
          </p:nvPr>
        </p:nvSpPr>
        <p:spPr>
          <a:xfrm>
            <a:off x="951287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5" name="Picture Placeholder 7"/>
          <p:cNvSpPr>
            <a:spLocks noGrp="1"/>
          </p:cNvSpPr>
          <p:nvPr>
            <p:ph type="pic" sz="quarter" idx="26" hasCustomPrompt="1"/>
          </p:nvPr>
        </p:nvSpPr>
        <p:spPr>
          <a:xfrm>
            <a:off x="609601"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6" name="Text Placeholder 3"/>
          <p:cNvSpPr>
            <a:spLocks noGrp="1"/>
          </p:cNvSpPr>
          <p:nvPr>
            <p:ph type="body" sz="half" idx="27" hasCustomPrompt="1"/>
          </p:nvPr>
        </p:nvSpPr>
        <p:spPr>
          <a:xfrm>
            <a:off x="182000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7" name="Text Placeholder 3"/>
          <p:cNvSpPr>
            <a:spLocks noGrp="1"/>
          </p:cNvSpPr>
          <p:nvPr>
            <p:ph type="body" sz="half" idx="28" hasCustomPrompt="1"/>
          </p:nvPr>
        </p:nvSpPr>
        <p:spPr>
          <a:xfrm>
            <a:off x="1820005" y="4415472"/>
            <a:ext cx="2235200" cy="265617"/>
          </a:xfrm>
          <a:prstGeom prst="rect">
            <a:avLst/>
          </a:prstGeom>
        </p:spPr>
        <p:txBody>
          <a:bodyPr wrap="square" lIns="0" tIns="0" rIns="0" bIns="0" anchor="ctr">
            <a:noAutofit/>
          </a:bodyPr>
          <a:lstStyle>
            <a:lvl1pPr marL="0" indent="0" algn="l" rtl="0">
              <a:buNone/>
              <a:defRPr sz="18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8" name="Text Placeholder 3"/>
          <p:cNvSpPr>
            <a:spLocks noGrp="1"/>
          </p:cNvSpPr>
          <p:nvPr>
            <p:ph type="body" sz="half" idx="29" hasCustomPrompt="1"/>
          </p:nvPr>
        </p:nvSpPr>
        <p:spPr>
          <a:xfrm>
            <a:off x="182000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9" name="Picture Placeholder 7"/>
          <p:cNvSpPr>
            <a:spLocks noGrp="1"/>
          </p:cNvSpPr>
          <p:nvPr>
            <p:ph type="pic" sz="quarter" idx="30" hasCustomPrompt="1"/>
          </p:nvPr>
        </p:nvSpPr>
        <p:spPr>
          <a:xfrm>
            <a:off x="4442678"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0" name="Text Placeholder 3"/>
          <p:cNvSpPr>
            <a:spLocks noGrp="1"/>
          </p:cNvSpPr>
          <p:nvPr>
            <p:ph type="body" sz="half" idx="31" hasCustomPrompt="1"/>
          </p:nvPr>
        </p:nvSpPr>
        <p:spPr>
          <a:xfrm>
            <a:off x="5653083"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1" name="Text Placeholder 3"/>
          <p:cNvSpPr>
            <a:spLocks noGrp="1"/>
          </p:cNvSpPr>
          <p:nvPr>
            <p:ph type="body" sz="half" idx="32" hasCustomPrompt="1"/>
          </p:nvPr>
        </p:nvSpPr>
        <p:spPr>
          <a:xfrm>
            <a:off x="5653083" y="4415472"/>
            <a:ext cx="2235200" cy="265617"/>
          </a:xfrm>
          <a:prstGeom prst="rect">
            <a:avLst/>
          </a:prstGeom>
        </p:spPr>
        <p:txBody>
          <a:bodyPr wrap="square" lIns="0" tIns="0" rIns="0" bIns="0" anchor="ctr">
            <a:noAutofit/>
          </a:bodyPr>
          <a:lstStyle>
            <a:lvl1pPr marL="0" indent="0" algn="l" rtl="0">
              <a:buNone/>
              <a:defRPr sz="18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2" name="Text Placeholder 3"/>
          <p:cNvSpPr>
            <a:spLocks noGrp="1"/>
          </p:cNvSpPr>
          <p:nvPr>
            <p:ph type="body" sz="half" idx="33" hasCustomPrompt="1"/>
          </p:nvPr>
        </p:nvSpPr>
        <p:spPr>
          <a:xfrm>
            <a:off x="5653083"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3" name="Picture Placeholder 7"/>
          <p:cNvSpPr>
            <a:spLocks noGrp="1"/>
          </p:cNvSpPr>
          <p:nvPr>
            <p:ph type="pic" sz="quarter" idx="34" hasCustomPrompt="1"/>
          </p:nvPr>
        </p:nvSpPr>
        <p:spPr>
          <a:xfrm>
            <a:off x="8302470"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4" name="Text Placeholder 3"/>
          <p:cNvSpPr>
            <a:spLocks noGrp="1"/>
          </p:cNvSpPr>
          <p:nvPr>
            <p:ph type="body" sz="half" idx="35" hasCustomPrompt="1"/>
          </p:nvPr>
        </p:nvSpPr>
        <p:spPr>
          <a:xfrm>
            <a:off x="951287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5" name="Text Placeholder 3"/>
          <p:cNvSpPr>
            <a:spLocks noGrp="1"/>
          </p:cNvSpPr>
          <p:nvPr>
            <p:ph type="body" sz="half" idx="36" hasCustomPrompt="1"/>
          </p:nvPr>
        </p:nvSpPr>
        <p:spPr>
          <a:xfrm>
            <a:off x="9512875" y="4415472"/>
            <a:ext cx="2235200" cy="265617"/>
          </a:xfrm>
          <a:prstGeom prst="rect">
            <a:avLst/>
          </a:prstGeom>
        </p:spPr>
        <p:txBody>
          <a:bodyPr wrap="square" lIns="0" tIns="0" rIns="0" bIns="0" anchor="ctr">
            <a:noAutofit/>
          </a:bodyPr>
          <a:lstStyle>
            <a:lvl1pPr marL="0" indent="0" algn="l" rtl="0">
              <a:buNone/>
              <a:defRPr sz="18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6" name="Text Placeholder 3"/>
          <p:cNvSpPr>
            <a:spLocks noGrp="1"/>
          </p:cNvSpPr>
          <p:nvPr>
            <p:ph type="body" sz="half" idx="37" hasCustomPrompt="1"/>
          </p:nvPr>
        </p:nvSpPr>
        <p:spPr>
          <a:xfrm>
            <a:off x="951287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wipe(left)">
                                      <p:cBhvr>
                                        <p:cTn id="21" dur="500"/>
                                        <p:tgtEl>
                                          <p:spTgt spid="22">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wipe(left)">
                                      <p:cBhvr>
                                        <p:cTn id="25" dur="500"/>
                                        <p:tgtEl>
                                          <p:spTgt spid="43">
                                            <p:txEl>
                                              <p:pRg st="0" end="0"/>
                                            </p:tx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wipe(left)">
                                      <p:cBhvr>
                                        <p:cTn id="29" dur="500"/>
                                        <p:tgtEl>
                                          <p:spTgt spid="14">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8">
                                            <p:txEl>
                                              <p:pRg st="0" end="0"/>
                                            </p:txEl>
                                          </p:spTgt>
                                        </p:tgtEl>
                                        <p:attrNameLst>
                                          <p:attrName>style.visibility</p:attrName>
                                        </p:attrNameLst>
                                      </p:cBhvr>
                                      <p:to>
                                        <p:strVal val="visible"/>
                                      </p:to>
                                    </p:set>
                                    <p:animEffect transition="in" filter="wipe(left)">
                                      <p:cBhvr>
                                        <p:cTn id="39" dur="500"/>
                                        <p:tgtEl>
                                          <p:spTgt spid="68">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wipe(left)">
                                      <p:cBhvr>
                                        <p:cTn id="43" dur="500"/>
                                        <p:tgtEl>
                                          <p:spTgt spid="69">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67">
                                            <p:txEl>
                                              <p:pRg st="0" end="0"/>
                                            </p:txEl>
                                          </p:spTgt>
                                        </p:tgtEl>
                                        <p:attrNameLst>
                                          <p:attrName>style.visibility</p:attrName>
                                        </p:attrNameLst>
                                      </p:cBhvr>
                                      <p:to>
                                        <p:strVal val="visible"/>
                                      </p:to>
                                    </p:set>
                                    <p:animEffect transition="in" filter="wipe(left)">
                                      <p:cBhvr>
                                        <p:cTn id="47" dur="500"/>
                                        <p:tgtEl>
                                          <p:spTgt spid="67">
                                            <p:txEl>
                                              <p:pRg st="0" end="0"/>
                                            </p:txEl>
                                          </p:spTgt>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500"/>
                                        <p:tgtEl>
                                          <p:spTgt spid="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500"/>
                                        <p:tgtEl>
                                          <p:spTgt spid="73">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74">
                                            <p:txEl>
                                              <p:pRg st="0" end="0"/>
                                            </p:txEl>
                                          </p:spTgt>
                                        </p:tgtEl>
                                        <p:attrNameLst>
                                          <p:attrName>style.visibility</p:attrName>
                                        </p:attrNameLst>
                                      </p:cBhvr>
                                      <p:to>
                                        <p:strVal val="visible"/>
                                      </p:to>
                                    </p:set>
                                    <p:animEffect transition="in" filter="wipe(left)">
                                      <p:cBhvr>
                                        <p:cTn id="65" dur="500"/>
                                        <p:tgtEl>
                                          <p:spTgt spid="74">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72">
                                            <p:txEl>
                                              <p:pRg st="0" end="0"/>
                                            </p:txEl>
                                          </p:spTgt>
                                        </p:tgtEl>
                                        <p:attrNameLst>
                                          <p:attrName>style.visibility</p:attrName>
                                        </p:attrNameLst>
                                      </p:cBhvr>
                                      <p:to>
                                        <p:strVal val="visible"/>
                                      </p:to>
                                    </p:set>
                                    <p:animEffect transition="in" filter="wipe(left)">
                                      <p:cBhvr>
                                        <p:cTn id="69" dur="500"/>
                                        <p:tgtEl>
                                          <p:spTgt spid="72">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77">
                                            <p:txEl>
                                              <p:pRg st="0" end="0"/>
                                            </p:txEl>
                                          </p:spTgt>
                                        </p:tgtEl>
                                        <p:attrNameLst>
                                          <p:attrName>style.visibility</p:attrName>
                                        </p:attrNameLst>
                                      </p:cBhvr>
                                      <p:to>
                                        <p:strVal val="visible"/>
                                      </p:to>
                                    </p:set>
                                    <p:animEffect transition="in" filter="wipe(left)">
                                      <p:cBhvr>
                                        <p:cTn id="79" dur="500"/>
                                        <p:tgtEl>
                                          <p:spTgt spid="77">
                                            <p:txEl>
                                              <p:pRg st="0" end="0"/>
                                            </p:txEl>
                                          </p:spTgt>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78">
                                            <p:txEl>
                                              <p:pRg st="0" end="0"/>
                                            </p:txEl>
                                          </p:spTgt>
                                        </p:tgtEl>
                                        <p:attrNameLst>
                                          <p:attrName>style.visibility</p:attrName>
                                        </p:attrNameLst>
                                      </p:cBhvr>
                                      <p:to>
                                        <p:strVal val="visible"/>
                                      </p:to>
                                    </p:set>
                                    <p:animEffect transition="in" filter="wipe(left)">
                                      <p:cBhvr>
                                        <p:cTn id="83" dur="500"/>
                                        <p:tgtEl>
                                          <p:spTgt spid="78">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76">
                                            <p:txEl>
                                              <p:pRg st="0" end="0"/>
                                            </p:txEl>
                                          </p:spTgt>
                                        </p:tgtEl>
                                        <p:attrNameLst>
                                          <p:attrName>style.visibility</p:attrName>
                                        </p:attrNameLst>
                                      </p:cBhvr>
                                      <p:to>
                                        <p:strVal val="visible"/>
                                      </p:to>
                                    </p:set>
                                    <p:animEffect transition="in" filter="wipe(left)">
                                      <p:cBhvr>
                                        <p:cTn id="87" dur="500"/>
                                        <p:tgtEl>
                                          <p:spTgt spid="76">
                                            <p:txEl>
                                              <p:pRg st="0" end="0"/>
                                            </p:txEl>
                                          </p:spTgt>
                                        </p:tgtEl>
                                      </p:cBhvr>
                                    </p:animEffect>
                                  </p:childTnLst>
                                </p:cTn>
                              </p:par>
                            </p:childTnLst>
                          </p:cTn>
                        </p:par>
                        <p:par>
                          <p:cTn id="88" fill="hold">
                            <p:stCondLst>
                              <p:cond delay="9500"/>
                            </p:stCondLst>
                            <p:childTnLst>
                              <p:par>
                                <p:cTn id="89" presetID="53" presetClass="entr" presetSubtype="16" fill="hold" grpId="0" nodeType="afterEffect">
                                  <p:stCondLst>
                                    <p:cond delay="0"/>
                                  </p:stCondLst>
                                  <p:childTnLst>
                                    <p:set>
                                      <p:cBhvr>
                                        <p:cTn id="90" dur="1" fill="hold">
                                          <p:stCondLst>
                                            <p:cond delay="0"/>
                                          </p:stCondLst>
                                        </p:cTn>
                                        <p:tgtEl>
                                          <p:spTgt spid="79"/>
                                        </p:tgtEl>
                                        <p:attrNameLst>
                                          <p:attrName>style.visibility</p:attrName>
                                        </p:attrNameLst>
                                      </p:cBhvr>
                                      <p:to>
                                        <p:strVal val="visible"/>
                                      </p:to>
                                    </p:set>
                                    <p:anim calcmode="lin" valueType="num">
                                      <p:cBhvr>
                                        <p:cTn id="91" dur="500" fill="hold"/>
                                        <p:tgtEl>
                                          <p:spTgt spid="79"/>
                                        </p:tgtEl>
                                        <p:attrNameLst>
                                          <p:attrName>ppt_w</p:attrName>
                                        </p:attrNameLst>
                                      </p:cBhvr>
                                      <p:tavLst>
                                        <p:tav tm="0">
                                          <p:val>
                                            <p:fltVal val="0"/>
                                          </p:val>
                                        </p:tav>
                                        <p:tav tm="100000">
                                          <p:val>
                                            <p:strVal val="#ppt_w"/>
                                          </p:val>
                                        </p:tav>
                                      </p:tavLst>
                                    </p:anim>
                                    <p:anim calcmode="lin" valueType="num">
                                      <p:cBhvr>
                                        <p:cTn id="92" dur="500" fill="hold"/>
                                        <p:tgtEl>
                                          <p:spTgt spid="79"/>
                                        </p:tgtEl>
                                        <p:attrNameLst>
                                          <p:attrName>ppt_h</p:attrName>
                                        </p:attrNameLst>
                                      </p:cBhvr>
                                      <p:tavLst>
                                        <p:tav tm="0">
                                          <p:val>
                                            <p:fltVal val="0"/>
                                          </p:val>
                                        </p:tav>
                                        <p:tav tm="100000">
                                          <p:val>
                                            <p:strVal val="#ppt_h"/>
                                          </p:val>
                                        </p:tav>
                                      </p:tavLst>
                                    </p:anim>
                                    <p:animEffect transition="in" filter="fade">
                                      <p:cBhvr>
                                        <p:cTn id="93" dur="500"/>
                                        <p:tgtEl>
                                          <p:spTgt spid="79"/>
                                        </p:tgtEl>
                                      </p:cBhvr>
                                    </p:animEffect>
                                  </p:childTnLst>
                                </p:cTn>
                              </p:par>
                            </p:childTnLst>
                          </p:cTn>
                        </p:par>
                        <p:par>
                          <p:cTn id="94" fill="hold">
                            <p:stCondLst>
                              <p:cond delay="10000"/>
                            </p:stCondLst>
                            <p:childTnLst>
                              <p:par>
                                <p:cTn id="95" presetID="22" presetClass="entr" presetSubtype="8" fill="hold" grpId="0" nodeType="afterEffect">
                                  <p:stCondLst>
                                    <p:cond delay="0"/>
                                  </p:stCondLst>
                                  <p:childTnLst>
                                    <p:set>
                                      <p:cBhvr>
                                        <p:cTn id="96" dur="1" fill="hold">
                                          <p:stCondLst>
                                            <p:cond delay="0"/>
                                          </p:stCondLst>
                                        </p:cTn>
                                        <p:tgtEl>
                                          <p:spTgt spid="81">
                                            <p:txEl>
                                              <p:pRg st="0" end="0"/>
                                            </p:txEl>
                                          </p:spTgt>
                                        </p:tgtEl>
                                        <p:attrNameLst>
                                          <p:attrName>style.visibility</p:attrName>
                                        </p:attrNameLst>
                                      </p:cBhvr>
                                      <p:to>
                                        <p:strVal val="visible"/>
                                      </p:to>
                                    </p:set>
                                    <p:animEffect transition="in" filter="wipe(left)">
                                      <p:cBhvr>
                                        <p:cTn id="97" dur="500"/>
                                        <p:tgtEl>
                                          <p:spTgt spid="81">
                                            <p:txEl>
                                              <p:pRg st="0" end="0"/>
                                            </p:txEl>
                                          </p:spTgt>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82">
                                            <p:txEl>
                                              <p:pRg st="0" end="0"/>
                                            </p:txEl>
                                          </p:spTgt>
                                        </p:tgtEl>
                                        <p:attrNameLst>
                                          <p:attrName>style.visibility</p:attrName>
                                        </p:attrNameLst>
                                      </p:cBhvr>
                                      <p:to>
                                        <p:strVal val="visible"/>
                                      </p:to>
                                    </p:set>
                                    <p:animEffect transition="in" filter="wipe(left)">
                                      <p:cBhvr>
                                        <p:cTn id="101" dur="500"/>
                                        <p:tgtEl>
                                          <p:spTgt spid="82">
                                            <p:txEl>
                                              <p:pRg st="0" end="0"/>
                                            </p:txEl>
                                          </p:spTgt>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80">
                                            <p:txEl>
                                              <p:pRg st="0" end="0"/>
                                            </p:txEl>
                                          </p:spTgt>
                                        </p:tgtEl>
                                        <p:attrNameLst>
                                          <p:attrName>style.visibility</p:attrName>
                                        </p:attrNameLst>
                                      </p:cBhvr>
                                      <p:to>
                                        <p:strVal val="visible"/>
                                      </p:to>
                                    </p:set>
                                    <p:animEffect transition="in" filter="wipe(left)">
                                      <p:cBhvr>
                                        <p:cTn id="105" dur="500"/>
                                        <p:tgtEl>
                                          <p:spTgt spid="80">
                                            <p:txEl>
                                              <p:pRg st="0" end="0"/>
                                            </p:txEl>
                                          </p:spTgt>
                                        </p:tgtEl>
                                      </p:cBhvr>
                                    </p:animEffect>
                                  </p:childTnLst>
                                </p:cTn>
                              </p:par>
                            </p:childTnLst>
                          </p:cTn>
                        </p:par>
                        <p:par>
                          <p:cTn id="106" fill="hold">
                            <p:stCondLst>
                              <p:cond delay="11500"/>
                            </p:stCondLst>
                            <p:childTnLst>
                              <p:par>
                                <p:cTn id="107" presetID="5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animEffect transition="in" filter="fade">
                                      <p:cBhvr>
                                        <p:cTn id="111" dur="500"/>
                                        <p:tgtEl>
                                          <p:spTgt spid="83"/>
                                        </p:tgtEl>
                                      </p:cBhvr>
                                    </p:animEffect>
                                  </p:childTnLst>
                                </p:cTn>
                              </p:par>
                            </p:childTnLst>
                          </p:cTn>
                        </p:par>
                        <p:par>
                          <p:cTn id="112" fill="hold">
                            <p:stCondLst>
                              <p:cond delay="12000"/>
                            </p:stCondLst>
                            <p:childTnLst>
                              <p:par>
                                <p:cTn id="113" presetID="22" presetClass="entr" presetSubtype="8" fill="hold" grpId="0" nodeType="afterEffect">
                                  <p:stCondLst>
                                    <p:cond delay="0"/>
                                  </p:stCondLst>
                                  <p:childTnLst>
                                    <p:set>
                                      <p:cBhvr>
                                        <p:cTn id="114" dur="1" fill="hold">
                                          <p:stCondLst>
                                            <p:cond delay="0"/>
                                          </p:stCondLst>
                                        </p:cTn>
                                        <p:tgtEl>
                                          <p:spTgt spid="85">
                                            <p:txEl>
                                              <p:pRg st="0" end="0"/>
                                            </p:txEl>
                                          </p:spTgt>
                                        </p:tgtEl>
                                        <p:attrNameLst>
                                          <p:attrName>style.visibility</p:attrName>
                                        </p:attrNameLst>
                                      </p:cBhvr>
                                      <p:to>
                                        <p:strVal val="visible"/>
                                      </p:to>
                                    </p:set>
                                    <p:animEffect transition="in" filter="wipe(left)">
                                      <p:cBhvr>
                                        <p:cTn id="115" dur="500"/>
                                        <p:tgtEl>
                                          <p:spTgt spid="85">
                                            <p:txEl>
                                              <p:pRg st="0" end="0"/>
                                            </p:txEl>
                                          </p:spTgt>
                                        </p:tgtEl>
                                      </p:cBhvr>
                                    </p:animEffect>
                                  </p:childTnLst>
                                </p:cTn>
                              </p:par>
                            </p:childTnLst>
                          </p:cTn>
                        </p:par>
                        <p:par>
                          <p:cTn id="116" fill="hold">
                            <p:stCondLst>
                              <p:cond delay="12500"/>
                            </p:stCondLst>
                            <p:childTnLst>
                              <p:par>
                                <p:cTn id="117" presetID="22" presetClass="entr" presetSubtype="8" fill="hold" grpId="0" nodeType="afterEffect">
                                  <p:stCondLst>
                                    <p:cond delay="0"/>
                                  </p:stCondLst>
                                  <p:childTnLst>
                                    <p:set>
                                      <p:cBhvr>
                                        <p:cTn id="118" dur="1" fill="hold">
                                          <p:stCondLst>
                                            <p:cond delay="0"/>
                                          </p:stCondLst>
                                        </p:cTn>
                                        <p:tgtEl>
                                          <p:spTgt spid="86">
                                            <p:txEl>
                                              <p:pRg st="0" end="0"/>
                                            </p:txEl>
                                          </p:spTgt>
                                        </p:tgtEl>
                                        <p:attrNameLst>
                                          <p:attrName>style.visibility</p:attrName>
                                        </p:attrNameLst>
                                      </p:cBhvr>
                                      <p:to>
                                        <p:strVal val="visible"/>
                                      </p:to>
                                    </p:set>
                                    <p:animEffect transition="in" filter="wipe(left)">
                                      <p:cBhvr>
                                        <p:cTn id="119" dur="500"/>
                                        <p:tgtEl>
                                          <p:spTgt spid="86">
                                            <p:txEl>
                                              <p:pRg st="0" end="0"/>
                                            </p:txEl>
                                          </p:spTgt>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84">
                                            <p:txEl>
                                              <p:pRg st="0" end="0"/>
                                            </p:txEl>
                                          </p:spTgt>
                                        </p:tgtEl>
                                        <p:attrNameLst>
                                          <p:attrName>style.visibility</p:attrName>
                                        </p:attrNameLst>
                                      </p:cBhvr>
                                      <p:to>
                                        <p:strVal val="visible"/>
                                      </p:to>
                                    </p:set>
                                    <p:animEffect transition="in" filter="wipe(left)">
                                      <p:cBhvr>
                                        <p:cTn id="123" dur="5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66" grpId="0" animBg="1"/>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build="p">
        <p:tmplLst>
          <p:tmpl lvl="1">
            <p:tnLst>
              <p:par>
                <p:cTn presetID="22" presetClass="entr" presetSubtype="8"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9" grpId="0" build="p">
        <p:tmplLst>
          <p:tmpl lvl="1">
            <p:tnLst>
              <p:par>
                <p:cTn presetID="22" presetClass="entr" presetSubtype="8"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left)">
                      <p:cBhvr>
                        <p:cTn dur="500"/>
                        <p:tgtEl>
                          <p:spTgt spid="69"/>
                        </p:tgtEl>
                      </p:cBhvr>
                    </p:animEffect>
                  </p:childTnLst>
                </p:cTn>
              </p:par>
            </p:tnLst>
          </p:tmpl>
        </p:tmplLst>
      </p:bldP>
      <p:bldP spid="71" grpId="0" animBg="1"/>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4" grpId="0" build="p">
        <p:tmplLst>
          <p:tmpl lvl="1">
            <p:tnLst>
              <p:par>
                <p:cTn presetID="22" presetClass="entr" presetSubtype="8"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5" grpId="0" animBg="1"/>
      <p:bldP spid="76" grpId="0" build="p">
        <p:tmplLst>
          <p:tmpl lvl="1">
            <p:tnLst>
              <p:par>
                <p:cTn presetID="22" presetClass="entr" presetSubtype="8" fill="hold" nodeType="afterEffect">
                  <p:stCondLst>
                    <p:cond delay="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7" grpId="0" build="p">
        <p:tmplLst>
          <p:tmpl lvl="1">
            <p:tnLst>
              <p:par>
                <p:cTn presetID="22" presetClass="entr" presetSubtype="8"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8" grpId="0" build="p">
        <p:tmplLst>
          <p:tmpl lvl="1">
            <p:tnLst>
              <p:par>
                <p:cTn presetID="22" presetClass="entr" presetSubtype="8"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9" grpId="0" animBg="1"/>
      <p:bldP spid="80" grpId="0" build="p">
        <p:tmplLst>
          <p:tmpl lvl="1">
            <p:tnLst>
              <p:par>
                <p:cTn presetID="22" presetClass="entr" presetSubtype="8" fill="hold" nodeType="after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1" grpId="0" build="p">
        <p:tmplLst>
          <p:tmpl lvl="1">
            <p:tnLst>
              <p:par>
                <p:cTn presetID="22" presetClass="entr" presetSubtype="8" fill="hold" nodeType="after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2" grpId="0" build="p">
        <p:tmplLst>
          <p:tmpl lvl="1">
            <p:tnLst>
              <p:par>
                <p:cTn presetID="22" presetClass="entr" presetSubtype="8" fill="hold" nodeType="after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wipe(left)">
                      <p:cBhvr>
                        <p:cTn dur="500"/>
                        <p:tgtEl>
                          <p:spTgt spid="82"/>
                        </p:tgtEl>
                      </p:cBhvr>
                    </p:animEffect>
                  </p:childTnLst>
                </p:cTn>
              </p:par>
            </p:tnLst>
          </p:tmpl>
        </p:tmplLst>
      </p:bldP>
      <p:bldP spid="83" grpId="0" animBg="1"/>
      <p:bldP spid="84" grpId="0" build="p">
        <p:tmplLst>
          <p:tmpl lvl="1">
            <p:tnLst>
              <p:par>
                <p:cTn presetID="22" presetClass="entr" presetSubtype="8"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5" grpId="0" build="p">
        <p:tmplLst>
          <p:tmpl lvl="1">
            <p:tnLst>
              <p:par>
                <p:cTn presetID="22" presetClass="entr" presetSubtype="8"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6" grpId="0" build="p">
        <p:tmplLst>
          <p:tmpl lvl="1">
            <p:tnLst>
              <p:par>
                <p:cTn presetID="22" presetClass="entr" presetSubtype="8" fill="hold" nodeType="after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mock_up">
    <p:spTree>
      <p:nvGrpSpPr>
        <p:cNvPr id="1" name=""/>
        <p:cNvGrpSpPr/>
        <p:nvPr/>
      </p:nvGrpSpPr>
      <p:grpSpPr>
        <a:xfrm>
          <a:off x="0" y="0"/>
          <a:ext cx="0" cy="0"/>
          <a:chOff x="0" y="0"/>
          <a:chExt cx="0" cy="0"/>
        </a:xfrm>
      </p:grpSpPr>
      <p:pic>
        <p:nvPicPr>
          <p:cNvPr id="9" name="Picture 8" descr="iPhone-Mockup-PSD.png"/>
          <p:cNvPicPr>
            <a:picLocks noChangeAspect="1"/>
          </p:cNvPicPr>
          <p:nvPr userDrawn="1"/>
        </p:nvPicPr>
        <p:blipFill>
          <a:blip r:embed="rId2" cstate="print"/>
          <a:stretch>
            <a:fillRect/>
          </a:stretch>
        </p:blipFill>
        <p:spPr>
          <a:xfrm>
            <a:off x="7245800" y="1038045"/>
            <a:ext cx="4946201" cy="5819955"/>
          </a:xfrm>
          <a:prstGeom prst="rect">
            <a:avLst/>
          </a:prstGeom>
        </p:spPr>
      </p:pic>
      <p:sp>
        <p:nvSpPr>
          <p:cNvPr id="8" name="Picture Placeholder 7"/>
          <p:cNvSpPr>
            <a:spLocks noGrp="1"/>
          </p:cNvSpPr>
          <p:nvPr>
            <p:ph type="pic" sz="quarter" idx="44" hasCustomPrompt="1"/>
          </p:nvPr>
        </p:nvSpPr>
        <p:spPr>
          <a:xfrm rot="20354325">
            <a:off x="8073533" y="1846781"/>
            <a:ext cx="1926336" cy="3401568"/>
          </a:xfrm>
          <a:prstGeom prst="rect">
            <a:avLst/>
          </a:prstGeom>
          <a:ln w="3175">
            <a:noFill/>
          </a:ln>
        </p:spPr>
        <p:txBody>
          <a:bodyPr wrap="none" tIns="0" bIns="640080" anchor="b"/>
          <a:lstStyle>
            <a:lvl1pPr algn="ctr" rtl="0">
              <a:buNone/>
              <a:defRPr sz="1465" b="1">
                <a:solidFill>
                  <a:schemeClr val="bg1"/>
                </a:solidFill>
              </a:defRPr>
            </a:lvl1pPr>
          </a:lstStyle>
          <a:p>
            <a:r>
              <a:rPr lang="en-US" dirty="0"/>
              <a:t>Click Icon To Add Image </a:t>
            </a:r>
          </a:p>
        </p:txBody>
      </p:sp>
      <p:sp>
        <p:nvSpPr>
          <p:cNvPr id="1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1"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MockUp02">
    <p:spTree>
      <p:nvGrpSpPr>
        <p:cNvPr id="1" name=""/>
        <p:cNvGrpSpPr/>
        <p:nvPr/>
      </p:nvGrpSpPr>
      <p:grpSpPr>
        <a:xfrm>
          <a:off x="0" y="0"/>
          <a:ext cx="0" cy="0"/>
          <a:chOff x="0" y="0"/>
          <a:chExt cx="0" cy="0"/>
        </a:xfrm>
      </p:grpSpPr>
      <p:grpSp>
        <p:nvGrpSpPr>
          <p:cNvPr id="14" name="Group 13"/>
          <p:cNvGrpSpPr/>
          <p:nvPr userDrawn="1"/>
        </p:nvGrpSpPr>
        <p:grpSpPr>
          <a:xfrm>
            <a:off x="1017225" y="1805652"/>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1155154"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12" name="Text Placeholder 3"/>
          <p:cNvSpPr>
            <a:spLocks noGrp="1"/>
          </p:cNvSpPr>
          <p:nvPr>
            <p:ph type="body" sz="half" idx="17" hasCustomPrompt="1"/>
          </p:nvPr>
        </p:nvSpPr>
        <p:spPr>
          <a:xfrm>
            <a:off x="959408"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13" name="Group 12"/>
          <p:cNvGrpSpPr/>
          <p:nvPr userDrawn="1"/>
        </p:nvGrpSpPr>
        <p:grpSpPr>
          <a:xfrm>
            <a:off x="3581711" y="3376472"/>
            <a:ext cx="795864" cy="805808"/>
            <a:chOff x="6184901" y="4203700"/>
            <a:chExt cx="254000" cy="257175"/>
          </a:xfrm>
          <a:solidFill>
            <a:schemeClr val="bg1">
              <a:lumMod val="75000"/>
            </a:schemeClr>
          </a:solidFill>
        </p:grpSpPr>
        <p:sp>
          <p:nvSpPr>
            <p:cNvPr id="1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1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19" name="Group 18"/>
          <p:cNvGrpSpPr/>
          <p:nvPr userDrawn="1"/>
        </p:nvGrpSpPr>
        <p:grpSpPr>
          <a:xfrm>
            <a:off x="5029812" y="1805652"/>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5174147"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9" hasCustomPrompt="1"/>
          </p:nvPr>
        </p:nvSpPr>
        <p:spPr>
          <a:xfrm>
            <a:off x="4978400"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25" name="Group 24"/>
          <p:cNvGrpSpPr/>
          <p:nvPr userDrawn="1"/>
        </p:nvGrpSpPr>
        <p:grpSpPr>
          <a:xfrm>
            <a:off x="7701160" y="3364037"/>
            <a:ext cx="795864" cy="805808"/>
            <a:chOff x="6184901" y="4203700"/>
            <a:chExt cx="254000" cy="257175"/>
          </a:xfrm>
          <a:solidFill>
            <a:schemeClr val="bg1">
              <a:lumMod val="75000"/>
            </a:schemeClr>
          </a:solidFill>
        </p:grpSpPr>
        <p:sp>
          <p:nvSpPr>
            <p:cNvPr id="2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2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28" name="Group 27"/>
          <p:cNvGrpSpPr/>
          <p:nvPr userDrawn="1"/>
        </p:nvGrpSpPr>
        <p:grpSpPr>
          <a:xfrm>
            <a:off x="9042400" y="1805652"/>
            <a:ext cx="2119568" cy="3947448"/>
            <a:chOff x="6140449" y="1116114"/>
            <a:chExt cx="1927226" cy="3589236"/>
          </a:xfrm>
        </p:grpSpPr>
        <p:sp>
          <p:nvSpPr>
            <p:cNvPr id="29" name="Rectangle 28"/>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0"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31" name="Picture Placeholder 7"/>
          <p:cNvSpPr>
            <a:spLocks noGrp="1"/>
          </p:cNvSpPr>
          <p:nvPr>
            <p:ph type="pic" sz="quarter" idx="20" hasCustomPrompt="1"/>
          </p:nvPr>
        </p:nvSpPr>
        <p:spPr>
          <a:xfrm>
            <a:off x="9180329"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32" name="Text Placeholder 3"/>
          <p:cNvSpPr>
            <a:spLocks noGrp="1"/>
          </p:cNvSpPr>
          <p:nvPr>
            <p:ph type="body" sz="half" idx="21" hasCustomPrompt="1"/>
          </p:nvPr>
        </p:nvSpPr>
        <p:spPr>
          <a:xfrm>
            <a:off x="8984583"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wipe(up)">
                                      <p:cBhvr>
                                        <p:cTn id="16" dur="500"/>
                                        <p:tgtEl>
                                          <p:spTgt spid="12">
                                            <p:txEl>
                                              <p:pRg st="0" end="0"/>
                                            </p:txEl>
                                          </p:spTgt>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wipe(up)">
                                      <p:cBhvr>
                                        <p:cTn id="35" dur="500"/>
                                        <p:tgtEl>
                                          <p:spTgt spid="24">
                                            <p:txEl>
                                              <p:pRg st="0" end="0"/>
                                            </p:txEl>
                                          </p:spTgt>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childTnLst>
                          </p:cTn>
                        </p:par>
                        <p:par>
                          <p:cTn id="42" fill="hold">
                            <p:stCondLst>
                              <p:cond delay="4000"/>
                            </p:stCondLst>
                            <p:childTnLst>
                              <p:par>
                                <p:cTn id="43" presetID="2" presetClass="entr" presetSubtype="4" accel="50000" decel="5000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500"/>
                                        <p:tgtEl>
                                          <p:spTgt spid="31"/>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Effect transition="in" filter="wipe(up)">
                                      <p:cBhvr>
                                        <p:cTn id="54"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build="p">
        <p:tmplLst>
          <p:tmpl lvl="1">
            <p:tnLst>
              <p:par>
                <p:cTn presetID="22" presetClass="entr" presetSubtype="1"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up)">
                      <p:cBhvr>
                        <p:cTn dur="500"/>
                        <p:tgtEl>
                          <p:spTgt spid="12"/>
                        </p:tgtEl>
                      </p:cBhvr>
                    </p:animEffect>
                  </p:childTnLst>
                </p:cTn>
              </p:par>
            </p:tnLst>
          </p:tmpl>
        </p:tmplLst>
      </p:bldP>
      <p:bldP spid="23" grpId="0" animBg="1"/>
      <p:bldP spid="24" grpId="0" build="p">
        <p:tmplLst>
          <p:tmpl lvl="1">
            <p:tnLst>
              <p:par>
                <p:cTn presetID="22" presetClass="entr" presetSubtype="1"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up)">
                      <p:cBhvr>
                        <p:cTn dur="500"/>
                        <p:tgtEl>
                          <p:spTgt spid="24"/>
                        </p:tgtEl>
                      </p:cBhvr>
                    </p:animEffect>
                  </p:childTnLst>
                </p:cTn>
              </p:par>
            </p:tnLst>
          </p:tmpl>
        </p:tmplLst>
      </p:bldP>
      <p:bldP spid="31" grpId="0" animBg="1"/>
      <p:bldP spid="32" grpId="0" build="p">
        <p:tmplLst>
          <p:tmpl lvl="1">
            <p:tnLst>
              <p:par>
                <p:cTn presetID="22" presetClass="entr" presetSubtype="1"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up)">
                      <p:cBhvr>
                        <p:cTn dur="500"/>
                        <p:tgtEl>
                          <p:spTgt spid="32"/>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MockUp02">
    <p:spTree>
      <p:nvGrpSpPr>
        <p:cNvPr id="1" name=""/>
        <p:cNvGrpSpPr/>
        <p:nvPr/>
      </p:nvGrpSpPr>
      <p:grpSpPr>
        <a:xfrm>
          <a:off x="0" y="0"/>
          <a:ext cx="0" cy="0"/>
          <a:chOff x="0" y="0"/>
          <a:chExt cx="0" cy="0"/>
        </a:xfrm>
      </p:grpSpPr>
      <p:grpSp>
        <p:nvGrpSpPr>
          <p:cNvPr id="14" name="Group 13"/>
          <p:cNvGrpSpPr/>
          <p:nvPr userDrawn="1"/>
        </p:nvGrpSpPr>
        <p:grpSpPr>
          <a:xfrm>
            <a:off x="3888864" y="2072885"/>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026793"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grpSp>
        <p:nvGrpSpPr>
          <p:cNvPr id="19" name="Group 18"/>
          <p:cNvGrpSpPr/>
          <p:nvPr userDrawn="1"/>
        </p:nvGrpSpPr>
        <p:grpSpPr>
          <a:xfrm>
            <a:off x="6211632" y="2072885"/>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6355967"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MockUp02">
    <p:spTree>
      <p:nvGrpSpPr>
        <p:cNvPr id="1" name=""/>
        <p:cNvGrpSpPr/>
        <p:nvPr/>
      </p:nvGrpSpPr>
      <p:grpSpPr>
        <a:xfrm>
          <a:off x="0" y="0"/>
          <a:ext cx="0" cy="0"/>
          <a:chOff x="0" y="0"/>
          <a:chExt cx="0" cy="0"/>
        </a:xfrm>
      </p:grpSpPr>
      <p:grpSp>
        <p:nvGrpSpPr>
          <p:cNvPr id="2" name="Group 17"/>
          <p:cNvGrpSpPr/>
          <p:nvPr userDrawn="1"/>
        </p:nvGrpSpPr>
        <p:grpSpPr>
          <a:xfrm>
            <a:off x="3968595" y="2449780"/>
            <a:ext cx="4343760" cy="3456120"/>
            <a:chOff x="2094899" y="1081795"/>
            <a:chExt cx="4400683" cy="3501414"/>
          </a:xfrm>
        </p:grpSpPr>
        <p:sp>
          <p:nvSpPr>
            <p:cNvPr id="20" name="Rectangle 19"/>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a:endParaRPr lang="en-US" sz="2665" dirty="0">
                <a:solidFill>
                  <a:srgbClr val="FFFFFF"/>
                </a:solidFill>
              </a:endParaRPr>
            </a:p>
          </p:txBody>
        </p:sp>
        <p:sp>
          <p:nvSpPr>
            <p:cNvPr id="31"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3"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4"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defTabSz="1375410" rtl="1"/>
              <a:r>
                <a:rPr lang="en-US" sz="2665" dirty="0">
                  <a:solidFill>
                    <a:srgbClr val="262626"/>
                  </a:solidFill>
                </a:rPr>
                <a:t> </a:t>
              </a:r>
            </a:p>
          </p:txBody>
        </p:sp>
        <p:sp>
          <p:nvSpPr>
            <p:cNvPr id="35"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grpSp>
      <p:sp>
        <p:nvSpPr>
          <p:cNvPr id="36" name="Picture Placeholder 7"/>
          <p:cNvSpPr>
            <a:spLocks noGrp="1"/>
          </p:cNvSpPr>
          <p:nvPr>
            <p:ph type="pic" sz="quarter" idx="10" hasCustomPrompt="1"/>
          </p:nvPr>
        </p:nvSpPr>
        <p:spPr>
          <a:xfrm>
            <a:off x="4153968" y="2602772"/>
            <a:ext cx="3944649" cy="2230637"/>
          </a:xfrm>
          <a:prstGeom prst="rect">
            <a:avLst/>
          </a:prstGeom>
          <a:ln>
            <a:noFill/>
          </a:ln>
        </p:spPr>
        <p:txBody>
          <a:bodyPr tIns="0" bIns="274320" anchor="b"/>
          <a:lstStyle>
            <a:lvl1pPr algn="ctr">
              <a:buNone/>
              <a:defRPr sz="1465">
                <a:solidFill>
                  <a:schemeClr val="tx1">
                    <a:lumMod val="50000"/>
                    <a:lumOff val="50000"/>
                  </a:schemeClr>
                </a:solidFill>
              </a:defRPr>
            </a:lvl1pPr>
          </a:lstStyle>
          <a:p>
            <a:r>
              <a:rPr lang="en-US" dirty="0"/>
              <a:t>Image Holder</a:t>
            </a:r>
          </a:p>
        </p:txBody>
      </p:sp>
      <p:sp>
        <p:nvSpPr>
          <p:cNvPr id="11"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MockUp02">
    <p:spTree>
      <p:nvGrpSpPr>
        <p:cNvPr id="1" name=""/>
        <p:cNvGrpSpPr/>
        <p:nvPr/>
      </p:nvGrpSpPr>
      <p:grpSpPr>
        <a:xfrm>
          <a:off x="0" y="0"/>
          <a:ext cx="0" cy="0"/>
          <a:chOff x="0" y="0"/>
          <a:chExt cx="0" cy="0"/>
        </a:xfrm>
      </p:grpSpPr>
      <p:grpSp>
        <p:nvGrpSpPr>
          <p:cNvPr id="14" name="Group 13"/>
          <p:cNvGrpSpPr/>
          <p:nvPr userDrawn="1"/>
        </p:nvGrpSpPr>
        <p:grpSpPr>
          <a:xfrm>
            <a:off x="4811183" y="1589752"/>
            <a:ext cx="2569636" cy="47856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rgbClr val="7F8183"/>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978400" y="2267109"/>
            <a:ext cx="2235200" cy="3386444"/>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241800"/>
            <a:ext cx="12192000" cy="26162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042611"/>
            <a:ext cx="12192000" cy="281538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482600"/>
            <a:ext cx="7518400" cy="471365"/>
          </a:xfrm>
          <a:prstGeom prst="rect">
            <a:avLst/>
          </a:prstGeom>
        </p:spPr>
        <p:txBody>
          <a:bodyPr wrap="none" lIns="0" tIns="0" rIns="0" bIns="0" anchor="ctr">
            <a:noAutofit/>
          </a:bodyPr>
          <a:lstStyle>
            <a:lvl1pPr algn="ctr">
              <a:defRPr sz="3200" b="1" baseline="0">
                <a:solidFill>
                  <a:schemeClr val="tx1">
                    <a:lumMod val="50000"/>
                    <a:lumOff val="50000"/>
                  </a:schemeClr>
                </a:solidFill>
              </a:defRPr>
            </a:lvl1pPr>
          </a:lstStyle>
          <a:p>
            <a:r>
              <a:rPr lang="en-US" dirty="0"/>
              <a:t>Click To Edit Master Title Style</a:t>
            </a:r>
          </a:p>
        </p:txBody>
      </p:sp>
      <p:sp>
        <p:nvSpPr>
          <p:cNvPr id="11" name="Text Placeholder 3"/>
          <p:cNvSpPr>
            <a:spLocks noGrp="1"/>
          </p:cNvSpPr>
          <p:nvPr>
            <p:ph type="body" sz="half" idx="2" hasCustomPrompt="1"/>
          </p:nvPr>
        </p:nvSpPr>
        <p:spPr>
          <a:xfrm>
            <a:off x="3352800" y="951922"/>
            <a:ext cx="5486400" cy="267661"/>
          </a:xfrm>
          <a:prstGeom prst="rect">
            <a:avLst/>
          </a:prstGeom>
        </p:spPr>
        <p:txBody>
          <a:bodyPr wrap="none" lIns="0" tIns="0" rIns="0" bIns="0" anchor="ctr">
            <a:noAutofit/>
          </a:bodyPr>
          <a:lstStyle>
            <a:lvl1pPr marL="0" indent="0" algn="ctr">
              <a:buNone/>
              <a:defRPr sz="1600"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1" y="2"/>
            <a:ext cx="6265332"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6265333" y="0"/>
            <a:ext cx="5926667"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4572000" cy="6858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FullPic">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0"/>
            <a:ext cx="12192000"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4" name="Picture Placeholder 7"/>
          <p:cNvSpPr>
            <a:spLocks noGrp="1"/>
          </p:cNvSpPr>
          <p:nvPr>
            <p:ph type="pic" sz="quarter" idx="10" hasCustomPrompt="1"/>
          </p:nvPr>
        </p:nvSpPr>
        <p:spPr>
          <a:xfrm>
            <a:off x="7112000" y="2696632"/>
            <a:ext cx="5080000" cy="1464736"/>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2819400"/>
            <a:ext cx="12192000" cy="40386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4851400"/>
            <a:ext cx="12192000" cy="2015067"/>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0"/>
            <a:ext cx="12192000" cy="48514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12192000" cy="4953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3259667"/>
            <a:ext cx="12192000" cy="3589867"/>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9" y="1870880"/>
            <a:ext cx="4908153" cy="4301321"/>
          </a:xfrm>
          <a:prstGeom prst="rect">
            <a:avLst/>
          </a:prstGeom>
          <a:ln>
            <a:solidFill>
              <a:schemeClr val="accent1"/>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6385125" y="1870880"/>
            <a:ext cx="4908153" cy="4301321"/>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7315200" y="1532467"/>
            <a:ext cx="4267200" cy="4876800"/>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8" y="4343400"/>
            <a:ext cx="5074221" cy="20320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8" name="Picture Placeholder 7"/>
          <p:cNvSpPr>
            <a:spLocks noGrp="1"/>
          </p:cNvSpPr>
          <p:nvPr>
            <p:ph type="pic" sz="quarter" idx="16" hasCustomPrompt="1"/>
          </p:nvPr>
        </p:nvSpPr>
        <p:spPr>
          <a:xfrm>
            <a:off x="6223267" y="4343400"/>
            <a:ext cx="5074221" cy="20320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_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8" y="1711037"/>
            <a:ext cx="4471039" cy="33528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8" name="Picture Placeholder 7"/>
          <p:cNvSpPr>
            <a:spLocks noGrp="1"/>
          </p:cNvSpPr>
          <p:nvPr>
            <p:ph type="pic" sz="quarter" idx="16" hasCustomPrompt="1"/>
          </p:nvPr>
        </p:nvSpPr>
        <p:spPr>
          <a:xfrm>
            <a:off x="852803"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3" name="Picture Placeholder 7"/>
          <p:cNvSpPr>
            <a:spLocks noGrp="1"/>
          </p:cNvSpPr>
          <p:nvPr>
            <p:ph type="pic" sz="quarter" idx="17" hasCustomPrompt="1"/>
          </p:nvPr>
        </p:nvSpPr>
        <p:spPr>
          <a:xfrm>
            <a:off x="2406407"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4" name="Picture Placeholder 7"/>
          <p:cNvSpPr>
            <a:spLocks noGrp="1"/>
          </p:cNvSpPr>
          <p:nvPr>
            <p:ph type="pic" sz="quarter" idx="18" hasCustomPrompt="1"/>
          </p:nvPr>
        </p:nvSpPr>
        <p:spPr>
          <a:xfrm>
            <a:off x="3960012"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ppt_x"/>
                                          </p:val>
                                        </p:tav>
                                        <p:tav tm="100000">
                                          <p:val>
                                            <p:strVal val="#ppt_x"/>
                                          </p:val>
                                        </p:tav>
                                      </p:tavLst>
                                    </p:anim>
                                    <p:anim calcmode="lin" valueType="num">
                                      <p:cBhvr additive="base">
                                        <p:cTn id="18" dur="10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Team09">
    <p:spTree>
      <p:nvGrpSpPr>
        <p:cNvPr id="1" name=""/>
        <p:cNvGrpSpPr/>
        <p:nvPr/>
      </p:nvGrpSpPr>
      <p:grpSpPr>
        <a:xfrm>
          <a:off x="0" y="0"/>
          <a:ext cx="0" cy="0"/>
          <a:chOff x="0" y="0"/>
          <a:chExt cx="0" cy="0"/>
        </a:xfrm>
      </p:grpSpPr>
      <p:sp>
        <p:nvSpPr>
          <p:cNvPr id="21" name="Picture Placeholder 7"/>
          <p:cNvSpPr>
            <a:spLocks noGrp="1"/>
          </p:cNvSpPr>
          <p:nvPr>
            <p:ph type="pic" sz="quarter" idx="29" hasCustomPrompt="1"/>
          </p:nvPr>
        </p:nvSpPr>
        <p:spPr>
          <a:xfrm>
            <a:off x="0" y="2964581"/>
            <a:ext cx="12192000" cy="389341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1" name="Picture Placeholder 7"/>
          <p:cNvSpPr>
            <a:spLocks noGrp="1"/>
          </p:cNvSpPr>
          <p:nvPr>
            <p:ph type="pic" sz="quarter" idx="10" hasCustomPrompt="1"/>
          </p:nvPr>
        </p:nvSpPr>
        <p:spPr>
          <a:xfrm>
            <a:off x="876172" y="2006600"/>
            <a:ext cx="1895355" cy="1894789"/>
          </a:xfrm>
          <a:prstGeom prst="ellipse">
            <a:avLst/>
          </a:prstGeom>
          <a:ln w="19050">
            <a:solidFill>
              <a:schemeClr val="accent1"/>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p:nvPr>
        </p:nvSpPr>
        <p:spPr>
          <a:xfrm>
            <a:off x="849403"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3" name="Picture Placeholder 7"/>
          <p:cNvSpPr>
            <a:spLocks noGrp="1"/>
          </p:cNvSpPr>
          <p:nvPr>
            <p:ph type="pic" sz="quarter" idx="17" hasCustomPrompt="1"/>
          </p:nvPr>
        </p:nvSpPr>
        <p:spPr>
          <a:xfrm>
            <a:off x="3011255" y="2006600"/>
            <a:ext cx="1895355" cy="1894789"/>
          </a:xfrm>
          <a:prstGeom prst="ellipse">
            <a:avLst/>
          </a:prstGeom>
          <a:ln w="19050">
            <a:solidFill>
              <a:schemeClr val="accent2"/>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8"/>
          </p:nvPr>
        </p:nvSpPr>
        <p:spPr>
          <a:xfrm>
            <a:off x="2984486"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7" name="Picture Placeholder 7"/>
          <p:cNvSpPr>
            <a:spLocks noGrp="1"/>
          </p:cNvSpPr>
          <p:nvPr>
            <p:ph type="pic" sz="quarter" idx="20" hasCustomPrompt="1"/>
          </p:nvPr>
        </p:nvSpPr>
        <p:spPr>
          <a:xfrm>
            <a:off x="5131884" y="2006600"/>
            <a:ext cx="1895355" cy="1894789"/>
          </a:xfrm>
          <a:prstGeom prst="ellipse">
            <a:avLst/>
          </a:prstGeom>
          <a:ln w="19050">
            <a:solidFill>
              <a:schemeClr val="accent3"/>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8" name="Text Placeholder 3"/>
          <p:cNvSpPr>
            <a:spLocks noGrp="1"/>
          </p:cNvSpPr>
          <p:nvPr>
            <p:ph type="body" sz="half" idx="21"/>
          </p:nvPr>
        </p:nvSpPr>
        <p:spPr>
          <a:xfrm>
            <a:off x="5105115"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2" name="Picture Placeholder 7"/>
          <p:cNvSpPr>
            <a:spLocks noGrp="1"/>
          </p:cNvSpPr>
          <p:nvPr>
            <p:ph type="pic" sz="quarter" idx="23" hasCustomPrompt="1"/>
          </p:nvPr>
        </p:nvSpPr>
        <p:spPr>
          <a:xfrm>
            <a:off x="7241708" y="2006600"/>
            <a:ext cx="1895355" cy="1894789"/>
          </a:xfrm>
          <a:prstGeom prst="ellipse">
            <a:avLst/>
          </a:prstGeom>
          <a:ln w="19050">
            <a:solidFill>
              <a:schemeClr val="accent4"/>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3" name="Text Placeholder 3"/>
          <p:cNvSpPr>
            <a:spLocks noGrp="1"/>
          </p:cNvSpPr>
          <p:nvPr>
            <p:ph type="body" sz="half" idx="24"/>
          </p:nvPr>
        </p:nvSpPr>
        <p:spPr>
          <a:xfrm>
            <a:off x="7214939"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8" name="Picture Placeholder 7"/>
          <p:cNvSpPr>
            <a:spLocks noGrp="1"/>
          </p:cNvSpPr>
          <p:nvPr>
            <p:ph type="pic" sz="quarter" idx="26" hasCustomPrompt="1"/>
          </p:nvPr>
        </p:nvSpPr>
        <p:spPr>
          <a:xfrm>
            <a:off x="9373143" y="2006600"/>
            <a:ext cx="1895355" cy="1894789"/>
          </a:xfrm>
          <a:prstGeom prst="ellipse">
            <a:avLst/>
          </a:prstGeom>
          <a:ln w="19050">
            <a:solidFill>
              <a:schemeClr val="accent5"/>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9" name="Text Placeholder 3"/>
          <p:cNvSpPr>
            <a:spLocks noGrp="1"/>
          </p:cNvSpPr>
          <p:nvPr>
            <p:ph type="body" sz="half" idx="27"/>
          </p:nvPr>
        </p:nvSpPr>
        <p:spPr>
          <a:xfrm>
            <a:off x="9346374"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2" name="Text Placeholder 3"/>
          <p:cNvSpPr>
            <a:spLocks noGrp="1"/>
          </p:cNvSpPr>
          <p:nvPr>
            <p:ph type="body" sz="half" idx="16"/>
          </p:nvPr>
        </p:nvSpPr>
        <p:spPr>
          <a:xfrm>
            <a:off x="1140228"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26" name="Text Placeholder 3"/>
          <p:cNvSpPr>
            <a:spLocks noGrp="1"/>
          </p:cNvSpPr>
          <p:nvPr>
            <p:ph type="body" sz="half" idx="19"/>
          </p:nvPr>
        </p:nvSpPr>
        <p:spPr>
          <a:xfrm>
            <a:off x="3275311"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0" name="Text Placeholder 3"/>
          <p:cNvSpPr>
            <a:spLocks noGrp="1"/>
          </p:cNvSpPr>
          <p:nvPr>
            <p:ph type="body" sz="half" idx="22"/>
          </p:nvPr>
        </p:nvSpPr>
        <p:spPr>
          <a:xfrm>
            <a:off x="5395940"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6" name="Text Placeholder 3"/>
          <p:cNvSpPr>
            <a:spLocks noGrp="1"/>
          </p:cNvSpPr>
          <p:nvPr>
            <p:ph type="body" sz="half" idx="25"/>
          </p:nvPr>
        </p:nvSpPr>
        <p:spPr>
          <a:xfrm>
            <a:off x="7505764"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44" name="Text Placeholder 3"/>
          <p:cNvSpPr>
            <a:spLocks noGrp="1"/>
          </p:cNvSpPr>
          <p:nvPr>
            <p:ph type="body" sz="half" idx="28"/>
          </p:nvPr>
        </p:nvSpPr>
        <p:spPr>
          <a:xfrm>
            <a:off x="9637199"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19"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20"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500"/>
                            </p:stCondLst>
                            <p:childTnLst>
                              <p:par>
                                <p:cTn id="15" presetID="2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wipe(down)">
                                      <p:cBhvr>
                                        <p:cTn id="17" dur="500"/>
                                        <p:tgtEl>
                                          <p:spTgt spid="22">
                                            <p:txEl>
                                              <p:pRg st="0" end="0"/>
                                            </p:txEl>
                                          </p:spTgt>
                                        </p:tgtEl>
                                      </p:cBhvr>
                                    </p:animEffect>
                                  </p:childTnLst>
                                </p:cTn>
                              </p:par>
                            </p:childTnLst>
                          </p:cTn>
                        </p:par>
                        <p:par>
                          <p:cTn id="18" fill="hold">
                            <p:stCondLst>
                              <p:cond delay="2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4">
                                            <p:txEl>
                                              <p:pRg st="0" end="0"/>
                                            </p:txEl>
                                          </p:spTgt>
                                        </p:tgtEl>
                                        <p:attrNameLst>
                                          <p:attrName>style.visibility</p:attrName>
                                        </p:attrNameLst>
                                      </p:cBhvr>
                                      <p:to>
                                        <p:strVal val="visible"/>
                                      </p:to>
                                    </p:set>
                                    <p:anim calcmode="lin" valueType="num">
                                      <p:cBhvr additive="base">
                                        <p:cTn id="2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3000"/>
                            </p:stCondLst>
                            <p:childTnLst>
                              <p:par>
                                <p:cTn id="30" presetID="22" presetClass="entr" presetSubtype="4" fill="hold" grpId="0" nodeType="afterEffect" nodePh="1">
                                  <p:stCondLst>
                                    <p:cond delay="0"/>
                                  </p:stCondLst>
                                  <p:endCondLst>
                                    <p:cond evt="begin" delay="0">
                                      <p:tn val="30"/>
                                    </p:cond>
                                  </p:end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par>
                          <p:cTn id="33" fill="hold">
                            <p:stCondLst>
                              <p:cond delay="3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24">
                                            <p:txEl>
                                              <p:pRg st="0" end="0"/>
                                            </p:txEl>
                                          </p:spTgt>
                                        </p:tgtEl>
                                        <p:attrNameLst>
                                          <p:attrName>style.visibility</p:attrName>
                                        </p:attrNameLst>
                                      </p:cBhvr>
                                      <p:to>
                                        <p:strVal val="visible"/>
                                      </p:to>
                                    </p:set>
                                    <p:anim calcmode="lin" valueType="num">
                                      <p:cBhvr additive="base">
                                        <p:cTn id="3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45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wipe(down)">
                                      <p:cBhvr>
                                        <p:cTn id="47" dur="500"/>
                                        <p:tgtEl>
                                          <p:spTgt spid="30">
                                            <p:txEl>
                                              <p:pRg st="0" end="0"/>
                                            </p:txEl>
                                          </p:spTgt>
                                        </p:tgtEl>
                                      </p:cBhvr>
                                    </p:animEffect>
                                  </p:childTnLst>
                                </p:cTn>
                              </p:par>
                            </p:childTnLst>
                          </p:cTn>
                        </p:par>
                        <p:par>
                          <p:cTn id="48" fill="hold">
                            <p:stCondLst>
                              <p:cond delay="5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28">
                                            <p:txEl>
                                              <p:pRg st="0" end="0"/>
                                            </p:txEl>
                                          </p:spTgt>
                                        </p:tgtEl>
                                        <p:attrNameLst>
                                          <p:attrName>style.visibility</p:attrName>
                                        </p:attrNameLst>
                                      </p:cBhvr>
                                      <p:to>
                                        <p:strVal val="visible"/>
                                      </p:to>
                                    </p:set>
                                    <p:anim calcmode="lin" valueType="num">
                                      <p:cBhvr additive="base">
                                        <p:cTn id="5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53" presetClass="entr" presetSubtype="16"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6000"/>
                            </p:stCondLst>
                            <p:childTnLst>
                              <p:par>
                                <p:cTn id="60" presetID="22" presetClass="entr" presetSubtype="4" fill="hold" grpId="0" nodeType="afterEffect" nodePh="1">
                                  <p:stCondLst>
                                    <p:cond delay="0"/>
                                  </p:stCondLst>
                                  <p:endCondLst>
                                    <p:cond evt="begin" delay="0">
                                      <p:tn val="60"/>
                                    </p:cond>
                                  </p:endCondLst>
                                  <p:childTnLst>
                                    <p:set>
                                      <p:cBhvr>
                                        <p:cTn id="61" dur="1" fill="hold">
                                          <p:stCondLst>
                                            <p:cond delay="0"/>
                                          </p:stCondLst>
                                        </p:cTn>
                                        <p:tgtEl>
                                          <p:spTgt spid="36">
                                            <p:txEl>
                                              <p:pRg st="0" end="0"/>
                                            </p:txEl>
                                          </p:spTgt>
                                        </p:tgtEl>
                                        <p:attrNameLst>
                                          <p:attrName>style.visibility</p:attrName>
                                        </p:attrNameLst>
                                      </p:cBhvr>
                                      <p:to>
                                        <p:strVal val="visible"/>
                                      </p:to>
                                    </p:set>
                                    <p:animEffect transition="in" filter="wipe(down)">
                                      <p:cBhvr>
                                        <p:cTn id="62" dur="500"/>
                                        <p:tgtEl>
                                          <p:spTgt spid="36">
                                            <p:txEl>
                                              <p:pRg st="0" end="0"/>
                                            </p:txEl>
                                          </p:spTgt>
                                        </p:tgtEl>
                                      </p:cBhvr>
                                    </p:animEffect>
                                  </p:childTnLst>
                                </p:cTn>
                              </p:par>
                            </p:childTnLst>
                          </p:cTn>
                        </p:par>
                        <p:par>
                          <p:cTn id="63" fill="hold">
                            <p:stCondLst>
                              <p:cond delay="6500"/>
                            </p:stCondLst>
                            <p:childTnLst>
                              <p:par>
                                <p:cTn id="64" presetID="2" presetClass="entr" presetSubtype="4" accel="50000" decel="50000" fill="hold" grpId="0" nodeType="afterEffect" nodePh="1">
                                  <p:stCondLst>
                                    <p:cond delay="0"/>
                                  </p:stCondLst>
                                  <p:endCondLst>
                                    <p:cond evt="begin" delay="0">
                                      <p:tn val="64"/>
                                    </p:cond>
                                  </p:endCondLst>
                                  <p:childTnLst>
                                    <p:set>
                                      <p:cBhvr>
                                        <p:cTn id="65" dur="1" fill="hold">
                                          <p:stCondLst>
                                            <p:cond delay="0"/>
                                          </p:stCondLst>
                                        </p:cTn>
                                        <p:tgtEl>
                                          <p:spTgt spid="33">
                                            <p:txEl>
                                              <p:pRg st="0" end="0"/>
                                            </p:txEl>
                                          </p:spTgt>
                                        </p:tgtEl>
                                        <p:attrNameLst>
                                          <p:attrName>style.visibility</p:attrName>
                                        </p:attrNameLst>
                                      </p:cBhvr>
                                      <p:to>
                                        <p:strVal val="visible"/>
                                      </p:to>
                                    </p:set>
                                    <p:anim calcmode="lin" valueType="num">
                                      <p:cBhvr additive="base">
                                        <p:cTn id="66"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childTnLst>
                          </p:cTn>
                        </p:par>
                        <p:par>
                          <p:cTn id="74" fill="hold">
                            <p:stCondLst>
                              <p:cond delay="7500"/>
                            </p:stCondLst>
                            <p:childTnLst>
                              <p:par>
                                <p:cTn id="75" presetID="22" presetClass="entr" presetSubtype="4" fill="hold" grpId="0" nodeType="afterEffect" nodePh="1">
                                  <p:stCondLst>
                                    <p:cond delay="0"/>
                                  </p:stCondLst>
                                  <p:endCondLst>
                                    <p:cond evt="begin" delay="0">
                                      <p:tn val="75"/>
                                    </p:cond>
                                  </p:endCondLst>
                                  <p:childTnLst>
                                    <p:set>
                                      <p:cBhvr>
                                        <p:cTn id="76" dur="1" fill="hold">
                                          <p:stCondLst>
                                            <p:cond delay="0"/>
                                          </p:stCondLst>
                                        </p:cTn>
                                        <p:tgtEl>
                                          <p:spTgt spid="44">
                                            <p:txEl>
                                              <p:pRg st="0" end="0"/>
                                            </p:txEl>
                                          </p:spTgt>
                                        </p:tgtEl>
                                        <p:attrNameLst>
                                          <p:attrName>style.visibility</p:attrName>
                                        </p:attrNameLst>
                                      </p:cBhvr>
                                      <p:to>
                                        <p:strVal val="visible"/>
                                      </p:to>
                                    </p:set>
                                    <p:animEffect transition="in" filter="wipe(down)">
                                      <p:cBhvr>
                                        <p:cTn id="77" dur="500"/>
                                        <p:tgtEl>
                                          <p:spTgt spid="44">
                                            <p:txEl>
                                              <p:pRg st="0" end="0"/>
                                            </p:txEl>
                                          </p:spTgt>
                                        </p:tgtEl>
                                      </p:cBhvr>
                                    </p:animEffect>
                                  </p:childTnLst>
                                </p:cTn>
                              </p:par>
                            </p:childTnLst>
                          </p:cTn>
                        </p:par>
                        <p:par>
                          <p:cTn id="78" fill="hold">
                            <p:stCondLst>
                              <p:cond delay="8000"/>
                            </p:stCondLst>
                            <p:childTnLst>
                              <p:par>
                                <p:cTn id="79" presetID="2" presetClass="entr" presetSubtype="4" accel="50000" decel="50000" fill="hold" grpId="0" nodeType="afterEffect" nodePh="1">
                                  <p:stCondLst>
                                    <p:cond delay="0"/>
                                  </p:stCondLst>
                                  <p:endCondLst>
                                    <p:cond evt="begin" delay="0">
                                      <p:tn val="79"/>
                                    </p:cond>
                                  </p:endCondLst>
                                  <p:childTnLst>
                                    <p:set>
                                      <p:cBhvr>
                                        <p:cTn id="80" dur="1" fill="hold">
                                          <p:stCondLst>
                                            <p:cond delay="0"/>
                                          </p:stCondLst>
                                        </p:cTn>
                                        <p:tgtEl>
                                          <p:spTgt spid="39">
                                            <p:txEl>
                                              <p:pRg st="0" end="0"/>
                                            </p:txEl>
                                          </p:spTgt>
                                        </p:tgtEl>
                                        <p:attrNameLst>
                                          <p:attrName>style.visibility</p:attrName>
                                        </p:attrNameLst>
                                      </p:cBhvr>
                                      <p:to>
                                        <p:strVal val="visible"/>
                                      </p:to>
                                    </p:set>
                                    <p:anim calcmode="lin" valueType="num">
                                      <p:cBhvr additive="base">
                                        <p:cTn id="8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animBg="1"/>
      <p:bldP spid="1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1+#ppt_h/2"/>
                          </p:val>
                        </p:tav>
                        <p:tav tm="100000">
                          <p:val>
                            <p:strVal val="#ppt_y"/>
                          </p:val>
                        </p:tav>
                      </p:tavLst>
                    </p:anim>
                  </p:childTnLst>
                </p:cTn>
              </p:par>
            </p:tnLst>
          </p:tmpl>
        </p:tmplLst>
      </p:bldP>
      <p:bldP spid="23" grpId="0" animBg="1"/>
      <p:bldP spid="2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27" grpId="0" animBg="1"/>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2" grpId="0" animBg="1"/>
      <p:bldP spid="3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8" grpId="0" animBg="1"/>
      <p:bldP spid="3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P spid="2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Effect transition="in" filter="wipe(down)">
                      <p:cBhvr>
                        <p:cTn dur="500"/>
                        <p:tgtEl>
                          <p:spTgt spid="26"/>
                        </p:tgtEl>
                      </p:cBhvr>
                    </p:animEffect>
                  </p:childTnLst>
                </p:cTn>
              </p:par>
            </p:tnLst>
          </p:tmpl>
        </p:tmplLst>
      </p:bldP>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4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Effect transition="in" filter="wipe(down)">
                      <p:cBhvr>
                        <p:cTn dur="500"/>
                        <p:tgtEl>
                          <p:spTgt spid="44"/>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Team09">
    <p:spTree>
      <p:nvGrpSpPr>
        <p:cNvPr id="1" name=""/>
        <p:cNvGrpSpPr/>
        <p:nvPr/>
      </p:nvGrpSpPr>
      <p:grpSpPr>
        <a:xfrm>
          <a:off x="0" y="0"/>
          <a:ext cx="0" cy="0"/>
          <a:chOff x="0" y="0"/>
          <a:chExt cx="0" cy="0"/>
        </a:xfrm>
      </p:grpSpPr>
      <p:sp>
        <p:nvSpPr>
          <p:cNvPr id="2" name="Rectangle 1"/>
          <p:cNvSpPr/>
          <p:nvPr userDrawn="1"/>
        </p:nvSpPr>
        <p:spPr>
          <a:xfrm>
            <a:off x="3035302" y="1592349"/>
            <a:ext cx="2743199" cy="654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34" name="Picture Placeholder 7"/>
          <p:cNvSpPr>
            <a:spLocks noGrp="1"/>
          </p:cNvSpPr>
          <p:nvPr>
            <p:ph type="pic" sz="quarter" idx="10" hasCustomPrompt="1"/>
          </p:nvPr>
        </p:nvSpPr>
        <p:spPr>
          <a:xfrm>
            <a:off x="1511301"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35" name="Text Placeholder 3"/>
          <p:cNvSpPr>
            <a:spLocks noGrp="1"/>
          </p:cNvSpPr>
          <p:nvPr>
            <p:ph type="body" sz="half" idx="15" hasCustomPrompt="1"/>
          </p:nvPr>
        </p:nvSpPr>
        <p:spPr>
          <a:xfrm>
            <a:off x="3238500"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36" name="Text Placeholder 3"/>
          <p:cNvSpPr>
            <a:spLocks noGrp="1"/>
          </p:cNvSpPr>
          <p:nvPr>
            <p:ph type="body" sz="half" idx="16" hasCustomPrompt="1"/>
          </p:nvPr>
        </p:nvSpPr>
        <p:spPr>
          <a:xfrm>
            <a:off x="3238500"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7" name="Text Placeholder 3"/>
          <p:cNvSpPr>
            <a:spLocks noGrp="1"/>
          </p:cNvSpPr>
          <p:nvPr>
            <p:ph type="body" sz="half" idx="17" hasCustomPrompt="1"/>
          </p:nvPr>
        </p:nvSpPr>
        <p:spPr>
          <a:xfrm>
            <a:off x="3238500"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8" name="Rectangle 37"/>
          <p:cNvSpPr/>
          <p:nvPr userDrawn="1"/>
        </p:nvSpPr>
        <p:spPr>
          <a:xfrm>
            <a:off x="3035302" y="3296689"/>
            <a:ext cx="2743199" cy="6547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9" name="Picture Placeholder 7"/>
          <p:cNvSpPr>
            <a:spLocks noGrp="1"/>
          </p:cNvSpPr>
          <p:nvPr>
            <p:ph type="pic" sz="quarter" idx="18" hasCustomPrompt="1"/>
          </p:nvPr>
        </p:nvSpPr>
        <p:spPr>
          <a:xfrm>
            <a:off x="1511301"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1" name="Text Placeholder 3"/>
          <p:cNvSpPr>
            <a:spLocks noGrp="1"/>
          </p:cNvSpPr>
          <p:nvPr>
            <p:ph type="body" sz="half" idx="19" hasCustomPrompt="1"/>
          </p:nvPr>
        </p:nvSpPr>
        <p:spPr>
          <a:xfrm>
            <a:off x="3238500"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44" name="Text Placeholder 3"/>
          <p:cNvSpPr>
            <a:spLocks noGrp="1"/>
          </p:cNvSpPr>
          <p:nvPr>
            <p:ph type="body" sz="half" idx="20" hasCustomPrompt="1"/>
          </p:nvPr>
        </p:nvSpPr>
        <p:spPr>
          <a:xfrm>
            <a:off x="3238500"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6" name="Text Placeholder 3"/>
          <p:cNvSpPr>
            <a:spLocks noGrp="1"/>
          </p:cNvSpPr>
          <p:nvPr>
            <p:ph type="body" sz="half" idx="21" hasCustomPrompt="1"/>
          </p:nvPr>
        </p:nvSpPr>
        <p:spPr>
          <a:xfrm>
            <a:off x="3238500"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7" name="Rectangle 46"/>
          <p:cNvSpPr/>
          <p:nvPr userDrawn="1"/>
        </p:nvSpPr>
        <p:spPr>
          <a:xfrm>
            <a:off x="3035302" y="5015815"/>
            <a:ext cx="2743199" cy="6547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8" name="Picture Placeholder 7"/>
          <p:cNvSpPr>
            <a:spLocks noGrp="1"/>
          </p:cNvSpPr>
          <p:nvPr>
            <p:ph type="pic" sz="quarter" idx="22" hasCustomPrompt="1"/>
          </p:nvPr>
        </p:nvSpPr>
        <p:spPr>
          <a:xfrm>
            <a:off x="1511301"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9" name="Text Placeholder 3"/>
          <p:cNvSpPr>
            <a:spLocks noGrp="1"/>
          </p:cNvSpPr>
          <p:nvPr>
            <p:ph type="body" sz="half" idx="23" hasCustomPrompt="1"/>
          </p:nvPr>
        </p:nvSpPr>
        <p:spPr>
          <a:xfrm>
            <a:off x="3238500"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0" name="Text Placeholder 3"/>
          <p:cNvSpPr>
            <a:spLocks noGrp="1"/>
          </p:cNvSpPr>
          <p:nvPr>
            <p:ph type="body" sz="half" idx="24" hasCustomPrompt="1"/>
          </p:nvPr>
        </p:nvSpPr>
        <p:spPr>
          <a:xfrm>
            <a:off x="3238500"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1" name="Text Placeholder 3"/>
          <p:cNvSpPr>
            <a:spLocks noGrp="1"/>
          </p:cNvSpPr>
          <p:nvPr>
            <p:ph type="body" sz="half" idx="25" hasCustomPrompt="1"/>
          </p:nvPr>
        </p:nvSpPr>
        <p:spPr>
          <a:xfrm>
            <a:off x="3238500"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2" name="Rectangle 51"/>
          <p:cNvSpPr/>
          <p:nvPr userDrawn="1"/>
        </p:nvSpPr>
        <p:spPr>
          <a:xfrm>
            <a:off x="8026401" y="1592349"/>
            <a:ext cx="2743199" cy="654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3" name="Picture Placeholder 7"/>
          <p:cNvSpPr>
            <a:spLocks noGrp="1"/>
          </p:cNvSpPr>
          <p:nvPr>
            <p:ph type="pic" sz="quarter" idx="26" hasCustomPrompt="1"/>
          </p:nvPr>
        </p:nvSpPr>
        <p:spPr>
          <a:xfrm>
            <a:off x="6502400"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4" name="Text Placeholder 3"/>
          <p:cNvSpPr>
            <a:spLocks noGrp="1"/>
          </p:cNvSpPr>
          <p:nvPr>
            <p:ph type="body" sz="half" idx="27" hasCustomPrompt="1"/>
          </p:nvPr>
        </p:nvSpPr>
        <p:spPr>
          <a:xfrm>
            <a:off x="8229599"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5" name="Text Placeholder 3"/>
          <p:cNvSpPr>
            <a:spLocks noGrp="1"/>
          </p:cNvSpPr>
          <p:nvPr>
            <p:ph type="body" sz="half" idx="28" hasCustomPrompt="1"/>
          </p:nvPr>
        </p:nvSpPr>
        <p:spPr>
          <a:xfrm>
            <a:off x="8229599"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6" name="Text Placeholder 3"/>
          <p:cNvSpPr>
            <a:spLocks noGrp="1"/>
          </p:cNvSpPr>
          <p:nvPr>
            <p:ph type="body" sz="half" idx="29" hasCustomPrompt="1"/>
          </p:nvPr>
        </p:nvSpPr>
        <p:spPr>
          <a:xfrm>
            <a:off x="8229599"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7" name="Rectangle 56"/>
          <p:cNvSpPr/>
          <p:nvPr userDrawn="1"/>
        </p:nvSpPr>
        <p:spPr>
          <a:xfrm>
            <a:off x="8026401" y="3296689"/>
            <a:ext cx="2743199" cy="6547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8" name="Picture Placeholder 7"/>
          <p:cNvSpPr>
            <a:spLocks noGrp="1"/>
          </p:cNvSpPr>
          <p:nvPr>
            <p:ph type="pic" sz="quarter" idx="30" hasCustomPrompt="1"/>
          </p:nvPr>
        </p:nvSpPr>
        <p:spPr>
          <a:xfrm>
            <a:off x="6502400"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9" name="Text Placeholder 3"/>
          <p:cNvSpPr>
            <a:spLocks noGrp="1"/>
          </p:cNvSpPr>
          <p:nvPr>
            <p:ph type="body" sz="half" idx="31" hasCustomPrompt="1"/>
          </p:nvPr>
        </p:nvSpPr>
        <p:spPr>
          <a:xfrm>
            <a:off x="8229599"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0" name="Text Placeholder 3"/>
          <p:cNvSpPr>
            <a:spLocks noGrp="1"/>
          </p:cNvSpPr>
          <p:nvPr>
            <p:ph type="body" sz="half" idx="32" hasCustomPrompt="1"/>
          </p:nvPr>
        </p:nvSpPr>
        <p:spPr>
          <a:xfrm>
            <a:off x="8229599"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1" name="Text Placeholder 3"/>
          <p:cNvSpPr>
            <a:spLocks noGrp="1"/>
          </p:cNvSpPr>
          <p:nvPr>
            <p:ph type="body" sz="half" idx="33" hasCustomPrompt="1"/>
          </p:nvPr>
        </p:nvSpPr>
        <p:spPr>
          <a:xfrm>
            <a:off x="8229599"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2" name="Rectangle 61"/>
          <p:cNvSpPr/>
          <p:nvPr userDrawn="1"/>
        </p:nvSpPr>
        <p:spPr>
          <a:xfrm>
            <a:off x="8026401" y="5015815"/>
            <a:ext cx="2743199" cy="6547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63" name="Picture Placeholder 7"/>
          <p:cNvSpPr>
            <a:spLocks noGrp="1"/>
          </p:cNvSpPr>
          <p:nvPr>
            <p:ph type="pic" sz="quarter" idx="34" hasCustomPrompt="1"/>
          </p:nvPr>
        </p:nvSpPr>
        <p:spPr>
          <a:xfrm>
            <a:off x="6502400"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4" name="Text Placeholder 3"/>
          <p:cNvSpPr>
            <a:spLocks noGrp="1"/>
          </p:cNvSpPr>
          <p:nvPr>
            <p:ph type="body" sz="half" idx="35" hasCustomPrompt="1"/>
          </p:nvPr>
        </p:nvSpPr>
        <p:spPr>
          <a:xfrm>
            <a:off x="8229599"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7" name="Text Placeholder 3"/>
          <p:cNvSpPr>
            <a:spLocks noGrp="1"/>
          </p:cNvSpPr>
          <p:nvPr>
            <p:ph type="body" sz="half" idx="36" hasCustomPrompt="1"/>
          </p:nvPr>
        </p:nvSpPr>
        <p:spPr>
          <a:xfrm>
            <a:off x="8229599"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8" name="Text Placeholder 3"/>
          <p:cNvSpPr>
            <a:spLocks noGrp="1"/>
          </p:cNvSpPr>
          <p:nvPr>
            <p:ph type="body" sz="half" idx="37" hasCustomPrompt="1"/>
          </p:nvPr>
        </p:nvSpPr>
        <p:spPr>
          <a:xfrm>
            <a:off x="8229599"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wipe(left)">
                                      <p:cBhvr>
                                        <p:cTn id="17" dur="500"/>
                                        <p:tgtEl>
                                          <p:spTgt spid="36">
                                            <p:txEl>
                                              <p:pRg st="0" end="0"/>
                                            </p:tx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xEl>
                                              <p:pRg st="0" end="0"/>
                                            </p:txEl>
                                          </p:spTgt>
                                        </p:tgtEl>
                                        <p:attrNameLst>
                                          <p:attrName>style.visibility</p:attrName>
                                        </p:attrNameLst>
                                      </p:cBhvr>
                                      <p:to>
                                        <p:strVal val="visible"/>
                                      </p:to>
                                    </p:set>
                                    <p:animEffect transition="in" filter="wipe(left)">
                                      <p:cBhvr>
                                        <p:cTn id="21" dur="500"/>
                                        <p:tgtEl>
                                          <p:spTgt spid="37">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wipe(left)">
                                      <p:cBhvr>
                                        <p:cTn id="25" dur="500"/>
                                        <p:tgtEl>
                                          <p:spTgt spid="35">
                                            <p:txEl>
                                              <p:pRg st="0" end="0"/>
                                            </p:txEl>
                                          </p:spTgt>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4">
                                            <p:txEl>
                                              <p:pRg st="0" end="0"/>
                                            </p:txEl>
                                          </p:spTgt>
                                        </p:tgtEl>
                                        <p:attrNameLst>
                                          <p:attrName>style.visibility</p:attrName>
                                        </p:attrNameLst>
                                      </p:cBhvr>
                                      <p:to>
                                        <p:strVal val="visible"/>
                                      </p:to>
                                    </p:set>
                                    <p:animEffect transition="in" filter="wipe(left)">
                                      <p:cBhvr>
                                        <p:cTn id="39" dur="500"/>
                                        <p:tgtEl>
                                          <p:spTgt spid="44">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6">
                                            <p:txEl>
                                              <p:pRg st="0" end="0"/>
                                            </p:txEl>
                                          </p:spTgt>
                                        </p:tgtEl>
                                        <p:attrNameLst>
                                          <p:attrName>style.visibility</p:attrName>
                                        </p:attrNameLst>
                                      </p:cBhvr>
                                      <p:to>
                                        <p:strVal val="visible"/>
                                      </p:to>
                                    </p:set>
                                    <p:animEffect transition="in" filter="wipe(left)">
                                      <p:cBhvr>
                                        <p:cTn id="43" dur="500"/>
                                        <p:tgtEl>
                                          <p:spTgt spid="46">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41">
                                            <p:txEl>
                                              <p:pRg st="0" end="0"/>
                                            </p:txEl>
                                          </p:spTgt>
                                        </p:tgtEl>
                                        <p:attrNameLst>
                                          <p:attrName>style.visibility</p:attrName>
                                        </p:attrNameLst>
                                      </p:cBhvr>
                                      <p:to>
                                        <p:strVal val="visible"/>
                                      </p:to>
                                    </p:set>
                                    <p:animEffect transition="in" filter="wipe(left)">
                                      <p:cBhvr>
                                        <p:cTn id="47" dur="500"/>
                                        <p:tgtEl>
                                          <p:spTgt spid="41">
                                            <p:txEl>
                                              <p:pRg st="0" end="0"/>
                                            </p:txEl>
                                          </p:spTgt>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50">
                                            <p:txEl>
                                              <p:pRg st="0" end="0"/>
                                            </p:txEl>
                                          </p:spTgt>
                                        </p:tgtEl>
                                        <p:attrNameLst>
                                          <p:attrName>style.visibility</p:attrName>
                                        </p:attrNameLst>
                                      </p:cBhvr>
                                      <p:to>
                                        <p:strVal val="visible"/>
                                      </p:to>
                                    </p:set>
                                    <p:animEffect transition="in" filter="wipe(left)">
                                      <p:cBhvr>
                                        <p:cTn id="61" dur="500"/>
                                        <p:tgtEl>
                                          <p:spTgt spid="50">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wipe(left)">
                                      <p:cBhvr>
                                        <p:cTn id="65" dur="500"/>
                                        <p:tgtEl>
                                          <p:spTgt spid="51">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49">
                                            <p:txEl>
                                              <p:pRg st="0" end="0"/>
                                            </p:txEl>
                                          </p:spTgt>
                                        </p:tgtEl>
                                        <p:attrNameLst>
                                          <p:attrName>style.visibility</p:attrName>
                                        </p:attrNameLst>
                                      </p:cBhvr>
                                      <p:to>
                                        <p:strVal val="visible"/>
                                      </p:to>
                                    </p:set>
                                    <p:animEffect transition="in" filter="wipe(left)">
                                      <p:cBhvr>
                                        <p:cTn id="69" dur="500"/>
                                        <p:tgtEl>
                                          <p:spTgt spid="49">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55">
                                            <p:txEl>
                                              <p:pRg st="0" end="0"/>
                                            </p:txEl>
                                          </p:spTgt>
                                        </p:tgtEl>
                                        <p:attrNameLst>
                                          <p:attrName>style.visibility</p:attrName>
                                        </p:attrNameLst>
                                      </p:cBhvr>
                                      <p:to>
                                        <p:strVal val="visible"/>
                                      </p:to>
                                    </p:set>
                                    <p:animEffect transition="in" filter="wipe(left)">
                                      <p:cBhvr>
                                        <p:cTn id="83" dur="500"/>
                                        <p:tgtEl>
                                          <p:spTgt spid="55">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6">
                                            <p:txEl>
                                              <p:pRg st="0" end="0"/>
                                            </p:txEl>
                                          </p:spTgt>
                                        </p:tgtEl>
                                        <p:attrNameLst>
                                          <p:attrName>style.visibility</p:attrName>
                                        </p:attrNameLst>
                                      </p:cBhvr>
                                      <p:to>
                                        <p:strVal val="visible"/>
                                      </p:to>
                                    </p:set>
                                    <p:animEffect transition="in" filter="wipe(left)">
                                      <p:cBhvr>
                                        <p:cTn id="87" dur="500"/>
                                        <p:tgtEl>
                                          <p:spTgt spid="56">
                                            <p:txEl>
                                              <p:pRg st="0" end="0"/>
                                            </p:txEl>
                                          </p:spTgt>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4">
                                            <p:txEl>
                                              <p:pRg st="0" end="0"/>
                                            </p:txEl>
                                          </p:spTgt>
                                        </p:tgtEl>
                                        <p:attrNameLst>
                                          <p:attrName>style.visibility</p:attrName>
                                        </p:attrNameLst>
                                      </p:cBhvr>
                                      <p:to>
                                        <p:strVal val="visible"/>
                                      </p:to>
                                    </p:set>
                                    <p:animEffect transition="in" filter="wipe(left)">
                                      <p:cBhvr>
                                        <p:cTn id="91" dur="500"/>
                                        <p:tgtEl>
                                          <p:spTgt spid="54">
                                            <p:txEl>
                                              <p:pRg st="0" end="0"/>
                                            </p:txEl>
                                          </p:spTgt>
                                        </p:tgtEl>
                                      </p:cBhvr>
                                    </p:animEffect>
                                  </p:childTnLst>
                                </p:cTn>
                              </p:par>
                            </p:childTnLst>
                          </p:cTn>
                        </p:par>
                        <p:par>
                          <p:cTn id="92" fill="hold">
                            <p:stCondLst>
                              <p:cond delay="10000"/>
                            </p:stCondLst>
                            <p:childTnLst>
                              <p:par>
                                <p:cTn id="93" presetID="53" presetClass="entr" presetSubtype="16"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60">
                                            <p:txEl>
                                              <p:pRg st="0" end="0"/>
                                            </p:txEl>
                                          </p:spTgt>
                                        </p:tgtEl>
                                        <p:attrNameLst>
                                          <p:attrName>style.visibility</p:attrName>
                                        </p:attrNameLst>
                                      </p:cBhvr>
                                      <p:to>
                                        <p:strVal val="visible"/>
                                      </p:to>
                                    </p:set>
                                    <p:animEffect transition="in" filter="wipe(left)">
                                      <p:cBhvr>
                                        <p:cTn id="105" dur="500"/>
                                        <p:tgtEl>
                                          <p:spTgt spid="60">
                                            <p:txEl>
                                              <p:pRg st="0" end="0"/>
                                            </p:txEl>
                                          </p:spTgt>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61">
                                            <p:txEl>
                                              <p:pRg st="0" end="0"/>
                                            </p:txEl>
                                          </p:spTgt>
                                        </p:tgtEl>
                                        <p:attrNameLst>
                                          <p:attrName>style.visibility</p:attrName>
                                        </p:attrNameLst>
                                      </p:cBhvr>
                                      <p:to>
                                        <p:strVal val="visible"/>
                                      </p:to>
                                    </p:set>
                                    <p:animEffect transition="in" filter="wipe(left)">
                                      <p:cBhvr>
                                        <p:cTn id="109" dur="500"/>
                                        <p:tgtEl>
                                          <p:spTgt spid="61">
                                            <p:txEl>
                                              <p:pRg st="0" end="0"/>
                                            </p:txEl>
                                          </p:spTgt>
                                        </p:tgtEl>
                                      </p:cBhvr>
                                    </p:animEffect>
                                  </p:childTnLst>
                                </p:cTn>
                              </p:par>
                            </p:childTnLst>
                          </p:cTn>
                        </p:par>
                        <p:par>
                          <p:cTn id="110" fill="hold">
                            <p:stCondLst>
                              <p:cond delay="12000"/>
                            </p:stCondLst>
                            <p:childTnLst>
                              <p:par>
                                <p:cTn id="111" presetID="22" presetClass="entr" presetSubtype="8" fill="hold" grpId="0" nodeType="afterEffect">
                                  <p:stCondLst>
                                    <p:cond delay="0"/>
                                  </p:stCondLst>
                                  <p:childTnLst>
                                    <p:set>
                                      <p:cBhvr>
                                        <p:cTn id="112" dur="1" fill="hold">
                                          <p:stCondLst>
                                            <p:cond delay="0"/>
                                          </p:stCondLst>
                                        </p:cTn>
                                        <p:tgtEl>
                                          <p:spTgt spid="59">
                                            <p:txEl>
                                              <p:pRg st="0" end="0"/>
                                            </p:txEl>
                                          </p:spTgt>
                                        </p:tgtEl>
                                        <p:attrNameLst>
                                          <p:attrName>style.visibility</p:attrName>
                                        </p:attrNameLst>
                                      </p:cBhvr>
                                      <p:to>
                                        <p:strVal val="visible"/>
                                      </p:to>
                                    </p:set>
                                    <p:animEffect transition="in" filter="wipe(left)">
                                      <p:cBhvr>
                                        <p:cTn id="113" dur="500"/>
                                        <p:tgtEl>
                                          <p:spTgt spid="59">
                                            <p:txEl>
                                              <p:pRg st="0" end="0"/>
                                            </p:txEl>
                                          </p:spTgt>
                                        </p:tgtEl>
                                      </p:cBhvr>
                                    </p:animEffect>
                                  </p:childTnLst>
                                </p:cTn>
                              </p:par>
                            </p:childTnLst>
                          </p:cTn>
                        </p:par>
                        <p:par>
                          <p:cTn id="114" fill="hold">
                            <p:stCondLst>
                              <p:cond delay="12500"/>
                            </p:stCondLst>
                            <p:childTnLst>
                              <p:par>
                                <p:cTn id="115" presetID="53" presetClass="entr" presetSubtype="16" fill="hold" grpId="0" nodeType="afterEffect">
                                  <p:stCondLst>
                                    <p:cond delay="0"/>
                                  </p:stCondLst>
                                  <p:childTnLst>
                                    <p:set>
                                      <p:cBhvr>
                                        <p:cTn id="116" dur="1" fill="hold">
                                          <p:stCondLst>
                                            <p:cond delay="0"/>
                                          </p:stCondLst>
                                        </p:cTn>
                                        <p:tgtEl>
                                          <p:spTgt spid="63"/>
                                        </p:tgtEl>
                                        <p:attrNameLst>
                                          <p:attrName>style.visibility</p:attrName>
                                        </p:attrNameLst>
                                      </p:cBhvr>
                                      <p:to>
                                        <p:strVal val="visible"/>
                                      </p:to>
                                    </p:set>
                                    <p:anim calcmode="lin" valueType="num">
                                      <p:cBhvr>
                                        <p:cTn id="117" dur="500" fill="hold"/>
                                        <p:tgtEl>
                                          <p:spTgt spid="63"/>
                                        </p:tgtEl>
                                        <p:attrNameLst>
                                          <p:attrName>ppt_w</p:attrName>
                                        </p:attrNameLst>
                                      </p:cBhvr>
                                      <p:tavLst>
                                        <p:tav tm="0">
                                          <p:val>
                                            <p:fltVal val="0"/>
                                          </p:val>
                                        </p:tav>
                                        <p:tav tm="100000">
                                          <p:val>
                                            <p:strVal val="#ppt_w"/>
                                          </p:val>
                                        </p:tav>
                                      </p:tavLst>
                                    </p:anim>
                                    <p:anim calcmode="lin" valueType="num">
                                      <p:cBhvr>
                                        <p:cTn id="118" dur="500" fill="hold"/>
                                        <p:tgtEl>
                                          <p:spTgt spid="63"/>
                                        </p:tgtEl>
                                        <p:attrNameLst>
                                          <p:attrName>ppt_h</p:attrName>
                                        </p:attrNameLst>
                                      </p:cBhvr>
                                      <p:tavLst>
                                        <p:tav tm="0">
                                          <p:val>
                                            <p:fltVal val="0"/>
                                          </p:val>
                                        </p:tav>
                                        <p:tav tm="100000">
                                          <p:val>
                                            <p:strVal val="#ppt_h"/>
                                          </p:val>
                                        </p:tav>
                                      </p:tavLst>
                                    </p:anim>
                                    <p:animEffect transition="in" filter="fade">
                                      <p:cBhvr>
                                        <p:cTn id="119" dur="500"/>
                                        <p:tgtEl>
                                          <p:spTgt spid="63"/>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wipe(left)">
                                      <p:cBhvr>
                                        <p:cTn id="123" dur="500"/>
                                        <p:tgtEl>
                                          <p:spTgt spid="62"/>
                                        </p:tgtEl>
                                      </p:cBhvr>
                                    </p:animEffect>
                                  </p:childTnLst>
                                </p:cTn>
                              </p:par>
                            </p:childTnLst>
                          </p:cTn>
                        </p:par>
                        <p:par>
                          <p:cTn id="124" fill="hold">
                            <p:stCondLst>
                              <p:cond delay="13500"/>
                            </p:stCondLst>
                            <p:childTnLst>
                              <p:par>
                                <p:cTn id="125" presetID="22" presetClass="entr" presetSubtype="8" fill="hold" grpId="0" nodeType="afterEffect">
                                  <p:stCondLst>
                                    <p:cond delay="0"/>
                                  </p:stCondLst>
                                  <p:childTnLst>
                                    <p:set>
                                      <p:cBhvr>
                                        <p:cTn id="126" dur="1" fill="hold">
                                          <p:stCondLst>
                                            <p:cond delay="0"/>
                                          </p:stCondLst>
                                        </p:cTn>
                                        <p:tgtEl>
                                          <p:spTgt spid="87">
                                            <p:txEl>
                                              <p:pRg st="0" end="0"/>
                                            </p:txEl>
                                          </p:spTgt>
                                        </p:tgtEl>
                                        <p:attrNameLst>
                                          <p:attrName>style.visibility</p:attrName>
                                        </p:attrNameLst>
                                      </p:cBhvr>
                                      <p:to>
                                        <p:strVal val="visible"/>
                                      </p:to>
                                    </p:set>
                                    <p:animEffect transition="in" filter="wipe(left)">
                                      <p:cBhvr>
                                        <p:cTn id="127" dur="500"/>
                                        <p:tgtEl>
                                          <p:spTgt spid="87">
                                            <p:txEl>
                                              <p:pRg st="0" end="0"/>
                                            </p:txEl>
                                          </p:spTgt>
                                        </p:tgtEl>
                                      </p:cBhvr>
                                    </p:animEffect>
                                  </p:childTnLst>
                                </p:cTn>
                              </p:par>
                            </p:childTnLst>
                          </p:cTn>
                        </p:par>
                        <p:par>
                          <p:cTn id="128" fill="hold">
                            <p:stCondLst>
                              <p:cond delay="14000"/>
                            </p:stCondLst>
                            <p:childTnLst>
                              <p:par>
                                <p:cTn id="129" presetID="22" presetClass="entr" presetSubtype="8" fill="hold" grpId="0" nodeType="afterEffect">
                                  <p:stCondLst>
                                    <p:cond delay="0"/>
                                  </p:stCondLst>
                                  <p:childTnLst>
                                    <p:set>
                                      <p:cBhvr>
                                        <p:cTn id="130" dur="1" fill="hold">
                                          <p:stCondLst>
                                            <p:cond delay="0"/>
                                          </p:stCondLst>
                                        </p:cTn>
                                        <p:tgtEl>
                                          <p:spTgt spid="88">
                                            <p:txEl>
                                              <p:pRg st="0" end="0"/>
                                            </p:txEl>
                                          </p:spTgt>
                                        </p:tgtEl>
                                        <p:attrNameLst>
                                          <p:attrName>style.visibility</p:attrName>
                                        </p:attrNameLst>
                                      </p:cBhvr>
                                      <p:to>
                                        <p:strVal val="visible"/>
                                      </p:to>
                                    </p:set>
                                    <p:animEffect transition="in" filter="wipe(left)">
                                      <p:cBhvr>
                                        <p:cTn id="131" dur="500"/>
                                        <p:tgtEl>
                                          <p:spTgt spid="88">
                                            <p:txEl>
                                              <p:pRg st="0" end="0"/>
                                            </p:txEl>
                                          </p:spTgt>
                                        </p:tgtEl>
                                      </p:cBhvr>
                                    </p:animEffect>
                                  </p:childTnLst>
                                </p:cTn>
                              </p:par>
                            </p:childTnLst>
                          </p:cTn>
                        </p:par>
                        <p:par>
                          <p:cTn id="132" fill="hold">
                            <p:stCondLst>
                              <p:cond delay="14500"/>
                            </p:stCondLst>
                            <p:childTnLst>
                              <p:par>
                                <p:cTn id="133" presetID="22" presetClass="entr" presetSubtype="8" fill="hold" grpId="0" nodeType="afterEffect">
                                  <p:stCondLst>
                                    <p:cond delay="0"/>
                                  </p:stCondLst>
                                  <p:childTnLst>
                                    <p:set>
                                      <p:cBhvr>
                                        <p:cTn id="134" dur="1" fill="hold">
                                          <p:stCondLst>
                                            <p:cond delay="0"/>
                                          </p:stCondLst>
                                        </p:cTn>
                                        <p:tgtEl>
                                          <p:spTgt spid="64">
                                            <p:txEl>
                                              <p:pRg st="0" end="0"/>
                                            </p:txEl>
                                          </p:spTgt>
                                        </p:tgtEl>
                                        <p:attrNameLst>
                                          <p:attrName>style.visibility</p:attrName>
                                        </p:attrNameLst>
                                      </p:cBhvr>
                                      <p:to>
                                        <p:strVal val="visible"/>
                                      </p:to>
                                    </p:set>
                                    <p:animEffect transition="in" filter="wipe(left)">
                                      <p:cBhvr>
                                        <p:cTn id="135"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animBg="1"/>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animBg="1"/>
      <p:bldP spid="39" grpId="0" animBg="1"/>
      <p:bldP spid="41" grpId="0" build="p">
        <p:tmplLst>
          <p:tmpl lvl="1">
            <p:tnLst>
              <p:par>
                <p:cTn presetID="22" presetClass="entr" presetSubtype="8"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4" grpId="0" build="p">
        <p:tmplLst>
          <p:tmpl lvl="1">
            <p:tnLst>
              <p:par>
                <p:cTn presetID="22" presetClass="entr" presetSubtype="8"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6" grpId="0" build="p">
        <p:tmplLst>
          <p:tmpl lvl="1">
            <p:tnLst>
              <p:par>
                <p:cTn presetID="22" presetClass="entr" presetSubtype="8"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animBg="1"/>
      <p:bldP spid="48" grpId="0" animBg="1"/>
      <p:bldP spid="49" grpId="0" build="p">
        <p:tmplLst>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animBg="1"/>
      <p:bldP spid="53" grpId="0" animBg="1"/>
      <p:bldP spid="54" grpId="0" build="p">
        <p:tmplLst>
          <p:tmpl lvl="1">
            <p:tnLst>
              <p:par>
                <p:cTn presetID="22" presetClass="entr" presetSubtype="8"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build="p">
        <p:tmplLst>
          <p:tmpl lvl="1">
            <p:tnLst>
              <p:par>
                <p:cTn presetID="22" presetClass="entr" presetSubtype="8"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wipe(left)">
                      <p:cBhvr>
                        <p:cTn dur="500"/>
                        <p:tgtEl>
                          <p:spTgt spid="60"/>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animBg="1"/>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87" grpId="0" build="p">
        <p:tmplLst>
          <p:tmpl lvl="1">
            <p:tnLst>
              <p:par>
                <p:cTn presetID="22" presetClass="entr" presetSubtype="8"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wipe(left)">
                      <p:cBhvr>
                        <p:cTn dur="500"/>
                        <p:tgtEl>
                          <p:spTgt spid="87"/>
                        </p:tgtEl>
                      </p:cBhvr>
                    </p:animEffect>
                  </p:childTnLst>
                </p:cTn>
              </p:par>
            </p:tnLst>
          </p:tmpl>
        </p:tmplLst>
      </p:bldP>
      <p:bldP spid="88" grpId="0" build="p">
        <p:tmplLst>
          <p:tmpl lvl="1">
            <p:tnLst>
              <p:par>
                <p:cTn presetID="22" presetClass="entr" presetSubtype="8"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wipe(left)">
                      <p:cBhvr>
                        <p:cTn dur="500"/>
                        <p:tgtEl>
                          <p:spTgt spid="88"/>
                        </p:tgtEl>
                      </p:cBhvr>
                    </p:animEffect>
                  </p:childTnLst>
                </p:cTn>
              </p:par>
            </p:tnLst>
          </p:tmpl>
        </p:tmplLst>
      </p:bldP>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Team09">
    <p:spTree>
      <p:nvGrpSpPr>
        <p:cNvPr id="1" name=""/>
        <p:cNvGrpSpPr/>
        <p:nvPr/>
      </p:nvGrpSpPr>
      <p:grpSpPr>
        <a:xfrm>
          <a:off x="0" y="0"/>
          <a:ext cx="0" cy="0"/>
          <a:chOff x="0" y="0"/>
          <a:chExt cx="0" cy="0"/>
        </a:xfrm>
      </p:grpSpPr>
      <p:sp>
        <p:nvSpPr>
          <p:cNvPr id="31" name="Picture Placeholder 7"/>
          <p:cNvSpPr>
            <a:spLocks noGrp="1"/>
          </p:cNvSpPr>
          <p:nvPr>
            <p:ph type="pic" sz="quarter" idx="10" hasCustomPrompt="1"/>
          </p:nvPr>
        </p:nvSpPr>
        <p:spPr>
          <a:xfrm>
            <a:off x="609601"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hasCustomPrompt="1"/>
          </p:nvPr>
        </p:nvSpPr>
        <p:spPr>
          <a:xfrm>
            <a:off x="1820005"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22" name="Text Placeholder 3"/>
          <p:cNvSpPr>
            <a:spLocks noGrp="1"/>
          </p:cNvSpPr>
          <p:nvPr>
            <p:ph type="body" sz="half" idx="16" hasCustomPrompt="1"/>
          </p:nvPr>
        </p:nvSpPr>
        <p:spPr>
          <a:xfrm>
            <a:off x="1820005" y="1621137"/>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3" name="Text Placeholder 3"/>
          <p:cNvSpPr>
            <a:spLocks noGrp="1"/>
          </p:cNvSpPr>
          <p:nvPr>
            <p:ph type="body" sz="half" idx="17" hasCustomPrompt="1"/>
          </p:nvPr>
        </p:nvSpPr>
        <p:spPr>
          <a:xfrm>
            <a:off x="1820005"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5" name="Straight Connector 44"/>
          <p:cNvCxnSpPr/>
          <p:nvPr userDrawn="1"/>
        </p:nvCxnSpPr>
        <p:spPr>
          <a:xfrm flipV="1">
            <a:off x="4256507" y="1600200"/>
            <a:ext cx="0" cy="504272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flipH="1">
            <a:off x="609600" y="3222877"/>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Picture Placeholder 7"/>
          <p:cNvSpPr>
            <a:spLocks noGrp="1"/>
          </p:cNvSpPr>
          <p:nvPr>
            <p:ph type="pic" sz="quarter" idx="18" hasCustomPrompt="1"/>
          </p:nvPr>
        </p:nvSpPr>
        <p:spPr>
          <a:xfrm>
            <a:off x="4442678"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7" name="Text Placeholder 3"/>
          <p:cNvSpPr>
            <a:spLocks noGrp="1"/>
          </p:cNvSpPr>
          <p:nvPr>
            <p:ph type="body" sz="half" idx="19" hasCustomPrompt="1"/>
          </p:nvPr>
        </p:nvSpPr>
        <p:spPr>
          <a:xfrm>
            <a:off x="5653083"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8" name="Text Placeholder 3"/>
          <p:cNvSpPr>
            <a:spLocks noGrp="1"/>
          </p:cNvSpPr>
          <p:nvPr>
            <p:ph type="body" sz="half" idx="20" hasCustomPrompt="1"/>
          </p:nvPr>
        </p:nvSpPr>
        <p:spPr>
          <a:xfrm>
            <a:off x="5653083" y="1621137"/>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9" name="Text Placeholder 3"/>
          <p:cNvSpPr>
            <a:spLocks noGrp="1"/>
          </p:cNvSpPr>
          <p:nvPr>
            <p:ph type="body" sz="half" idx="21" hasCustomPrompt="1"/>
          </p:nvPr>
        </p:nvSpPr>
        <p:spPr>
          <a:xfrm>
            <a:off x="5653083"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70" name="Straight Connector 69"/>
          <p:cNvCxnSpPr/>
          <p:nvPr userDrawn="1"/>
        </p:nvCxnSpPr>
        <p:spPr>
          <a:xfrm flipV="1">
            <a:off x="8115029" y="1600200"/>
            <a:ext cx="0" cy="504272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Picture Placeholder 7"/>
          <p:cNvSpPr>
            <a:spLocks noGrp="1"/>
          </p:cNvSpPr>
          <p:nvPr>
            <p:ph type="pic" sz="quarter" idx="22" hasCustomPrompt="1"/>
          </p:nvPr>
        </p:nvSpPr>
        <p:spPr>
          <a:xfrm>
            <a:off x="8302470" y="1600201"/>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2" name="Text Placeholder 3"/>
          <p:cNvSpPr>
            <a:spLocks noGrp="1"/>
          </p:cNvSpPr>
          <p:nvPr>
            <p:ph type="body" sz="half" idx="23" hasCustomPrompt="1"/>
          </p:nvPr>
        </p:nvSpPr>
        <p:spPr>
          <a:xfrm>
            <a:off x="9512875" y="2270245"/>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3" name="Text Placeholder 3"/>
          <p:cNvSpPr>
            <a:spLocks noGrp="1"/>
          </p:cNvSpPr>
          <p:nvPr>
            <p:ph type="body" sz="half" idx="24" hasCustomPrompt="1"/>
          </p:nvPr>
        </p:nvSpPr>
        <p:spPr>
          <a:xfrm>
            <a:off x="9512875" y="1621137"/>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4" name="Text Placeholder 3"/>
          <p:cNvSpPr>
            <a:spLocks noGrp="1"/>
          </p:cNvSpPr>
          <p:nvPr>
            <p:ph type="body" sz="half" idx="25" hasCustomPrompt="1"/>
          </p:nvPr>
        </p:nvSpPr>
        <p:spPr>
          <a:xfrm>
            <a:off x="9512875" y="1932858"/>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9" name="Straight Connector 48"/>
          <p:cNvCxnSpPr/>
          <p:nvPr userDrawn="1"/>
        </p:nvCxnSpPr>
        <p:spPr>
          <a:xfrm flipH="1">
            <a:off x="609600" y="5054600"/>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0" name="Picture Placeholder 7"/>
          <p:cNvSpPr>
            <a:spLocks noGrp="1"/>
          </p:cNvSpPr>
          <p:nvPr>
            <p:ph type="pic" sz="quarter" idx="26" hasCustomPrompt="1"/>
          </p:nvPr>
        </p:nvSpPr>
        <p:spPr>
          <a:xfrm>
            <a:off x="609601"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1" name="Text Placeholder 3"/>
          <p:cNvSpPr>
            <a:spLocks noGrp="1"/>
          </p:cNvSpPr>
          <p:nvPr>
            <p:ph type="body" sz="half" idx="27" hasCustomPrompt="1"/>
          </p:nvPr>
        </p:nvSpPr>
        <p:spPr>
          <a:xfrm>
            <a:off x="1820005"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2" name="Text Placeholder 3"/>
          <p:cNvSpPr>
            <a:spLocks noGrp="1"/>
          </p:cNvSpPr>
          <p:nvPr>
            <p:ph type="body" sz="half" idx="28" hasCustomPrompt="1"/>
          </p:nvPr>
        </p:nvSpPr>
        <p:spPr>
          <a:xfrm>
            <a:off x="1820005" y="3562038"/>
            <a:ext cx="2235200" cy="265617"/>
          </a:xfrm>
          <a:prstGeom prst="rect">
            <a:avLst/>
          </a:prstGeom>
        </p:spPr>
        <p:txBody>
          <a:bodyPr wrap="square" lIns="0" tIns="0" rIns="0" bIns="0" anchor="ctr">
            <a:noAutofit/>
          </a:bodyPr>
          <a:lstStyle>
            <a:lvl1pPr marL="0" indent="0" algn="l" rtl="0">
              <a:buNone/>
              <a:defRPr sz="18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3" name="Text Placeholder 3"/>
          <p:cNvSpPr>
            <a:spLocks noGrp="1"/>
          </p:cNvSpPr>
          <p:nvPr>
            <p:ph type="body" sz="half" idx="29" hasCustomPrompt="1"/>
          </p:nvPr>
        </p:nvSpPr>
        <p:spPr>
          <a:xfrm>
            <a:off x="1820005"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4" name="Picture Placeholder 7"/>
          <p:cNvSpPr>
            <a:spLocks noGrp="1"/>
          </p:cNvSpPr>
          <p:nvPr>
            <p:ph type="pic" sz="quarter" idx="30" hasCustomPrompt="1"/>
          </p:nvPr>
        </p:nvSpPr>
        <p:spPr>
          <a:xfrm>
            <a:off x="4442678"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5" name="Text Placeholder 3"/>
          <p:cNvSpPr>
            <a:spLocks noGrp="1"/>
          </p:cNvSpPr>
          <p:nvPr>
            <p:ph type="body" sz="half" idx="31" hasCustomPrompt="1"/>
          </p:nvPr>
        </p:nvSpPr>
        <p:spPr>
          <a:xfrm>
            <a:off x="5653083"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6" name="Text Placeholder 3"/>
          <p:cNvSpPr>
            <a:spLocks noGrp="1"/>
          </p:cNvSpPr>
          <p:nvPr>
            <p:ph type="body" sz="half" idx="32" hasCustomPrompt="1"/>
          </p:nvPr>
        </p:nvSpPr>
        <p:spPr>
          <a:xfrm>
            <a:off x="5653083" y="3562038"/>
            <a:ext cx="2235200" cy="265617"/>
          </a:xfrm>
          <a:prstGeom prst="rect">
            <a:avLst/>
          </a:prstGeom>
        </p:spPr>
        <p:txBody>
          <a:bodyPr wrap="square" lIns="0" tIns="0" rIns="0" bIns="0" anchor="ctr">
            <a:noAutofit/>
          </a:bodyPr>
          <a:lstStyle>
            <a:lvl1pPr marL="0" indent="0" algn="l" rtl="0">
              <a:buNone/>
              <a:defRPr sz="18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7" name="Text Placeholder 3"/>
          <p:cNvSpPr>
            <a:spLocks noGrp="1"/>
          </p:cNvSpPr>
          <p:nvPr>
            <p:ph type="body" sz="half" idx="33" hasCustomPrompt="1"/>
          </p:nvPr>
        </p:nvSpPr>
        <p:spPr>
          <a:xfrm>
            <a:off x="5653083"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8" name="Picture Placeholder 7"/>
          <p:cNvSpPr>
            <a:spLocks noGrp="1"/>
          </p:cNvSpPr>
          <p:nvPr>
            <p:ph type="pic" sz="quarter" idx="34" hasCustomPrompt="1"/>
          </p:nvPr>
        </p:nvSpPr>
        <p:spPr>
          <a:xfrm>
            <a:off x="8302470" y="3541102"/>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9" name="Text Placeholder 3"/>
          <p:cNvSpPr>
            <a:spLocks noGrp="1"/>
          </p:cNvSpPr>
          <p:nvPr>
            <p:ph type="body" sz="half" idx="35" hasCustomPrompt="1"/>
          </p:nvPr>
        </p:nvSpPr>
        <p:spPr>
          <a:xfrm>
            <a:off x="9512875" y="4211147"/>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0" name="Text Placeholder 3"/>
          <p:cNvSpPr>
            <a:spLocks noGrp="1"/>
          </p:cNvSpPr>
          <p:nvPr>
            <p:ph type="body" sz="half" idx="36" hasCustomPrompt="1"/>
          </p:nvPr>
        </p:nvSpPr>
        <p:spPr>
          <a:xfrm>
            <a:off x="9512875" y="3562038"/>
            <a:ext cx="2235200" cy="265617"/>
          </a:xfrm>
          <a:prstGeom prst="rect">
            <a:avLst/>
          </a:prstGeom>
        </p:spPr>
        <p:txBody>
          <a:bodyPr wrap="square" lIns="0" tIns="0" rIns="0" bIns="0" anchor="ctr">
            <a:noAutofit/>
          </a:bodyPr>
          <a:lstStyle>
            <a:lvl1pPr marL="0" indent="0" algn="l" rtl="0">
              <a:buNone/>
              <a:defRPr sz="18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1" name="Text Placeholder 3"/>
          <p:cNvSpPr>
            <a:spLocks noGrp="1"/>
          </p:cNvSpPr>
          <p:nvPr>
            <p:ph type="body" sz="half" idx="37" hasCustomPrompt="1"/>
          </p:nvPr>
        </p:nvSpPr>
        <p:spPr>
          <a:xfrm>
            <a:off x="9512875" y="3873759"/>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2" name="Picture Placeholder 7"/>
          <p:cNvSpPr>
            <a:spLocks noGrp="1"/>
          </p:cNvSpPr>
          <p:nvPr>
            <p:ph type="pic" sz="quarter" idx="38" hasCustomPrompt="1"/>
          </p:nvPr>
        </p:nvSpPr>
        <p:spPr>
          <a:xfrm>
            <a:off x="609601"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3" name="Text Placeholder 3"/>
          <p:cNvSpPr>
            <a:spLocks noGrp="1"/>
          </p:cNvSpPr>
          <p:nvPr>
            <p:ph type="body" sz="half" idx="39" hasCustomPrompt="1"/>
          </p:nvPr>
        </p:nvSpPr>
        <p:spPr>
          <a:xfrm>
            <a:off x="1820005"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4" name="Text Placeholder 3"/>
          <p:cNvSpPr>
            <a:spLocks noGrp="1"/>
          </p:cNvSpPr>
          <p:nvPr>
            <p:ph type="body" sz="half" idx="40" hasCustomPrompt="1"/>
          </p:nvPr>
        </p:nvSpPr>
        <p:spPr>
          <a:xfrm>
            <a:off x="1820005" y="5298105"/>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7" name="Text Placeholder 3"/>
          <p:cNvSpPr>
            <a:spLocks noGrp="1"/>
          </p:cNvSpPr>
          <p:nvPr>
            <p:ph type="body" sz="half" idx="41" hasCustomPrompt="1"/>
          </p:nvPr>
        </p:nvSpPr>
        <p:spPr>
          <a:xfrm>
            <a:off x="1820005"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88" name="Straight Connector 87"/>
          <p:cNvCxnSpPr/>
          <p:nvPr userDrawn="1"/>
        </p:nvCxnSpPr>
        <p:spPr>
          <a:xfrm flipH="1">
            <a:off x="609600" y="6899845"/>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9" name="Picture Placeholder 7"/>
          <p:cNvSpPr>
            <a:spLocks noGrp="1"/>
          </p:cNvSpPr>
          <p:nvPr>
            <p:ph type="pic" sz="quarter" idx="42" hasCustomPrompt="1"/>
          </p:nvPr>
        </p:nvSpPr>
        <p:spPr>
          <a:xfrm>
            <a:off x="4442678"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90" name="Text Placeholder 3"/>
          <p:cNvSpPr>
            <a:spLocks noGrp="1"/>
          </p:cNvSpPr>
          <p:nvPr>
            <p:ph type="body" sz="half" idx="43" hasCustomPrompt="1"/>
          </p:nvPr>
        </p:nvSpPr>
        <p:spPr>
          <a:xfrm>
            <a:off x="5653083"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91" name="Text Placeholder 3"/>
          <p:cNvSpPr>
            <a:spLocks noGrp="1"/>
          </p:cNvSpPr>
          <p:nvPr>
            <p:ph type="body" sz="half" idx="44" hasCustomPrompt="1"/>
          </p:nvPr>
        </p:nvSpPr>
        <p:spPr>
          <a:xfrm>
            <a:off x="5653083" y="5298105"/>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2" name="Text Placeholder 3"/>
          <p:cNvSpPr>
            <a:spLocks noGrp="1"/>
          </p:cNvSpPr>
          <p:nvPr>
            <p:ph type="body" sz="half" idx="45" hasCustomPrompt="1"/>
          </p:nvPr>
        </p:nvSpPr>
        <p:spPr>
          <a:xfrm>
            <a:off x="5653083"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3" name="Picture Placeholder 7"/>
          <p:cNvSpPr>
            <a:spLocks noGrp="1"/>
          </p:cNvSpPr>
          <p:nvPr>
            <p:ph type="pic" sz="quarter" idx="46" hasCustomPrompt="1"/>
          </p:nvPr>
        </p:nvSpPr>
        <p:spPr>
          <a:xfrm>
            <a:off x="8302470" y="5277169"/>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94" name="Text Placeholder 3"/>
          <p:cNvSpPr>
            <a:spLocks noGrp="1"/>
          </p:cNvSpPr>
          <p:nvPr>
            <p:ph type="body" sz="half" idx="47" hasCustomPrompt="1"/>
          </p:nvPr>
        </p:nvSpPr>
        <p:spPr>
          <a:xfrm>
            <a:off x="9512875" y="5947213"/>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95" name="Text Placeholder 3"/>
          <p:cNvSpPr>
            <a:spLocks noGrp="1"/>
          </p:cNvSpPr>
          <p:nvPr>
            <p:ph type="body" sz="half" idx="48" hasCustomPrompt="1"/>
          </p:nvPr>
        </p:nvSpPr>
        <p:spPr>
          <a:xfrm>
            <a:off x="9512875" y="5298105"/>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96" name="Text Placeholder 3"/>
          <p:cNvSpPr>
            <a:spLocks noGrp="1"/>
          </p:cNvSpPr>
          <p:nvPr>
            <p:ph type="body" sz="half" idx="49" hasCustomPrompt="1"/>
          </p:nvPr>
        </p:nvSpPr>
        <p:spPr>
          <a:xfrm>
            <a:off x="9512875" y="5609826"/>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wipe(left)">
                                      <p:cBhvr>
                                        <p:cTn id="21" dur="500"/>
                                        <p:tgtEl>
                                          <p:spTgt spid="22">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wipe(left)">
                                      <p:cBhvr>
                                        <p:cTn id="25" dur="500"/>
                                        <p:tgtEl>
                                          <p:spTgt spid="43">
                                            <p:txEl>
                                              <p:pRg st="0" end="0"/>
                                            </p:tx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wipe(left)">
                                      <p:cBhvr>
                                        <p:cTn id="29" dur="500"/>
                                        <p:tgtEl>
                                          <p:spTgt spid="14">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8">
                                            <p:txEl>
                                              <p:pRg st="0" end="0"/>
                                            </p:txEl>
                                          </p:spTgt>
                                        </p:tgtEl>
                                        <p:attrNameLst>
                                          <p:attrName>style.visibility</p:attrName>
                                        </p:attrNameLst>
                                      </p:cBhvr>
                                      <p:to>
                                        <p:strVal val="visible"/>
                                      </p:to>
                                    </p:set>
                                    <p:animEffect transition="in" filter="wipe(left)">
                                      <p:cBhvr>
                                        <p:cTn id="39" dur="500"/>
                                        <p:tgtEl>
                                          <p:spTgt spid="68">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wipe(left)">
                                      <p:cBhvr>
                                        <p:cTn id="43" dur="500"/>
                                        <p:tgtEl>
                                          <p:spTgt spid="69">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67">
                                            <p:txEl>
                                              <p:pRg st="0" end="0"/>
                                            </p:txEl>
                                          </p:spTgt>
                                        </p:tgtEl>
                                        <p:attrNameLst>
                                          <p:attrName>style.visibility</p:attrName>
                                        </p:attrNameLst>
                                      </p:cBhvr>
                                      <p:to>
                                        <p:strVal val="visible"/>
                                      </p:to>
                                    </p:set>
                                    <p:animEffect transition="in" filter="wipe(left)">
                                      <p:cBhvr>
                                        <p:cTn id="47" dur="500"/>
                                        <p:tgtEl>
                                          <p:spTgt spid="67">
                                            <p:txEl>
                                              <p:pRg st="0" end="0"/>
                                            </p:txEl>
                                          </p:spTgt>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500"/>
                                        <p:tgtEl>
                                          <p:spTgt spid="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500"/>
                                        <p:tgtEl>
                                          <p:spTgt spid="73">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74">
                                            <p:txEl>
                                              <p:pRg st="0" end="0"/>
                                            </p:txEl>
                                          </p:spTgt>
                                        </p:tgtEl>
                                        <p:attrNameLst>
                                          <p:attrName>style.visibility</p:attrName>
                                        </p:attrNameLst>
                                      </p:cBhvr>
                                      <p:to>
                                        <p:strVal val="visible"/>
                                      </p:to>
                                    </p:set>
                                    <p:animEffect transition="in" filter="wipe(left)">
                                      <p:cBhvr>
                                        <p:cTn id="65" dur="500"/>
                                        <p:tgtEl>
                                          <p:spTgt spid="74">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72">
                                            <p:txEl>
                                              <p:pRg st="0" end="0"/>
                                            </p:txEl>
                                          </p:spTgt>
                                        </p:tgtEl>
                                        <p:attrNameLst>
                                          <p:attrName>style.visibility</p:attrName>
                                        </p:attrNameLst>
                                      </p:cBhvr>
                                      <p:to>
                                        <p:strVal val="visible"/>
                                      </p:to>
                                    </p:set>
                                    <p:animEffect transition="in" filter="wipe(left)">
                                      <p:cBhvr>
                                        <p:cTn id="69" dur="500"/>
                                        <p:tgtEl>
                                          <p:spTgt spid="72">
                                            <p:txEl>
                                              <p:pRg st="0" end="0"/>
                                            </p:txEl>
                                          </p:spTgt>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left)">
                                      <p:cBhvr>
                                        <p:cTn id="73" dur="500"/>
                                        <p:tgtEl>
                                          <p:spTgt spid="49"/>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p:cTn id="77" dur="500" fill="hold"/>
                                        <p:tgtEl>
                                          <p:spTgt spid="50"/>
                                        </p:tgtEl>
                                        <p:attrNameLst>
                                          <p:attrName>ppt_w</p:attrName>
                                        </p:attrNameLst>
                                      </p:cBhvr>
                                      <p:tavLst>
                                        <p:tav tm="0">
                                          <p:val>
                                            <p:fltVal val="0"/>
                                          </p:val>
                                        </p:tav>
                                        <p:tav tm="100000">
                                          <p:val>
                                            <p:strVal val="#ppt_w"/>
                                          </p:val>
                                        </p:tav>
                                      </p:tavLst>
                                    </p:anim>
                                    <p:anim calcmode="lin" valueType="num">
                                      <p:cBhvr>
                                        <p:cTn id="78" dur="500" fill="hold"/>
                                        <p:tgtEl>
                                          <p:spTgt spid="50"/>
                                        </p:tgtEl>
                                        <p:attrNameLst>
                                          <p:attrName>ppt_h</p:attrName>
                                        </p:attrNameLst>
                                      </p:cBhvr>
                                      <p:tavLst>
                                        <p:tav tm="0">
                                          <p:val>
                                            <p:fltVal val="0"/>
                                          </p:val>
                                        </p:tav>
                                        <p:tav tm="100000">
                                          <p:val>
                                            <p:strVal val="#ppt_h"/>
                                          </p:val>
                                        </p:tav>
                                      </p:tavLst>
                                    </p:anim>
                                    <p:animEffect transition="in" filter="fade">
                                      <p:cBhvr>
                                        <p:cTn id="79" dur="500"/>
                                        <p:tgtEl>
                                          <p:spTgt spid="50"/>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52">
                                            <p:txEl>
                                              <p:pRg st="0" end="0"/>
                                            </p:txEl>
                                          </p:spTgt>
                                        </p:tgtEl>
                                        <p:attrNameLst>
                                          <p:attrName>style.visibility</p:attrName>
                                        </p:attrNameLst>
                                      </p:cBhvr>
                                      <p:to>
                                        <p:strVal val="visible"/>
                                      </p:to>
                                    </p:set>
                                    <p:animEffect transition="in" filter="wipe(left)">
                                      <p:cBhvr>
                                        <p:cTn id="83" dur="500"/>
                                        <p:tgtEl>
                                          <p:spTgt spid="52">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3">
                                            <p:txEl>
                                              <p:pRg st="0" end="0"/>
                                            </p:txEl>
                                          </p:spTgt>
                                        </p:tgtEl>
                                        <p:attrNameLst>
                                          <p:attrName>style.visibility</p:attrName>
                                        </p:attrNameLst>
                                      </p:cBhvr>
                                      <p:to>
                                        <p:strVal val="visible"/>
                                      </p:to>
                                    </p:set>
                                    <p:animEffect transition="in" filter="wipe(left)">
                                      <p:cBhvr>
                                        <p:cTn id="87" dur="500"/>
                                        <p:tgtEl>
                                          <p:spTgt spid="53">
                                            <p:txEl>
                                              <p:pRg st="0" end="0"/>
                                            </p:txEl>
                                          </p:spTgt>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1">
                                            <p:txEl>
                                              <p:pRg st="0" end="0"/>
                                            </p:txEl>
                                          </p:spTgt>
                                        </p:tgtEl>
                                        <p:attrNameLst>
                                          <p:attrName>style.visibility</p:attrName>
                                        </p:attrNameLst>
                                      </p:cBhvr>
                                      <p:to>
                                        <p:strVal val="visible"/>
                                      </p:to>
                                    </p:set>
                                    <p:animEffect transition="in" filter="wipe(left)">
                                      <p:cBhvr>
                                        <p:cTn id="91" dur="500"/>
                                        <p:tgtEl>
                                          <p:spTgt spid="51">
                                            <p:txEl>
                                              <p:pRg st="0" end="0"/>
                                            </p:txEl>
                                          </p:spTgt>
                                        </p:tgtEl>
                                      </p:cBhvr>
                                    </p:animEffect>
                                  </p:childTnLst>
                                </p:cTn>
                              </p:par>
                            </p:childTnLst>
                          </p:cTn>
                        </p:par>
                        <p:par>
                          <p:cTn id="92" fill="hold">
                            <p:stCondLst>
                              <p:cond delay="10000"/>
                            </p:stCondLst>
                            <p:childTnLst>
                              <p:par>
                                <p:cTn id="93" presetID="53" presetClass="entr" presetSubtype="16" fill="hold" grpId="0" nodeType="afterEffect">
                                  <p:stCondLst>
                                    <p:cond delay="0"/>
                                  </p:stCondLst>
                                  <p:childTnLst>
                                    <p:set>
                                      <p:cBhvr>
                                        <p:cTn id="94" dur="1" fill="hold">
                                          <p:stCondLst>
                                            <p:cond delay="0"/>
                                          </p:stCondLst>
                                        </p:cTn>
                                        <p:tgtEl>
                                          <p:spTgt spid="54"/>
                                        </p:tgtEl>
                                        <p:attrNameLst>
                                          <p:attrName>style.visibility</p:attrName>
                                        </p:attrNameLst>
                                      </p:cBhvr>
                                      <p:to>
                                        <p:strVal val="visible"/>
                                      </p:to>
                                    </p:set>
                                    <p:anim calcmode="lin" valueType="num">
                                      <p:cBhvr>
                                        <p:cTn id="95" dur="500" fill="hold"/>
                                        <p:tgtEl>
                                          <p:spTgt spid="54"/>
                                        </p:tgtEl>
                                        <p:attrNameLst>
                                          <p:attrName>ppt_w</p:attrName>
                                        </p:attrNameLst>
                                      </p:cBhvr>
                                      <p:tavLst>
                                        <p:tav tm="0">
                                          <p:val>
                                            <p:fltVal val="0"/>
                                          </p:val>
                                        </p:tav>
                                        <p:tav tm="100000">
                                          <p:val>
                                            <p:strVal val="#ppt_w"/>
                                          </p:val>
                                        </p:tav>
                                      </p:tavLst>
                                    </p:anim>
                                    <p:anim calcmode="lin" valueType="num">
                                      <p:cBhvr>
                                        <p:cTn id="96" dur="500" fill="hold"/>
                                        <p:tgtEl>
                                          <p:spTgt spid="54"/>
                                        </p:tgtEl>
                                        <p:attrNameLst>
                                          <p:attrName>ppt_h</p:attrName>
                                        </p:attrNameLst>
                                      </p:cBhvr>
                                      <p:tavLst>
                                        <p:tav tm="0">
                                          <p:val>
                                            <p:fltVal val="0"/>
                                          </p:val>
                                        </p:tav>
                                        <p:tav tm="100000">
                                          <p:val>
                                            <p:strVal val="#ppt_h"/>
                                          </p:val>
                                        </p:tav>
                                      </p:tavLst>
                                    </p:anim>
                                    <p:animEffect transition="in" filter="fade">
                                      <p:cBhvr>
                                        <p:cTn id="97" dur="500"/>
                                        <p:tgtEl>
                                          <p:spTgt spid="54"/>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56">
                                            <p:txEl>
                                              <p:pRg st="0" end="0"/>
                                            </p:txEl>
                                          </p:spTgt>
                                        </p:tgtEl>
                                        <p:attrNameLst>
                                          <p:attrName>style.visibility</p:attrName>
                                        </p:attrNameLst>
                                      </p:cBhvr>
                                      <p:to>
                                        <p:strVal val="visible"/>
                                      </p:to>
                                    </p:set>
                                    <p:animEffect transition="in" filter="wipe(left)">
                                      <p:cBhvr>
                                        <p:cTn id="101" dur="500"/>
                                        <p:tgtEl>
                                          <p:spTgt spid="56">
                                            <p:txEl>
                                              <p:pRg st="0" end="0"/>
                                            </p:txEl>
                                          </p:spTgt>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57">
                                            <p:txEl>
                                              <p:pRg st="0" end="0"/>
                                            </p:txEl>
                                          </p:spTgt>
                                        </p:tgtEl>
                                        <p:attrNameLst>
                                          <p:attrName>style.visibility</p:attrName>
                                        </p:attrNameLst>
                                      </p:cBhvr>
                                      <p:to>
                                        <p:strVal val="visible"/>
                                      </p:to>
                                    </p:set>
                                    <p:animEffect transition="in" filter="wipe(left)">
                                      <p:cBhvr>
                                        <p:cTn id="105" dur="500"/>
                                        <p:tgtEl>
                                          <p:spTgt spid="57">
                                            <p:txEl>
                                              <p:pRg st="0" end="0"/>
                                            </p:txEl>
                                          </p:spTgt>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55">
                                            <p:txEl>
                                              <p:pRg st="0" end="0"/>
                                            </p:txEl>
                                          </p:spTgt>
                                        </p:tgtEl>
                                        <p:attrNameLst>
                                          <p:attrName>style.visibility</p:attrName>
                                        </p:attrNameLst>
                                      </p:cBhvr>
                                      <p:to>
                                        <p:strVal val="visible"/>
                                      </p:to>
                                    </p:set>
                                    <p:animEffect transition="in" filter="wipe(left)">
                                      <p:cBhvr>
                                        <p:cTn id="109" dur="500"/>
                                        <p:tgtEl>
                                          <p:spTgt spid="55">
                                            <p:txEl>
                                              <p:pRg st="0" end="0"/>
                                            </p:txEl>
                                          </p:spTgt>
                                        </p:tgtEl>
                                      </p:cBhvr>
                                    </p:animEffect>
                                  </p:childTnLst>
                                </p:cTn>
                              </p:par>
                            </p:childTnLst>
                          </p:cTn>
                        </p:par>
                        <p:par>
                          <p:cTn id="110" fill="hold">
                            <p:stCondLst>
                              <p:cond delay="12000"/>
                            </p:stCondLst>
                            <p:childTnLst>
                              <p:par>
                                <p:cTn id="111" presetID="53" presetClass="entr" presetSubtype="16"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childTnLst>
                          </p:cTn>
                        </p:par>
                        <p:par>
                          <p:cTn id="116" fill="hold">
                            <p:stCondLst>
                              <p:cond delay="12500"/>
                            </p:stCondLst>
                            <p:childTnLst>
                              <p:par>
                                <p:cTn id="117" presetID="22" presetClass="entr" presetSubtype="8" fill="hold" grpId="0" nodeType="afterEffect">
                                  <p:stCondLst>
                                    <p:cond delay="0"/>
                                  </p:stCondLst>
                                  <p:childTnLst>
                                    <p:set>
                                      <p:cBhvr>
                                        <p:cTn id="118" dur="1" fill="hold">
                                          <p:stCondLst>
                                            <p:cond delay="0"/>
                                          </p:stCondLst>
                                        </p:cTn>
                                        <p:tgtEl>
                                          <p:spTgt spid="60">
                                            <p:txEl>
                                              <p:pRg st="0" end="0"/>
                                            </p:txEl>
                                          </p:spTgt>
                                        </p:tgtEl>
                                        <p:attrNameLst>
                                          <p:attrName>style.visibility</p:attrName>
                                        </p:attrNameLst>
                                      </p:cBhvr>
                                      <p:to>
                                        <p:strVal val="visible"/>
                                      </p:to>
                                    </p:set>
                                    <p:animEffect transition="in" filter="wipe(left)">
                                      <p:cBhvr>
                                        <p:cTn id="119" dur="500"/>
                                        <p:tgtEl>
                                          <p:spTgt spid="60">
                                            <p:txEl>
                                              <p:pRg st="0" end="0"/>
                                            </p:txEl>
                                          </p:spTgt>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61">
                                            <p:txEl>
                                              <p:pRg st="0" end="0"/>
                                            </p:txEl>
                                          </p:spTgt>
                                        </p:tgtEl>
                                        <p:attrNameLst>
                                          <p:attrName>style.visibility</p:attrName>
                                        </p:attrNameLst>
                                      </p:cBhvr>
                                      <p:to>
                                        <p:strVal val="visible"/>
                                      </p:to>
                                    </p:set>
                                    <p:animEffect transition="in" filter="wipe(left)">
                                      <p:cBhvr>
                                        <p:cTn id="123" dur="500"/>
                                        <p:tgtEl>
                                          <p:spTgt spid="61">
                                            <p:txEl>
                                              <p:pRg st="0" end="0"/>
                                            </p:txEl>
                                          </p:spTgt>
                                        </p:tgtEl>
                                      </p:cBhvr>
                                    </p:animEffect>
                                  </p:childTnLst>
                                </p:cTn>
                              </p:par>
                            </p:childTnLst>
                          </p:cTn>
                        </p:par>
                        <p:par>
                          <p:cTn id="124" fill="hold">
                            <p:stCondLst>
                              <p:cond delay="13500"/>
                            </p:stCondLst>
                            <p:childTnLst>
                              <p:par>
                                <p:cTn id="125" presetID="22" presetClass="entr" presetSubtype="8" fill="hold" grpId="0" nodeType="afterEffect">
                                  <p:stCondLst>
                                    <p:cond delay="0"/>
                                  </p:stCondLst>
                                  <p:childTnLst>
                                    <p:set>
                                      <p:cBhvr>
                                        <p:cTn id="126" dur="1" fill="hold">
                                          <p:stCondLst>
                                            <p:cond delay="0"/>
                                          </p:stCondLst>
                                        </p:cTn>
                                        <p:tgtEl>
                                          <p:spTgt spid="59">
                                            <p:txEl>
                                              <p:pRg st="0" end="0"/>
                                            </p:txEl>
                                          </p:spTgt>
                                        </p:tgtEl>
                                        <p:attrNameLst>
                                          <p:attrName>style.visibility</p:attrName>
                                        </p:attrNameLst>
                                      </p:cBhvr>
                                      <p:to>
                                        <p:strVal val="visible"/>
                                      </p:to>
                                    </p:set>
                                    <p:animEffect transition="in" filter="wipe(left)">
                                      <p:cBhvr>
                                        <p:cTn id="127" dur="500"/>
                                        <p:tgtEl>
                                          <p:spTgt spid="59">
                                            <p:txEl>
                                              <p:pRg st="0" end="0"/>
                                            </p:txEl>
                                          </p:spTgt>
                                        </p:tgtEl>
                                      </p:cBhvr>
                                    </p:animEffect>
                                  </p:childTnLst>
                                </p:cTn>
                              </p:par>
                            </p:childTnLst>
                          </p:cTn>
                        </p:par>
                        <p:par>
                          <p:cTn id="128" fill="hold">
                            <p:stCondLst>
                              <p:cond delay="14000"/>
                            </p:stCondLst>
                            <p:childTnLst>
                              <p:par>
                                <p:cTn id="129" presetID="22" presetClass="entr" presetSubtype="8" fill="hold" nodeType="afterEffect">
                                  <p:stCondLst>
                                    <p:cond delay="0"/>
                                  </p:stCondLst>
                                  <p:childTnLst>
                                    <p:set>
                                      <p:cBhvr>
                                        <p:cTn id="130" dur="1" fill="hold">
                                          <p:stCondLst>
                                            <p:cond delay="0"/>
                                          </p:stCondLst>
                                        </p:cTn>
                                        <p:tgtEl>
                                          <p:spTgt spid="88"/>
                                        </p:tgtEl>
                                        <p:attrNameLst>
                                          <p:attrName>style.visibility</p:attrName>
                                        </p:attrNameLst>
                                      </p:cBhvr>
                                      <p:to>
                                        <p:strVal val="visible"/>
                                      </p:to>
                                    </p:set>
                                    <p:animEffect transition="in" filter="wipe(left)">
                                      <p:cBhvr>
                                        <p:cTn id="131" dur="500"/>
                                        <p:tgtEl>
                                          <p:spTgt spid="88"/>
                                        </p:tgtEl>
                                      </p:cBhvr>
                                    </p:animEffect>
                                  </p:childTnLst>
                                </p:cTn>
                              </p:par>
                            </p:childTnLst>
                          </p:cTn>
                        </p:par>
                        <p:par>
                          <p:cTn id="132" fill="hold">
                            <p:stCondLst>
                              <p:cond delay="14500"/>
                            </p:stCondLst>
                            <p:childTnLst>
                              <p:par>
                                <p:cTn id="133" presetID="53" presetClass="entr" presetSubtype="16"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 calcmode="lin" valueType="num">
                                      <p:cBhvr>
                                        <p:cTn id="135" dur="500" fill="hold"/>
                                        <p:tgtEl>
                                          <p:spTgt spid="62"/>
                                        </p:tgtEl>
                                        <p:attrNameLst>
                                          <p:attrName>ppt_w</p:attrName>
                                        </p:attrNameLst>
                                      </p:cBhvr>
                                      <p:tavLst>
                                        <p:tav tm="0">
                                          <p:val>
                                            <p:fltVal val="0"/>
                                          </p:val>
                                        </p:tav>
                                        <p:tav tm="100000">
                                          <p:val>
                                            <p:strVal val="#ppt_w"/>
                                          </p:val>
                                        </p:tav>
                                      </p:tavLst>
                                    </p:anim>
                                    <p:anim calcmode="lin" valueType="num">
                                      <p:cBhvr>
                                        <p:cTn id="136" dur="500" fill="hold"/>
                                        <p:tgtEl>
                                          <p:spTgt spid="62"/>
                                        </p:tgtEl>
                                        <p:attrNameLst>
                                          <p:attrName>ppt_h</p:attrName>
                                        </p:attrNameLst>
                                      </p:cBhvr>
                                      <p:tavLst>
                                        <p:tav tm="0">
                                          <p:val>
                                            <p:fltVal val="0"/>
                                          </p:val>
                                        </p:tav>
                                        <p:tav tm="100000">
                                          <p:val>
                                            <p:strVal val="#ppt_h"/>
                                          </p:val>
                                        </p:tav>
                                      </p:tavLst>
                                    </p:anim>
                                    <p:animEffect transition="in" filter="fade">
                                      <p:cBhvr>
                                        <p:cTn id="137" dur="500"/>
                                        <p:tgtEl>
                                          <p:spTgt spid="62"/>
                                        </p:tgtEl>
                                      </p:cBhvr>
                                    </p:animEffect>
                                  </p:childTnLst>
                                </p:cTn>
                              </p:par>
                            </p:childTnLst>
                          </p:cTn>
                        </p:par>
                        <p:par>
                          <p:cTn id="138" fill="hold">
                            <p:stCondLst>
                              <p:cond delay="15000"/>
                            </p:stCondLst>
                            <p:childTnLst>
                              <p:par>
                                <p:cTn id="139" presetID="22" presetClass="entr" presetSubtype="8" fill="hold" grpId="0" nodeType="afterEffect">
                                  <p:stCondLst>
                                    <p:cond delay="0"/>
                                  </p:stCondLst>
                                  <p:childTnLst>
                                    <p:set>
                                      <p:cBhvr>
                                        <p:cTn id="140" dur="1" fill="hold">
                                          <p:stCondLst>
                                            <p:cond delay="0"/>
                                          </p:stCondLst>
                                        </p:cTn>
                                        <p:tgtEl>
                                          <p:spTgt spid="64">
                                            <p:txEl>
                                              <p:pRg st="0" end="0"/>
                                            </p:txEl>
                                          </p:spTgt>
                                        </p:tgtEl>
                                        <p:attrNameLst>
                                          <p:attrName>style.visibility</p:attrName>
                                        </p:attrNameLst>
                                      </p:cBhvr>
                                      <p:to>
                                        <p:strVal val="visible"/>
                                      </p:to>
                                    </p:set>
                                    <p:animEffect transition="in" filter="wipe(left)">
                                      <p:cBhvr>
                                        <p:cTn id="141" dur="500"/>
                                        <p:tgtEl>
                                          <p:spTgt spid="64">
                                            <p:txEl>
                                              <p:pRg st="0" end="0"/>
                                            </p:txEl>
                                          </p:spTgt>
                                        </p:tgtEl>
                                      </p:cBhvr>
                                    </p:animEffect>
                                  </p:childTnLst>
                                </p:cTn>
                              </p:par>
                            </p:childTnLst>
                          </p:cTn>
                        </p:par>
                        <p:par>
                          <p:cTn id="142" fill="hold">
                            <p:stCondLst>
                              <p:cond delay="15500"/>
                            </p:stCondLst>
                            <p:childTnLst>
                              <p:par>
                                <p:cTn id="143" presetID="22" presetClass="entr" presetSubtype="8" fill="hold" grpId="0" nodeType="afterEffect">
                                  <p:stCondLst>
                                    <p:cond delay="0"/>
                                  </p:stCondLst>
                                  <p:childTnLst>
                                    <p:set>
                                      <p:cBhvr>
                                        <p:cTn id="144" dur="1" fill="hold">
                                          <p:stCondLst>
                                            <p:cond delay="0"/>
                                          </p:stCondLst>
                                        </p:cTn>
                                        <p:tgtEl>
                                          <p:spTgt spid="87">
                                            <p:txEl>
                                              <p:pRg st="0" end="0"/>
                                            </p:txEl>
                                          </p:spTgt>
                                        </p:tgtEl>
                                        <p:attrNameLst>
                                          <p:attrName>style.visibility</p:attrName>
                                        </p:attrNameLst>
                                      </p:cBhvr>
                                      <p:to>
                                        <p:strVal val="visible"/>
                                      </p:to>
                                    </p:set>
                                    <p:animEffect transition="in" filter="wipe(left)">
                                      <p:cBhvr>
                                        <p:cTn id="145" dur="500"/>
                                        <p:tgtEl>
                                          <p:spTgt spid="87">
                                            <p:txEl>
                                              <p:pRg st="0" end="0"/>
                                            </p:txEl>
                                          </p:spTgt>
                                        </p:tgtEl>
                                      </p:cBhvr>
                                    </p:animEffect>
                                  </p:childTnLst>
                                </p:cTn>
                              </p:par>
                            </p:childTnLst>
                          </p:cTn>
                        </p:par>
                        <p:par>
                          <p:cTn id="146" fill="hold">
                            <p:stCondLst>
                              <p:cond delay="16000"/>
                            </p:stCondLst>
                            <p:childTnLst>
                              <p:par>
                                <p:cTn id="147" presetID="22" presetClass="entr" presetSubtype="8" fill="hold" grpId="0" nodeType="afterEffect">
                                  <p:stCondLst>
                                    <p:cond delay="0"/>
                                  </p:stCondLst>
                                  <p:childTnLst>
                                    <p:set>
                                      <p:cBhvr>
                                        <p:cTn id="148" dur="1" fill="hold">
                                          <p:stCondLst>
                                            <p:cond delay="0"/>
                                          </p:stCondLst>
                                        </p:cTn>
                                        <p:tgtEl>
                                          <p:spTgt spid="63">
                                            <p:txEl>
                                              <p:pRg st="0" end="0"/>
                                            </p:txEl>
                                          </p:spTgt>
                                        </p:tgtEl>
                                        <p:attrNameLst>
                                          <p:attrName>style.visibility</p:attrName>
                                        </p:attrNameLst>
                                      </p:cBhvr>
                                      <p:to>
                                        <p:strVal val="visible"/>
                                      </p:to>
                                    </p:set>
                                    <p:animEffect transition="in" filter="wipe(left)">
                                      <p:cBhvr>
                                        <p:cTn id="149" dur="500"/>
                                        <p:tgtEl>
                                          <p:spTgt spid="63">
                                            <p:txEl>
                                              <p:pRg st="0" end="0"/>
                                            </p:txEl>
                                          </p:spTgt>
                                        </p:tgtEl>
                                      </p:cBhvr>
                                    </p:animEffect>
                                  </p:childTnLst>
                                </p:cTn>
                              </p:par>
                            </p:childTnLst>
                          </p:cTn>
                        </p:par>
                        <p:par>
                          <p:cTn id="150" fill="hold">
                            <p:stCondLst>
                              <p:cond delay="16500"/>
                            </p:stCondLst>
                            <p:childTnLst>
                              <p:par>
                                <p:cTn id="151" presetID="53" presetClass="entr" presetSubtype="16" fill="hold" grpId="0" nodeType="afterEffect">
                                  <p:stCondLst>
                                    <p:cond delay="0"/>
                                  </p:stCondLst>
                                  <p:childTnLst>
                                    <p:set>
                                      <p:cBhvr>
                                        <p:cTn id="152" dur="1" fill="hold">
                                          <p:stCondLst>
                                            <p:cond delay="0"/>
                                          </p:stCondLst>
                                        </p:cTn>
                                        <p:tgtEl>
                                          <p:spTgt spid="89"/>
                                        </p:tgtEl>
                                        <p:attrNameLst>
                                          <p:attrName>style.visibility</p:attrName>
                                        </p:attrNameLst>
                                      </p:cBhvr>
                                      <p:to>
                                        <p:strVal val="visible"/>
                                      </p:to>
                                    </p:set>
                                    <p:anim calcmode="lin" valueType="num">
                                      <p:cBhvr>
                                        <p:cTn id="153" dur="500" fill="hold"/>
                                        <p:tgtEl>
                                          <p:spTgt spid="89"/>
                                        </p:tgtEl>
                                        <p:attrNameLst>
                                          <p:attrName>ppt_w</p:attrName>
                                        </p:attrNameLst>
                                      </p:cBhvr>
                                      <p:tavLst>
                                        <p:tav tm="0">
                                          <p:val>
                                            <p:fltVal val="0"/>
                                          </p:val>
                                        </p:tav>
                                        <p:tav tm="100000">
                                          <p:val>
                                            <p:strVal val="#ppt_w"/>
                                          </p:val>
                                        </p:tav>
                                      </p:tavLst>
                                    </p:anim>
                                    <p:anim calcmode="lin" valueType="num">
                                      <p:cBhvr>
                                        <p:cTn id="154" dur="500" fill="hold"/>
                                        <p:tgtEl>
                                          <p:spTgt spid="89"/>
                                        </p:tgtEl>
                                        <p:attrNameLst>
                                          <p:attrName>ppt_h</p:attrName>
                                        </p:attrNameLst>
                                      </p:cBhvr>
                                      <p:tavLst>
                                        <p:tav tm="0">
                                          <p:val>
                                            <p:fltVal val="0"/>
                                          </p:val>
                                        </p:tav>
                                        <p:tav tm="100000">
                                          <p:val>
                                            <p:strVal val="#ppt_h"/>
                                          </p:val>
                                        </p:tav>
                                      </p:tavLst>
                                    </p:anim>
                                    <p:animEffect transition="in" filter="fade">
                                      <p:cBhvr>
                                        <p:cTn id="155" dur="500"/>
                                        <p:tgtEl>
                                          <p:spTgt spid="89"/>
                                        </p:tgtEl>
                                      </p:cBhvr>
                                    </p:animEffect>
                                  </p:childTnLst>
                                </p:cTn>
                              </p:par>
                            </p:childTnLst>
                          </p:cTn>
                        </p:par>
                        <p:par>
                          <p:cTn id="156" fill="hold">
                            <p:stCondLst>
                              <p:cond delay="17000"/>
                            </p:stCondLst>
                            <p:childTnLst>
                              <p:par>
                                <p:cTn id="157" presetID="22" presetClass="entr" presetSubtype="8" fill="hold" grpId="0" nodeType="afterEffect">
                                  <p:stCondLst>
                                    <p:cond delay="0"/>
                                  </p:stCondLst>
                                  <p:childTnLst>
                                    <p:set>
                                      <p:cBhvr>
                                        <p:cTn id="158" dur="1" fill="hold">
                                          <p:stCondLst>
                                            <p:cond delay="0"/>
                                          </p:stCondLst>
                                        </p:cTn>
                                        <p:tgtEl>
                                          <p:spTgt spid="91">
                                            <p:txEl>
                                              <p:pRg st="0" end="0"/>
                                            </p:txEl>
                                          </p:spTgt>
                                        </p:tgtEl>
                                        <p:attrNameLst>
                                          <p:attrName>style.visibility</p:attrName>
                                        </p:attrNameLst>
                                      </p:cBhvr>
                                      <p:to>
                                        <p:strVal val="visible"/>
                                      </p:to>
                                    </p:set>
                                    <p:animEffect transition="in" filter="wipe(left)">
                                      <p:cBhvr>
                                        <p:cTn id="159" dur="500"/>
                                        <p:tgtEl>
                                          <p:spTgt spid="91">
                                            <p:txEl>
                                              <p:pRg st="0" end="0"/>
                                            </p:txEl>
                                          </p:spTgt>
                                        </p:tgtEl>
                                      </p:cBhvr>
                                    </p:animEffect>
                                  </p:childTnLst>
                                </p:cTn>
                              </p:par>
                            </p:childTnLst>
                          </p:cTn>
                        </p:par>
                        <p:par>
                          <p:cTn id="160" fill="hold">
                            <p:stCondLst>
                              <p:cond delay="17500"/>
                            </p:stCondLst>
                            <p:childTnLst>
                              <p:par>
                                <p:cTn id="161" presetID="22" presetClass="entr" presetSubtype="8" fill="hold" grpId="0" nodeType="afterEffect">
                                  <p:stCondLst>
                                    <p:cond delay="0"/>
                                  </p:stCondLst>
                                  <p:childTnLst>
                                    <p:set>
                                      <p:cBhvr>
                                        <p:cTn id="162" dur="1" fill="hold">
                                          <p:stCondLst>
                                            <p:cond delay="0"/>
                                          </p:stCondLst>
                                        </p:cTn>
                                        <p:tgtEl>
                                          <p:spTgt spid="92">
                                            <p:txEl>
                                              <p:pRg st="0" end="0"/>
                                            </p:txEl>
                                          </p:spTgt>
                                        </p:tgtEl>
                                        <p:attrNameLst>
                                          <p:attrName>style.visibility</p:attrName>
                                        </p:attrNameLst>
                                      </p:cBhvr>
                                      <p:to>
                                        <p:strVal val="visible"/>
                                      </p:to>
                                    </p:set>
                                    <p:animEffect transition="in" filter="wipe(left)">
                                      <p:cBhvr>
                                        <p:cTn id="163" dur="500"/>
                                        <p:tgtEl>
                                          <p:spTgt spid="92">
                                            <p:txEl>
                                              <p:pRg st="0" end="0"/>
                                            </p:txEl>
                                          </p:spTgt>
                                        </p:tgtEl>
                                      </p:cBhvr>
                                    </p:animEffect>
                                  </p:childTnLst>
                                </p:cTn>
                              </p:par>
                            </p:childTnLst>
                          </p:cTn>
                        </p:par>
                        <p:par>
                          <p:cTn id="164" fill="hold">
                            <p:stCondLst>
                              <p:cond delay="18000"/>
                            </p:stCondLst>
                            <p:childTnLst>
                              <p:par>
                                <p:cTn id="165" presetID="22" presetClass="entr" presetSubtype="8" fill="hold" grpId="0" nodeType="afterEffect">
                                  <p:stCondLst>
                                    <p:cond delay="0"/>
                                  </p:stCondLst>
                                  <p:childTnLst>
                                    <p:set>
                                      <p:cBhvr>
                                        <p:cTn id="166" dur="1" fill="hold">
                                          <p:stCondLst>
                                            <p:cond delay="0"/>
                                          </p:stCondLst>
                                        </p:cTn>
                                        <p:tgtEl>
                                          <p:spTgt spid="90">
                                            <p:txEl>
                                              <p:pRg st="0" end="0"/>
                                            </p:txEl>
                                          </p:spTgt>
                                        </p:tgtEl>
                                        <p:attrNameLst>
                                          <p:attrName>style.visibility</p:attrName>
                                        </p:attrNameLst>
                                      </p:cBhvr>
                                      <p:to>
                                        <p:strVal val="visible"/>
                                      </p:to>
                                    </p:set>
                                    <p:animEffect transition="in" filter="wipe(left)">
                                      <p:cBhvr>
                                        <p:cTn id="167" dur="500"/>
                                        <p:tgtEl>
                                          <p:spTgt spid="90">
                                            <p:txEl>
                                              <p:pRg st="0" end="0"/>
                                            </p:txEl>
                                          </p:spTgt>
                                        </p:tgtEl>
                                      </p:cBhvr>
                                    </p:animEffect>
                                  </p:childTnLst>
                                </p:cTn>
                              </p:par>
                            </p:childTnLst>
                          </p:cTn>
                        </p:par>
                        <p:par>
                          <p:cTn id="168" fill="hold">
                            <p:stCondLst>
                              <p:cond delay="18500"/>
                            </p:stCondLst>
                            <p:childTnLst>
                              <p:par>
                                <p:cTn id="169" presetID="53" presetClass="entr" presetSubtype="16" fill="hold" grpId="0" nodeType="afterEffect">
                                  <p:stCondLst>
                                    <p:cond delay="0"/>
                                  </p:stCondLst>
                                  <p:childTnLst>
                                    <p:set>
                                      <p:cBhvr>
                                        <p:cTn id="170" dur="1" fill="hold">
                                          <p:stCondLst>
                                            <p:cond delay="0"/>
                                          </p:stCondLst>
                                        </p:cTn>
                                        <p:tgtEl>
                                          <p:spTgt spid="93"/>
                                        </p:tgtEl>
                                        <p:attrNameLst>
                                          <p:attrName>style.visibility</p:attrName>
                                        </p:attrNameLst>
                                      </p:cBhvr>
                                      <p:to>
                                        <p:strVal val="visible"/>
                                      </p:to>
                                    </p:set>
                                    <p:anim calcmode="lin" valueType="num">
                                      <p:cBhvr>
                                        <p:cTn id="171" dur="500" fill="hold"/>
                                        <p:tgtEl>
                                          <p:spTgt spid="93"/>
                                        </p:tgtEl>
                                        <p:attrNameLst>
                                          <p:attrName>ppt_w</p:attrName>
                                        </p:attrNameLst>
                                      </p:cBhvr>
                                      <p:tavLst>
                                        <p:tav tm="0">
                                          <p:val>
                                            <p:fltVal val="0"/>
                                          </p:val>
                                        </p:tav>
                                        <p:tav tm="100000">
                                          <p:val>
                                            <p:strVal val="#ppt_w"/>
                                          </p:val>
                                        </p:tav>
                                      </p:tavLst>
                                    </p:anim>
                                    <p:anim calcmode="lin" valueType="num">
                                      <p:cBhvr>
                                        <p:cTn id="172" dur="500" fill="hold"/>
                                        <p:tgtEl>
                                          <p:spTgt spid="93"/>
                                        </p:tgtEl>
                                        <p:attrNameLst>
                                          <p:attrName>ppt_h</p:attrName>
                                        </p:attrNameLst>
                                      </p:cBhvr>
                                      <p:tavLst>
                                        <p:tav tm="0">
                                          <p:val>
                                            <p:fltVal val="0"/>
                                          </p:val>
                                        </p:tav>
                                        <p:tav tm="100000">
                                          <p:val>
                                            <p:strVal val="#ppt_h"/>
                                          </p:val>
                                        </p:tav>
                                      </p:tavLst>
                                    </p:anim>
                                    <p:animEffect transition="in" filter="fade">
                                      <p:cBhvr>
                                        <p:cTn id="173" dur="500"/>
                                        <p:tgtEl>
                                          <p:spTgt spid="93"/>
                                        </p:tgtEl>
                                      </p:cBhvr>
                                    </p:animEffect>
                                  </p:childTnLst>
                                </p:cTn>
                              </p:par>
                            </p:childTnLst>
                          </p:cTn>
                        </p:par>
                        <p:par>
                          <p:cTn id="174" fill="hold">
                            <p:stCondLst>
                              <p:cond delay="19000"/>
                            </p:stCondLst>
                            <p:childTnLst>
                              <p:par>
                                <p:cTn id="175" presetID="22" presetClass="entr" presetSubtype="8" fill="hold" grpId="0" nodeType="afterEffect">
                                  <p:stCondLst>
                                    <p:cond delay="0"/>
                                  </p:stCondLst>
                                  <p:childTnLst>
                                    <p:set>
                                      <p:cBhvr>
                                        <p:cTn id="176" dur="1" fill="hold">
                                          <p:stCondLst>
                                            <p:cond delay="0"/>
                                          </p:stCondLst>
                                        </p:cTn>
                                        <p:tgtEl>
                                          <p:spTgt spid="95">
                                            <p:txEl>
                                              <p:pRg st="0" end="0"/>
                                            </p:txEl>
                                          </p:spTgt>
                                        </p:tgtEl>
                                        <p:attrNameLst>
                                          <p:attrName>style.visibility</p:attrName>
                                        </p:attrNameLst>
                                      </p:cBhvr>
                                      <p:to>
                                        <p:strVal val="visible"/>
                                      </p:to>
                                    </p:set>
                                    <p:animEffect transition="in" filter="wipe(left)">
                                      <p:cBhvr>
                                        <p:cTn id="177" dur="500"/>
                                        <p:tgtEl>
                                          <p:spTgt spid="95">
                                            <p:txEl>
                                              <p:pRg st="0" end="0"/>
                                            </p:txEl>
                                          </p:spTgt>
                                        </p:tgtEl>
                                      </p:cBhvr>
                                    </p:animEffect>
                                  </p:childTnLst>
                                </p:cTn>
                              </p:par>
                            </p:childTnLst>
                          </p:cTn>
                        </p:par>
                        <p:par>
                          <p:cTn id="178" fill="hold">
                            <p:stCondLst>
                              <p:cond delay="19500"/>
                            </p:stCondLst>
                            <p:childTnLst>
                              <p:par>
                                <p:cTn id="179" presetID="22" presetClass="entr" presetSubtype="8" fill="hold" grpId="0" nodeType="afterEffect">
                                  <p:stCondLst>
                                    <p:cond delay="0"/>
                                  </p:stCondLst>
                                  <p:childTnLst>
                                    <p:set>
                                      <p:cBhvr>
                                        <p:cTn id="180" dur="1" fill="hold">
                                          <p:stCondLst>
                                            <p:cond delay="0"/>
                                          </p:stCondLst>
                                        </p:cTn>
                                        <p:tgtEl>
                                          <p:spTgt spid="96">
                                            <p:txEl>
                                              <p:pRg st="0" end="0"/>
                                            </p:txEl>
                                          </p:spTgt>
                                        </p:tgtEl>
                                        <p:attrNameLst>
                                          <p:attrName>style.visibility</p:attrName>
                                        </p:attrNameLst>
                                      </p:cBhvr>
                                      <p:to>
                                        <p:strVal val="visible"/>
                                      </p:to>
                                    </p:set>
                                    <p:animEffect transition="in" filter="wipe(left)">
                                      <p:cBhvr>
                                        <p:cTn id="181" dur="500"/>
                                        <p:tgtEl>
                                          <p:spTgt spid="96">
                                            <p:txEl>
                                              <p:pRg st="0" end="0"/>
                                            </p:txEl>
                                          </p:spTgt>
                                        </p:tgtEl>
                                      </p:cBhvr>
                                    </p:animEffect>
                                  </p:childTnLst>
                                </p:cTn>
                              </p:par>
                            </p:childTnLst>
                          </p:cTn>
                        </p:par>
                        <p:par>
                          <p:cTn id="182" fill="hold">
                            <p:stCondLst>
                              <p:cond delay="20000"/>
                            </p:stCondLst>
                            <p:childTnLst>
                              <p:par>
                                <p:cTn id="183" presetID="22" presetClass="entr" presetSubtype="8" fill="hold" grpId="0" nodeType="afterEffect">
                                  <p:stCondLst>
                                    <p:cond delay="0"/>
                                  </p:stCondLst>
                                  <p:childTnLst>
                                    <p:set>
                                      <p:cBhvr>
                                        <p:cTn id="184" dur="1" fill="hold">
                                          <p:stCondLst>
                                            <p:cond delay="0"/>
                                          </p:stCondLst>
                                        </p:cTn>
                                        <p:tgtEl>
                                          <p:spTgt spid="94">
                                            <p:txEl>
                                              <p:pRg st="0" end="0"/>
                                            </p:txEl>
                                          </p:spTgt>
                                        </p:tgtEl>
                                        <p:attrNameLst>
                                          <p:attrName>style.visibility</p:attrName>
                                        </p:attrNameLst>
                                      </p:cBhvr>
                                      <p:to>
                                        <p:strVal val="visible"/>
                                      </p:to>
                                    </p:set>
                                    <p:animEffect transition="in" filter="wipe(left)">
                                      <p:cBhvr>
                                        <p:cTn id="185" dur="500"/>
                                        <p:tgtEl>
                                          <p:spTgt spid="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66" grpId="0" animBg="1"/>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build="p">
        <p:tmplLst>
          <p:tmpl lvl="1">
            <p:tnLst>
              <p:par>
                <p:cTn presetID="22" presetClass="entr" presetSubtype="8"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9" grpId="0" build="p">
        <p:tmplLst>
          <p:tmpl lvl="1">
            <p:tnLst>
              <p:par>
                <p:cTn presetID="22" presetClass="entr" presetSubtype="8"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left)">
                      <p:cBhvr>
                        <p:cTn dur="500"/>
                        <p:tgtEl>
                          <p:spTgt spid="69"/>
                        </p:tgtEl>
                      </p:cBhvr>
                    </p:animEffect>
                  </p:childTnLst>
                </p:cTn>
              </p:par>
            </p:tnLst>
          </p:tmpl>
        </p:tmplLst>
      </p:bldP>
      <p:bldP spid="71" grpId="0" animBg="1"/>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4" grpId="0" build="p">
        <p:tmplLst>
          <p:tmpl lvl="1">
            <p:tnLst>
              <p:par>
                <p:cTn presetID="22" presetClass="entr" presetSubtype="8"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50" grpId="0" animBg="1"/>
      <p:bldP spid="51" grpId="0" build="p">
        <p:tmplLst>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build="p">
        <p:tmplLst>
          <p:tmpl lvl="1">
            <p:tnLst>
              <p:par>
                <p:cTn presetID="22" presetClass="entr" presetSubtype="8"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build="p">
        <p:tmplLst>
          <p:tmpl lvl="1">
            <p:tnLst>
              <p:par>
                <p:cTn presetID="22" presetClass="entr" presetSubtype="8"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animBg="1"/>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build="p">
        <p:tmplLst>
          <p:tmpl lvl="1">
            <p:tnLst>
              <p:par>
                <p:cTn presetID="22" presetClass="entr" presetSubtype="8"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Effect transition="in" filter="wipe(left)">
                      <p:cBhvr>
                        <p:cTn dur="500"/>
                        <p:tgtEl>
                          <p:spTgt spid="57"/>
                        </p:tgtEl>
                      </p:cBhvr>
                    </p:animEffect>
                  </p:childTnLst>
                </p:cTn>
              </p:par>
            </p:tnLst>
          </p:tmpl>
        </p:tmplLst>
      </p:bldP>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build="p">
        <p:tmplLst>
          <p:tmpl lvl="1">
            <p:tnLst>
              <p:par>
                <p:cTn presetID="22" presetClass="entr" presetSubtype="8"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wipe(left)">
                      <p:cBhvr>
                        <p:cTn dur="500"/>
                        <p:tgtEl>
                          <p:spTgt spid="60"/>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build="p">
        <p:tmplLst>
          <p:tmpl lvl="1">
            <p:tnLst>
              <p:par>
                <p:cTn presetID="22" presetClass="entr" presetSubtype="8"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wipe(left)">
                      <p:cBhvr>
                        <p:cTn dur="500"/>
                        <p:tgtEl>
                          <p:spTgt spid="63"/>
                        </p:tgtEl>
                      </p:cBhvr>
                    </p:animEffect>
                  </p:childTnLst>
                </p:cTn>
              </p:par>
            </p:tnLst>
          </p:tmpl>
        </p:tmplLst>
      </p:bldP>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87" grpId="0" build="p">
        <p:tmplLst>
          <p:tmpl lvl="1">
            <p:tnLst>
              <p:par>
                <p:cTn presetID="22" presetClass="entr" presetSubtype="8"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wipe(left)">
                      <p:cBhvr>
                        <p:cTn dur="500"/>
                        <p:tgtEl>
                          <p:spTgt spid="87"/>
                        </p:tgtEl>
                      </p:cBhvr>
                    </p:animEffect>
                  </p:childTnLst>
                </p:cTn>
              </p:par>
            </p:tnLst>
          </p:tmpl>
        </p:tmplLst>
      </p:bldP>
      <p:bldP spid="89" grpId="0" animBg="1"/>
      <p:bldP spid="90" grpId="0" build="p">
        <p:tmplLst>
          <p:tmpl lvl="1">
            <p:tnLst>
              <p:par>
                <p:cTn presetID="22" presetClass="entr" presetSubtype="8" fill="hold" nodeType="afterEffect">
                  <p:stCondLst>
                    <p:cond delay="0"/>
                  </p:stCondLst>
                  <p:childTnLst>
                    <p:set>
                      <p:cBhvr>
                        <p:cTn dur="1" fill="hold">
                          <p:stCondLst>
                            <p:cond delay="0"/>
                          </p:stCondLst>
                        </p:cTn>
                        <p:tgtEl>
                          <p:spTgt spid="90"/>
                        </p:tgtEl>
                        <p:attrNameLst>
                          <p:attrName>style.visibility</p:attrName>
                        </p:attrNameLst>
                      </p:cBhvr>
                      <p:to>
                        <p:strVal val="visible"/>
                      </p:to>
                    </p:set>
                    <p:animEffect transition="in" filter="wipe(left)">
                      <p:cBhvr>
                        <p:cTn dur="500"/>
                        <p:tgtEl>
                          <p:spTgt spid="90"/>
                        </p:tgtEl>
                      </p:cBhvr>
                    </p:animEffect>
                  </p:childTnLst>
                </p:cTn>
              </p:par>
            </p:tnLst>
          </p:tmpl>
        </p:tmplLst>
      </p:bldP>
      <p:bldP spid="91" grpId="0" build="p">
        <p:tmplLst>
          <p:tmpl lvl="1">
            <p:tnLst>
              <p:par>
                <p:cTn presetID="22" presetClass="entr" presetSubtype="8" fill="hold" nodeType="afterEffect">
                  <p:stCondLst>
                    <p:cond delay="0"/>
                  </p:stCondLst>
                  <p:childTnLst>
                    <p:set>
                      <p:cBhvr>
                        <p:cTn dur="1" fill="hold">
                          <p:stCondLst>
                            <p:cond delay="0"/>
                          </p:stCondLst>
                        </p:cTn>
                        <p:tgtEl>
                          <p:spTgt spid="91"/>
                        </p:tgtEl>
                        <p:attrNameLst>
                          <p:attrName>style.visibility</p:attrName>
                        </p:attrNameLst>
                      </p:cBhvr>
                      <p:to>
                        <p:strVal val="visible"/>
                      </p:to>
                    </p:set>
                    <p:animEffect transition="in" filter="wipe(left)">
                      <p:cBhvr>
                        <p:cTn dur="500"/>
                        <p:tgtEl>
                          <p:spTgt spid="91"/>
                        </p:tgtEl>
                      </p:cBhvr>
                    </p:animEffect>
                  </p:childTnLst>
                </p:cTn>
              </p:par>
            </p:tnLst>
          </p:tmpl>
        </p:tmplLst>
      </p:bldP>
      <p:bldP spid="92" grpId="0" build="p">
        <p:tmplLst>
          <p:tmpl lvl="1">
            <p:tnLst>
              <p:par>
                <p:cTn presetID="22" presetClass="entr" presetSubtype="8"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wipe(left)">
                      <p:cBhvr>
                        <p:cTn dur="500"/>
                        <p:tgtEl>
                          <p:spTgt spid="92"/>
                        </p:tgtEl>
                      </p:cBhvr>
                    </p:animEffect>
                  </p:childTnLst>
                </p:cTn>
              </p:par>
            </p:tnLst>
          </p:tmpl>
        </p:tmplLst>
      </p:bldP>
      <p:bldP spid="93" grpId="0" animBg="1"/>
      <p:bldP spid="94" grpId="0" build="p">
        <p:tmplLst>
          <p:tmpl lvl="1">
            <p:tnLst>
              <p:par>
                <p:cTn presetID="22" presetClass="entr" presetSubtype="8"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wipe(left)">
                      <p:cBhvr>
                        <p:cTn dur="500"/>
                        <p:tgtEl>
                          <p:spTgt spid="94"/>
                        </p:tgtEl>
                      </p:cBhvr>
                    </p:animEffect>
                  </p:childTnLst>
                </p:cTn>
              </p:par>
            </p:tnLst>
          </p:tmpl>
        </p:tmplLst>
      </p:bldP>
      <p:bldP spid="95" grpId="0" build="p">
        <p:tmplLst>
          <p:tmpl lvl="1">
            <p:tnLst>
              <p:par>
                <p:cTn presetID="22" presetClass="entr" presetSubtype="8"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wipe(left)">
                      <p:cBhvr>
                        <p:cTn dur="500"/>
                        <p:tgtEl>
                          <p:spTgt spid="95"/>
                        </p:tgtEl>
                      </p:cBhvr>
                    </p:animEffect>
                  </p:childTnLst>
                </p:cTn>
              </p:par>
            </p:tnLst>
          </p:tmpl>
        </p:tmplLst>
      </p:bldP>
      <p:bldP spid="96" grpId="0" build="p">
        <p:tmplLst>
          <p:tmpl lvl="1">
            <p:tnLst>
              <p:par>
                <p:cTn presetID="22" presetClass="entr" presetSubtype="8"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wipe(left)">
                      <p:cBhvr>
                        <p:cTn dur="500"/>
                        <p:tgtEl>
                          <p:spTgt spid="96"/>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eam09">
    <p:spTree>
      <p:nvGrpSpPr>
        <p:cNvPr id="1" name=""/>
        <p:cNvGrpSpPr/>
        <p:nvPr/>
      </p:nvGrpSpPr>
      <p:grpSpPr>
        <a:xfrm>
          <a:off x="0" y="0"/>
          <a:ext cx="0" cy="0"/>
          <a:chOff x="0" y="0"/>
          <a:chExt cx="0" cy="0"/>
        </a:xfrm>
      </p:grpSpPr>
      <p:sp>
        <p:nvSpPr>
          <p:cNvPr id="31" name="Picture Placeholder 7"/>
          <p:cNvSpPr>
            <a:spLocks noGrp="1"/>
          </p:cNvSpPr>
          <p:nvPr>
            <p:ph type="pic" sz="quarter" idx="10" hasCustomPrompt="1"/>
          </p:nvPr>
        </p:nvSpPr>
        <p:spPr>
          <a:xfrm>
            <a:off x="609601"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hasCustomPrompt="1"/>
          </p:nvPr>
        </p:nvSpPr>
        <p:spPr>
          <a:xfrm>
            <a:off x="182000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22" name="Text Placeholder 3"/>
          <p:cNvSpPr>
            <a:spLocks noGrp="1"/>
          </p:cNvSpPr>
          <p:nvPr>
            <p:ph type="body" sz="half" idx="16" hasCustomPrompt="1"/>
          </p:nvPr>
        </p:nvSpPr>
        <p:spPr>
          <a:xfrm>
            <a:off x="1820005" y="2474570"/>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3" name="Text Placeholder 3"/>
          <p:cNvSpPr>
            <a:spLocks noGrp="1"/>
          </p:cNvSpPr>
          <p:nvPr>
            <p:ph type="body" sz="half" idx="17" hasCustomPrompt="1"/>
          </p:nvPr>
        </p:nvSpPr>
        <p:spPr>
          <a:xfrm>
            <a:off x="182000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5" name="Straight Connector 44"/>
          <p:cNvCxnSpPr/>
          <p:nvPr userDrawn="1"/>
        </p:nvCxnSpPr>
        <p:spPr>
          <a:xfrm flipV="1">
            <a:off x="4256507"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flipH="1">
            <a:off x="609600" y="4076311"/>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Picture Placeholder 7"/>
          <p:cNvSpPr>
            <a:spLocks noGrp="1"/>
          </p:cNvSpPr>
          <p:nvPr>
            <p:ph type="pic" sz="quarter" idx="18" hasCustomPrompt="1"/>
          </p:nvPr>
        </p:nvSpPr>
        <p:spPr>
          <a:xfrm>
            <a:off x="4442678"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7" name="Text Placeholder 3"/>
          <p:cNvSpPr>
            <a:spLocks noGrp="1"/>
          </p:cNvSpPr>
          <p:nvPr>
            <p:ph type="body" sz="half" idx="19" hasCustomPrompt="1"/>
          </p:nvPr>
        </p:nvSpPr>
        <p:spPr>
          <a:xfrm>
            <a:off x="5653083"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8" name="Text Placeholder 3"/>
          <p:cNvSpPr>
            <a:spLocks noGrp="1"/>
          </p:cNvSpPr>
          <p:nvPr>
            <p:ph type="body" sz="half" idx="20" hasCustomPrompt="1"/>
          </p:nvPr>
        </p:nvSpPr>
        <p:spPr>
          <a:xfrm>
            <a:off x="5653083" y="2474570"/>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9" name="Text Placeholder 3"/>
          <p:cNvSpPr>
            <a:spLocks noGrp="1"/>
          </p:cNvSpPr>
          <p:nvPr>
            <p:ph type="body" sz="half" idx="21" hasCustomPrompt="1"/>
          </p:nvPr>
        </p:nvSpPr>
        <p:spPr>
          <a:xfrm>
            <a:off x="5653083"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70" name="Straight Connector 69"/>
          <p:cNvCxnSpPr/>
          <p:nvPr userDrawn="1"/>
        </p:nvCxnSpPr>
        <p:spPr>
          <a:xfrm flipV="1">
            <a:off x="8115029"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Picture Placeholder 7"/>
          <p:cNvSpPr>
            <a:spLocks noGrp="1"/>
          </p:cNvSpPr>
          <p:nvPr>
            <p:ph type="pic" sz="quarter" idx="22" hasCustomPrompt="1"/>
          </p:nvPr>
        </p:nvSpPr>
        <p:spPr>
          <a:xfrm>
            <a:off x="8302470"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2" name="Text Placeholder 3"/>
          <p:cNvSpPr>
            <a:spLocks noGrp="1"/>
          </p:cNvSpPr>
          <p:nvPr>
            <p:ph type="body" sz="half" idx="23" hasCustomPrompt="1"/>
          </p:nvPr>
        </p:nvSpPr>
        <p:spPr>
          <a:xfrm>
            <a:off x="951287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3" name="Text Placeholder 3"/>
          <p:cNvSpPr>
            <a:spLocks noGrp="1"/>
          </p:cNvSpPr>
          <p:nvPr>
            <p:ph type="body" sz="half" idx="24" hasCustomPrompt="1"/>
          </p:nvPr>
        </p:nvSpPr>
        <p:spPr>
          <a:xfrm>
            <a:off x="9512875" y="2474570"/>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4" name="Text Placeholder 3"/>
          <p:cNvSpPr>
            <a:spLocks noGrp="1"/>
          </p:cNvSpPr>
          <p:nvPr>
            <p:ph type="body" sz="half" idx="25" hasCustomPrompt="1"/>
          </p:nvPr>
        </p:nvSpPr>
        <p:spPr>
          <a:xfrm>
            <a:off x="951287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5" name="Picture Placeholder 7"/>
          <p:cNvSpPr>
            <a:spLocks noGrp="1"/>
          </p:cNvSpPr>
          <p:nvPr>
            <p:ph type="pic" sz="quarter" idx="26" hasCustomPrompt="1"/>
          </p:nvPr>
        </p:nvSpPr>
        <p:spPr>
          <a:xfrm>
            <a:off x="609601"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6" name="Text Placeholder 3"/>
          <p:cNvSpPr>
            <a:spLocks noGrp="1"/>
          </p:cNvSpPr>
          <p:nvPr>
            <p:ph type="body" sz="half" idx="27" hasCustomPrompt="1"/>
          </p:nvPr>
        </p:nvSpPr>
        <p:spPr>
          <a:xfrm>
            <a:off x="182000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7" name="Text Placeholder 3"/>
          <p:cNvSpPr>
            <a:spLocks noGrp="1"/>
          </p:cNvSpPr>
          <p:nvPr>
            <p:ph type="body" sz="half" idx="28" hasCustomPrompt="1"/>
          </p:nvPr>
        </p:nvSpPr>
        <p:spPr>
          <a:xfrm>
            <a:off x="1820005" y="4415472"/>
            <a:ext cx="2235200" cy="265617"/>
          </a:xfrm>
          <a:prstGeom prst="rect">
            <a:avLst/>
          </a:prstGeom>
        </p:spPr>
        <p:txBody>
          <a:bodyPr wrap="square" lIns="0" tIns="0" rIns="0" bIns="0" anchor="ctr">
            <a:noAutofit/>
          </a:bodyPr>
          <a:lstStyle>
            <a:lvl1pPr marL="0" indent="0" algn="l" rtl="0">
              <a:buNone/>
              <a:defRPr sz="18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8" name="Text Placeholder 3"/>
          <p:cNvSpPr>
            <a:spLocks noGrp="1"/>
          </p:cNvSpPr>
          <p:nvPr>
            <p:ph type="body" sz="half" idx="29" hasCustomPrompt="1"/>
          </p:nvPr>
        </p:nvSpPr>
        <p:spPr>
          <a:xfrm>
            <a:off x="182000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9" name="Picture Placeholder 7"/>
          <p:cNvSpPr>
            <a:spLocks noGrp="1"/>
          </p:cNvSpPr>
          <p:nvPr>
            <p:ph type="pic" sz="quarter" idx="30" hasCustomPrompt="1"/>
          </p:nvPr>
        </p:nvSpPr>
        <p:spPr>
          <a:xfrm>
            <a:off x="4442678"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0" name="Text Placeholder 3"/>
          <p:cNvSpPr>
            <a:spLocks noGrp="1"/>
          </p:cNvSpPr>
          <p:nvPr>
            <p:ph type="body" sz="half" idx="31" hasCustomPrompt="1"/>
          </p:nvPr>
        </p:nvSpPr>
        <p:spPr>
          <a:xfrm>
            <a:off x="5653083"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1" name="Text Placeholder 3"/>
          <p:cNvSpPr>
            <a:spLocks noGrp="1"/>
          </p:cNvSpPr>
          <p:nvPr>
            <p:ph type="body" sz="half" idx="32" hasCustomPrompt="1"/>
          </p:nvPr>
        </p:nvSpPr>
        <p:spPr>
          <a:xfrm>
            <a:off x="5653083" y="4415472"/>
            <a:ext cx="2235200" cy="265617"/>
          </a:xfrm>
          <a:prstGeom prst="rect">
            <a:avLst/>
          </a:prstGeom>
        </p:spPr>
        <p:txBody>
          <a:bodyPr wrap="square" lIns="0" tIns="0" rIns="0" bIns="0" anchor="ctr">
            <a:noAutofit/>
          </a:bodyPr>
          <a:lstStyle>
            <a:lvl1pPr marL="0" indent="0" algn="l" rtl="0">
              <a:buNone/>
              <a:defRPr sz="18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2" name="Text Placeholder 3"/>
          <p:cNvSpPr>
            <a:spLocks noGrp="1"/>
          </p:cNvSpPr>
          <p:nvPr>
            <p:ph type="body" sz="half" idx="33" hasCustomPrompt="1"/>
          </p:nvPr>
        </p:nvSpPr>
        <p:spPr>
          <a:xfrm>
            <a:off x="5653083"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3" name="Picture Placeholder 7"/>
          <p:cNvSpPr>
            <a:spLocks noGrp="1"/>
          </p:cNvSpPr>
          <p:nvPr>
            <p:ph type="pic" sz="quarter" idx="34" hasCustomPrompt="1"/>
          </p:nvPr>
        </p:nvSpPr>
        <p:spPr>
          <a:xfrm>
            <a:off x="8302470"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4" name="Text Placeholder 3"/>
          <p:cNvSpPr>
            <a:spLocks noGrp="1"/>
          </p:cNvSpPr>
          <p:nvPr>
            <p:ph type="body" sz="half" idx="35" hasCustomPrompt="1"/>
          </p:nvPr>
        </p:nvSpPr>
        <p:spPr>
          <a:xfrm>
            <a:off x="951287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5" name="Text Placeholder 3"/>
          <p:cNvSpPr>
            <a:spLocks noGrp="1"/>
          </p:cNvSpPr>
          <p:nvPr>
            <p:ph type="body" sz="half" idx="36" hasCustomPrompt="1"/>
          </p:nvPr>
        </p:nvSpPr>
        <p:spPr>
          <a:xfrm>
            <a:off x="9512875" y="4415472"/>
            <a:ext cx="2235200" cy="265617"/>
          </a:xfrm>
          <a:prstGeom prst="rect">
            <a:avLst/>
          </a:prstGeom>
        </p:spPr>
        <p:txBody>
          <a:bodyPr wrap="square" lIns="0" tIns="0" rIns="0" bIns="0" anchor="ctr">
            <a:noAutofit/>
          </a:bodyPr>
          <a:lstStyle>
            <a:lvl1pPr marL="0" indent="0" algn="l" rtl="0">
              <a:buNone/>
              <a:defRPr sz="18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6" name="Text Placeholder 3"/>
          <p:cNvSpPr>
            <a:spLocks noGrp="1"/>
          </p:cNvSpPr>
          <p:nvPr>
            <p:ph type="body" sz="half" idx="37" hasCustomPrompt="1"/>
          </p:nvPr>
        </p:nvSpPr>
        <p:spPr>
          <a:xfrm>
            <a:off x="951287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wipe(left)">
                                      <p:cBhvr>
                                        <p:cTn id="21" dur="500"/>
                                        <p:tgtEl>
                                          <p:spTgt spid="22">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wipe(left)">
                                      <p:cBhvr>
                                        <p:cTn id="25" dur="500"/>
                                        <p:tgtEl>
                                          <p:spTgt spid="43">
                                            <p:txEl>
                                              <p:pRg st="0" end="0"/>
                                            </p:tx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wipe(left)">
                                      <p:cBhvr>
                                        <p:cTn id="29" dur="500"/>
                                        <p:tgtEl>
                                          <p:spTgt spid="14">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8">
                                            <p:txEl>
                                              <p:pRg st="0" end="0"/>
                                            </p:txEl>
                                          </p:spTgt>
                                        </p:tgtEl>
                                        <p:attrNameLst>
                                          <p:attrName>style.visibility</p:attrName>
                                        </p:attrNameLst>
                                      </p:cBhvr>
                                      <p:to>
                                        <p:strVal val="visible"/>
                                      </p:to>
                                    </p:set>
                                    <p:animEffect transition="in" filter="wipe(left)">
                                      <p:cBhvr>
                                        <p:cTn id="39" dur="500"/>
                                        <p:tgtEl>
                                          <p:spTgt spid="68">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wipe(left)">
                                      <p:cBhvr>
                                        <p:cTn id="43" dur="500"/>
                                        <p:tgtEl>
                                          <p:spTgt spid="69">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67">
                                            <p:txEl>
                                              <p:pRg st="0" end="0"/>
                                            </p:txEl>
                                          </p:spTgt>
                                        </p:tgtEl>
                                        <p:attrNameLst>
                                          <p:attrName>style.visibility</p:attrName>
                                        </p:attrNameLst>
                                      </p:cBhvr>
                                      <p:to>
                                        <p:strVal val="visible"/>
                                      </p:to>
                                    </p:set>
                                    <p:animEffect transition="in" filter="wipe(left)">
                                      <p:cBhvr>
                                        <p:cTn id="47" dur="500"/>
                                        <p:tgtEl>
                                          <p:spTgt spid="67">
                                            <p:txEl>
                                              <p:pRg st="0" end="0"/>
                                            </p:txEl>
                                          </p:spTgt>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500"/>
                                        <p:tgtEl>
                                          <p:spTgt spid="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500"/>
                                        <p:tgtEl>
                                          <p:spTgt spid="73">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74">
                                            <p:txEl>
                                              <p:pRg st="0" end="0"/>
                                            </p:txEl>
                                          </p:spTgt>
                                        </p:tgtEl>
                                        <p:attrNameLst>
                                          <p:attrName>style.visibility</p:attrName>
                                        </p:attrNameLst>
                                      </p:cBhvr>
                                      <p:to>
                                        <p:strVal val="visible"/>
                                      </p:to>
                                    </p:set>
                                    <p:animEffect transition="in" filter="wipe(left)">
                                      <p:cBhvr>
                                        <p:cTn id="65" dur="500"/>
                                        <p:tgtEl>
                                          <p:spTgt spid="74">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72">
                                            <p:txEl>
                                              <p:pRg st="0" end="0"/>
                                            </p:txEl>
                                          </p:spTgt>
                                        </p:tgtEl>
                                        <p:attrNameLst>
                                          <p:attrName>style.visibility</p:attrName>
                                        </p:attrNameLst>
                                      </p:cBhvr>
                                      <p:to>
                                        <p:strVal val="visible"/>
                                      </p:to>
                                    </p:set>
                                    <p:animEffect transition="in" filter="wipe(left)">
                                      <p:cBhvr>
                                        <p:cTn id="69" dur="500"/>
                                        <p:tgtEl>
                                          <p:spTgt spid="72">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77">
                                            <p:txEl>
                                              <p:pRg st="0" end="0"/>
                                            </p:txEl>
                                          </p:spTgt>
                                        </p:tgtEl>
                                        <p:attrNameLst>
                                          <p:attrName>style.visibility</p:attrName>
                                        </p:attrNameLst>
                                      </p:cBhvr>
                                      <p:to>
                                        <p:strVal val="visible"/>
                                      </p:to>
                                    </p:set>
                                    <p:animEffect transition="in" filter="wipe(left)">
                                      <p:cBhvr>
                                        <p:cTn id="79" dur="500"/>
                                        <p:tgtEl>
                                          <p:spTgt spid="77">
                                            <p:txEl>
                                              <p:pRg st="0" end="0"/>
                                            </p:txEl>
                                          </p:spTgt>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78">
                                            <p:txEl>
                                              <p:pRg st="0" end="0"/>
                                            </p:txEl>
                                          </p:spTgt>
                                        </p:tgtEl>
                                        <p:attrNameLst>
                                          <p:attrName>style.visibility</p:attrName>
                                        </p:attrNameLst>
                                      </p:cBhvr>
                                      <p:to>
                                        <p:strVal val="visible"/>
                                      </p:to>
                                    </p:set>
                                    <p:animEffect transition="in" filter="wipe(left)">
                                      <p:cBhvr>
                                        <p:cTn id="83" dur="500"/>
                                        <p:tgtEl>
                                          <p:spTgt spid="78">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76">
                                            <p:txEl>
                                              <p:pRg st="0" end="0"/>
                                            </p:txEl>
                                          </p:spTgt>
                                        </p:tgtEl>
                                        <p:attrNameLst>
                                          <p:attrName>style.visibility</p:attrName>
                                        </p:attrNameLst>
                                      </p:cBhvr>
                                      <p:to>
                                        <p:strVal val="visible"/>
                                      </p:to>
                                    </p:set>
                                    <p:animEffect transition="in" filter="wipe(left)">
                                      <p:cBhvr>
                                        <p:cTn id="87" dur="500"/>
                                        <p:tgtEl>
                                          <p:spTgt spid="76">
                                            <p:txEl>
                                              <p:pRg st="0" end="0"/>
                                            </p:txEl>
                                          </p:spTgt>
                                        </p:tgtEl>
                                      </p:cBhvr>
                                    </p:animEffect>
                                  </p:childTnLst>
                                </p:cTn>
                              </p:par>
                            </p:childTnLst>
                          </p:cTn>
                        </p:par>
                        <p:par>
                          <p:cTn id="88" fill="hold">
                            <p:stCondLst>
                              <p:cond delay="9500"/>
                            </p:stCondLst>
                            <p:childTnLst>
                              <p:par>
                                <p:cTn id="89" presetID="53" presetClass="entr" presetSubtype="16" fill="hold" grpId="0" nodeType="afterEffect">
                                  <p:stCondLst>
                                    <p:cond delay="0"/>
                                  </p:stCondLst>
                                  <p:childTnLst>
                                    <p:set>
                                      <p:cBhvr>
                                        <p:cTn id="90" dur="1" fill="hold">
                                          <p:stCondLst>
                                            <p:cond delay="0"/>
                                          </p:stCondLst>
                                        </p:cTn>
                                        <p:tgtEl>
                                          <p:spTgt spid="79"/>
                                        </p:tgtEl>
                                        <p:attrNameLst>
                                          <p:attrName>style.visibility</p:attrName>
                                        </p:attrNameLst>
                                      </p:cBhvr>
                                      <p:to>
                                        <p:strVal val="visible"/>
                                      </p:to>
                                    </p:set>
                                    <p:anim calcmode="lin" valueType="num">
                                      <p:cBhvr>
                                        <p:cTn id="91" dur="500" fill="hold"/>
                                        <p:tgtEl>
                                          <p:spTgt spid="79"/>
                                        </p:tgtEl>
                                        <p:attrNameLst>
                                          <p:attrName>ppt_w</p:attrName>
                                        </p:attrNameLst>
                                      </p:cBhvr>
                                      <p:tavLst>
                                        <p:tav tm="0">
                                          <p:val>
                                            <p:fltVal val="0"/>
                                          </p:val>
                                        </p:tav>
                                        <p:tav tm="100000">
                                          <p:val>
                                            <p:strVal val="#ppt_w"/>
                                          </p:val>
                                        </p:tav>
                                      </p:tavLst>
                                    </p:anim>
                                    <p:anim calcmode="lin" valueType="num">
                                      <p:cBhvr>
                                        <p:cTn id="92" dur="500" fill="hold"/>
                                        <p:tgtEl>
                                          <p:spTgt spid="79"/>
                                        </p:tgtEl>
                                        <p:attrNameLst>
                                          <p:attrName>ppt_h</p:attrName>
                                        </p:attrNameLst>
                                      </p:cBhvr>
                                      <p:tavLst>
                                        <p:tav tm="0">
                                          <p:val>
                                            <p:fltVal val="0"/>
                                          </p:val>
                                        </p:tav>
                                        <p:tav tm="100000">
                                          <p:val>
                                            <p:strVal val="#ppt_h"/>
                                          </p:val>
                                        </p:tav>
                                      </p:tavLst>
                                    </p:anim>
                                    <p:animEffect transition="in" filter="fade">
                                      <p:cBhvr>
                                        <p:cTn id="93" dur="500"/>
                                        <p:tgtEl>
                                          <p:spTgt spid="79"/>
                                        </p:tgtEl>
                                      </p:cBhvr>
                                    </p:animEffect>
                                  </p:childTnLst>
                                </p:cTn>
                              </p:par>
                            </p:childTnLst>
                          </p:cTn>
                        </p:par>
                        <p:par>
                          <p:cTn id="94" fill="hold">
                            <p:stCondLst>
                              <p:cond delay="10000"/>
                            </p:stCondLst>
                            <p:childTnLst>
                              <p:par>
                                <p:cTn id="95" presetID="22" presetClass="entr" presetSubtype="8" fill="hold" grpId="0" nodeType="afterEffect">
                                  <p:stCondLst>
                                    <p:cond delay="0"/>
                                  </p:stCondLst>
                                  <p:childTnLst>
                                    <p:set>
                                      <p:cBhvr>
                                        <p:cTn id="96" dur="1" fill="hold">
                                          <p:stCondLst>
                                            <p:cond delay="0"/>
                                          </p:stCondLst>
                                        </p:cTn>
                                        <p:tgtEl>
                                          <p:spTgt spid="81">
                                            <p:txEl>
                                              <p:pRg st="0" end="0"/>
                                            </p:txEl>
                                          </p:spTgt>
                                        </p:tgtEl>
                                        <p:attrNameLst>
                                          <p:attrName>style.visibility</p:attrName>
                                        </p:attrNameLst>
                                      </p:cBhvr>
                                      <p:to>
                                        <p:strVal val="visible"/>
                                      </p:to>
                                    </p:set>
                                    <p:animEffect transition="in" filter="wipe(left)">
                                      <p:cBhvr>
                                        <p:cTn id="97" dur="500"/>
                                        <p:tgtEl>
                                          <p:spTgt spid="81">
                                            <p:txEl>
                                              <p:pRg st="0" end="0"/>
                                            </p:txEl>
                                          </p:spTgt>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82">
                                            <p:txEl>
                                              <p:pRg st="0" end="0"/>
                                            </p:txEl>
                                          </p:spTgt>
                                        </p:tgtEl>
                                        <p:attrNameLst>
                                          <p:attrName>style.visibility</p:attrName>
                                        </p:attrNameLst>
                                      </p:cBhvr>
                                      <p:to>
                                        <p:strVal val="visible"/>
                                      </p:to>
                                    </p:set>
                                    <p:animEffect transition="in" filter="wipe(left)">
                                      <p:cBhvr>
                                        <p:cTn id="101" dur="500"/>
                                        <p:tgtEl>
                                          <p:spTgt spid="82">
                                            <p:txEl>
                                              <p:pRg st="0" end="0"/>
                                            </p:txEl>
                                          </p:spTgt>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80">
                                            <p:txEl>
                                              <p:pRg st="0" end="0"/>
                                            </p:txEl>
                                          </p:spTgt>
                                        </p:tgtEl>
                                        <p:attrNameLst>
                                          <p:attrName>style.visibility</p:attrName>
                                        </p:attrNameLst>
                                      </p:cBhvr>
                                      <p:to>
                                        <p:strVal val="visible"/>
                                      </p:to>
                                    </p:set>
                                    <p:animEffect transition="in" filter="wipe(left)">
                                      <p:cBhvr>
                                        <p:cTn id="105" dur="500"/>
                                        <p:tgtEl>
                                          <p:spTgt spid="80">
                                            <p:txEl>
                                              <p:pRg st="0" end="0"/>
                                            </p:txEl>
                                          </p:spTgt>
                                        </p:tgtEl>
                                      </p:cBhvr>
                                    </p:animEffect>
                                  </p:childTnLst>
                                </p:cTn>
                              </p:par>
                            </p:childTnLst>
                          </p:cTn>
                        </p:par>
                        <p:par>
                          <p:cTn id="106" fill="hold">
                            <p:stCondLst>
                              <p:cond delay="11500"/>
                            </p:stCondLst>
                            <p:childTnLst>
                              <p:par>
                                <p:cTn id="107" presetID="5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animEffect transition="in" filter="fade">
                                      <p:cBhvr>
                                        <p:cTn id="111" dur="500"/>
                                        <p:tgtEl>
                                          <p:spTgt spid="83"/>
                                        </p:tgtEl>
                                      </p:cBhvr>
                                    </p:animEffect>
                                  </p:childTnLst>
                                </p:cTn>
                              </p:par>
                            </p:childTnLst>
                          </p:cTn>
                        </p:par>
                        <p:par>
                          <p:cTn id="112" fill="hold">
                            <p:stCondLst>
                              <p:cond delay="12000"/>
                            </p:stCondLst>
                            <p:childTnLst>
                              <p:par>
                                <p:cTn id="113" presetID="22" presetClass="entr" presetSubtype="8" fill="hold" grpId="0" nodeType="afterEffect">
                                  <p:stCondLst>
                                    <p:cond delay="0"/>
                                  </p:stCondLst>
                                  <p:childTnLst>
                                    <p:set>
                                      <p:cBhvr>
                                        <p:cTn id="114" dur="1" fill="hold">
                                          <p:stCondLst>
                                            <p:cond delay="0"/>
                                          </p:stCondLst>
                                        </p:cTn>
                                        <p:tgtEl>
                                          <p:spTgt spid="85">
                                            <p:txEl>
                                              <p:pRg st="0" end="0"/>
                                            </p:txEl>
                                          </p:spTgt>
                                        </p:tgtEl>
                                        <p:attrNameLst>
                                          <p:attrName>style.visibility</p:attrName>
                                        </p:attrNameLst>
                                      </p:cBhvr>
                                      <p:to>
                                        <p:strVal val="visible"/>
                                      </p:to>
                                    </p:set>
                                    <p:animEffect transition="in" filter="wipe(left)">
                                      <p:cBhvr>
                                        <p:cTn id="115" dur="500"/>
                                        <p:tgtEl>
                                          <p:spTgt spid="85">
                                            <p:txEl>
                                              <p:pRg st="0" end="0"/>
                                            </p:txEl>
                                          </p:spTgt>
                                        </p:tgtEl>
                                      </p:cBhvr>
                                    </p:animEffect>
                                  </p:childTnLst>
                                </p:cTn>
                              </p:par>
                            </p:childTnLst>
                          </p:cTn>
                        </p:par>
                        <p:par>
                          <p:cTn id="116" fill="hold">
                            <p:stCondLst>
                              <p:cond delay="12500"/>
                            </p:stCondLst>
                            <p:childTnLst>
                              <p:par>
                                <p:cTn id="117" presetID="22" presetClass="entr" presetSubtype="8" fill="hold" grpId="0" nodeType="afterEffect">
                                  <p:stCondLst>
                                    <p:cond delay="0"/>
                                  </p:stCondLst>
                                  <p:childTnLst>
                                    <p:set>
                                      <p:cBhvr>
                                        <p:cTn id="118" dur="1" fill="hold">
                                          <p:stCondLst>
                                            <p:cond delay="0"/>
                                          </p:stCondLst>
                                        </p:cTn>
                                        <p:tgtEl>
                                          <p:spTgt spid="86">
                                            <p:txEl>
                                              <p:pRg st="0" end="0"/>
                                            </p:txEl>
                                          </p:spTgt>
                                        </p:tgtEl>
                                        <p:attrNameLst>
                                          <p:attrName>style.visibility</p:attrName>
                                        </p:attrNameLst>
                                      </p:cBhvr>
                                      <p:to>
                                        <p:strVal val="visible"/>
                                      </p:to>
                                    </p:set>
                                    <p:animEffect transition="in" filter="wipe(left)">
                                      <p:cBhvr>
                                        <p:cTn id="119" dur="500"/>
                                        <p:tgtEl>
                                          <p:spTgt spid="86">
                                            <p:txEl>
                                              <p:pRg st="0" end="0"/>
                                            </p:txEl>
                                          </p:spTgt>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84">
                                            <p:txEl>
                                              <p:pRg st="0" end="0"/>
                                            </p:txEl>
                                          </p:spTgt>
                                        </p:tgtEl>
                                        <p:attrNameLst>
                                          <p:attrName>style.visibility</p:attrName>
                                        </p:attrNameLst>
                                      </p:cBhvr>
                                      <p:to>
                                        <p:strVal val="visible"/>
                                      </p:to>
                                    </p:set>
                                    <p:animEffect transition="in" filter="wipe(left)">
                                      <p:cBhvr>
                                        <p:cTn id="123" dur="5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66" grpId="0" animBg="1"/>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build="p">
        <p:tmplLst>
          <p:tmpl lvl="1">
            <p:tnLst>
              <p:par>
                <p:cTn presetID="22" presetClass="entr" presetSubtype="8"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9" grpId="0" build="p">
        <p:tmplLst>
          <p:tmpl lvl="1">
            <p:tnLst>
              <p:par>
                <p:cTn presetID="22" presetClass="entr" presetSubtype="8"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left)">
                      <p:cBhvr>
                        <p:cTn dur="500"/>
                        <p:tgtEl>
                          <p:spTgt spid="69"/>
                        </p:tgtEl>
                      </p:cBhvr>
                    </p:animEffect>
                  </p:childTnLst>
                </p:cTn>
              </p:par>
            </p:tnLst>
          </p:tmpl>
        </p:tmplLst>
      </p:bldP>
      <p:bldP spid="71" grpId="0" animBg="1"/>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4" grpId="0" build="p">
        <p:tmplLst>
          <p:tmpl lvl="1">
            <p:tnLst>
              <p:par>
                <p:cTn presetID="22" presetClass="entr" presetSubtype="8"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5" grpId="0" animBg="1"/>
      <p:bldP spid="76" grpId="0" build="p">
        <p:tmplLst>
          <p:tmpl lvl="1">
            <p:tnLst>
              <p:par>
                <p:cTn presetID="22" presetClass="entr" presetSubtype="8" fill="hold" nodeType="afterEffect">
                  <p:stCondLst>
                    <p:cond delay="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7" grpId="0" build="p">
        <p:tmplLst>
          <p:tmpl lvl="1">
            <p:tnLst>
              <p:par>
                <p:cTn presetID="22" presetClass="entr" presetSubtype="8"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8" grpId="0" build="p">
        <p:tmplLst>
          <p:tmpl lvl="1">
            <p:tnLst>
              <p:par>
                <p:cTn presetID="22" presetClass="entr" presetSubtype="8"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9" grpId="0" animBg="1"/>
      <p:bldP spid="80" grpId="0" build="p">
        <p:tmplLst>
          <p:tmpl lvl="1">
            <p:tnLst>
              <p:par>
                <p:cTn presetID="22" presetClass="entr" presetSubtype="8" fill="hold" nodeType="after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1" grpId="0" build="p">
        <p:tmplLst>
          <p:tmpl lvl="1">
            <p:tnLst>
              <p:par>
                <p:cTn presetID="22" presetClass="entr" presetSubtype="8" fill="hold" nodeType="after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2" grpId="0" build="p">
        <p:tmplLst>
          <p:tmpl lvl="1">
            <p:tnLst>
              <p:par>
                <p:cTn presetID="22" presetClass="entr" presetSubtype="8" fill="hold" nodeType="after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wipe(left)">
                      <p:cBhvr>
                        <p:cTn dur="500"/>
                        <p:tgtEl>
                          <p:spTgt spid="82"/>
                        </p:tgtEl>
                      </p:cBhvr>
                    </p:animEffect>
                  </p:childTnLst>
                </p:cTn>
              </p:par>
            </p:tnLst>
          </p:tmpl>
        </p:tmplLst>
      </p:bldP>
      <p:bldP spid="83" grpId="0" animBg="1"/>
      <p:bldP spid="84" grpId="0" build="p">
        <p:tmplLst>
          <p:tmpl lvl="1">
            <p:tnLst>
              <p:par>
                <p:cTn presetID="22" presetClass="entr" presetSubtype="8"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5" grpId="0" build="p">
        <p:tmplLst>
          <p:tmpl lvl="1">
            <p:tnLst>
              <p:par>
                <p:cTn presetID="22" presetClass="entr" presetSubtype="8"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6" grpId="0" build="p">
        <p:tmplLst>
          <p:tmpl lvl="1">
            <p:tnLst>
              <p:par>
                <p:cTn presetID="22" presetClass="entr" presetSubtype="8" fill="hold" nodeType="after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_mock_up">
    <p:spTree>
      <p:nvGrpSpPr>
        <p:cNvPr id="1" name=""/>
        <p:cNvGrpSpPr/>
        <p:nvPr/>
      </p:nvGrpSpPr>
      <p:grpSpPr>
        <a:xfrm>
          <a:off x="0" y="0"/>
          <a:ext cx="0" cy="0"/>
          <a:chOff x="0" y="0"/>
          <a:chExt cx="0" cy="0"/>
        </a:xfrm>
      </p:grpSpPr>
      <p:pic>
        <p:nvPicPr>
          <p:cNvPr id="9" name="Picture 8" descr="iPhone-Mockup-PSD.png"/>
          <p:cNvPicPr>
            <a:picLocks noChangeAspect="1"/>
          </p:cNvPicPr>
          <p:nvPr userDrawn="1"/>
        </p:nvPicPr>
        <p:blipFill>
          <a:blip r:embed="rId2" cstate="print"/>
          <a:stretch>
            <a:fillRect/>
          </a:stretch>
        </p:blipFill>
        <p:spPr>
          <a:xfrm>
            <a:off x="7245800" y="1038045"/>
            <a:ext cx="4946201" cy="5819955"/>
          </a:xfrm>
          <a:prstGeom prst="rect">
            <a:avLst/>
          </a:prstGeom>
        </p:spPr>
      </p:pic>
      <p:sp>
        <p:nvSpPr>
          <p:cNvPr id="8" name="Picture Placeholder 7"/>
          <p:cNvSpPr>
            <a:spLocks noGrp="1"/>
          </p:cNvSpPr>
          <p:nvPr>
            <p:ph type="pic" sz="quarter" idx="44" hasCustomPrompt="1"/>
          </p:nvPr>
        </p:nvSpPr>
        <p:spPr>
          <a:xfrm rot="20354325">
            <a:off x="8073533" y="1846781"/>
            <a:ext cx="1926336" cy="3401568"/>
          </a:xfrm>
          <a:prstGeom prst="rect">
            <a:avLst/>
          </a:prstGeom>
          <a:ln w="3175">
            <a:noFill/>
          </a:ln>
        </p:spPr>
        <p:txBody>
          <a:bodyPr wrap="none" tIns="0" bIns="640080" anchor="b"/>
          <a:lstStyle>
            <a:lvl1pPr algn="ctr" rtl="0">
              <a:buNone/>
              <a:defRPr sz="1465" b="1">
                <a:solidFill>
                  <a:schemeClr val="bg1"/>
                </a:solidFill>
              </a:defRPr>
            </a:lvl1pPr>
          </a:lstStyle>
          <a:p>
            <a:r>
              <a:rPr lang="en-US" dirty="0"/>
              <a:t>Click Icon To Add Image </a:t>
            </a:r>
          </a:p>
        </p:txBody>
      </p:sp>
      <p:sp>
        <p:nvSpPr>
          <p:cNvPr id="1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1"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MockUp02">
    <p:spTree>
      <p:nvGrpSpPr>
        <p:cNvPr id="1" name=""/>
        <p:cNvGrpSpPr/>
        <p:nvPr/>
      </p:nvGrpSpPr>
      <p:grpSpPr>
        <a:xfrm>
          <a:off x="0" y="0"/>
          <a:ext cx="0" cy="0"/>
          <a:chOff x="0" y="0"/>
          <a:chExt cx="0" cy="0"/>
        </a:xfrm>
      </p:grpSpPr>
      <p:grpSp>
        <p:nvGrpSpPr>
          <p:cNvPr id="14" name="Group 13"/>
          <p:cNvGrpSpPr/>
          <p:nvPr userDrawn="1"/>
        </p:nvGrpSpPr>
        <p:grpSpPr>
          <a:xfrm>
            <a:off x="1017225" y="1805652"/>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1155154"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12" name="Text Placeholder 3"/>
          <p:cNvSpPr>
            <a:spLocks noGrp="1"/>
          </p:cNvSpPr>
          <p:nvPr>
            <p:ph type="body" sz="half" idx="17" hasCustomPrompt="1"/>
          </p:nvPr>
        </p:nvSpPr>
        <p:spPr>
          <a:xfrm>
            <a:off x="959408"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13" name="Group 12"/>
          <p:cNvGrpSpPr/>
          <p:nvPr userDrawn="1"/>
        </p:nvGrpSpPr>
        <p:grpSpPr>
          <a:xfrm>
            <a:off x="3581711" y="3376472"/>
            <a:ext cx="795864" cy="805808"/>
            <a:chOff x="6184901" y="4203700"/>
            <a:chExt cx="254000" cy="257175"/>
          </a:xfrm>
          <a:solidFill>
            <a:schemeClr val="bg1">
              <a:lumMod val="75000"/>
            </a:schemeClr>
          </a:solidFill>
        </p:grpSpPr>
        <p:sp>
          <p:nvSpPr>
            <p:cNvPr id="1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1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19" name="Group 18"/>
          <p:cNvGrpSpPr/>
          <p:nvPr userDrawn="1"/>
        </p:nvGrpSpPr>
        <p:grpSpPr>
          <a:xfrm>
            <a:off x="5029812" y="1805652"/>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5174147"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9" hasCustomPrompt="1"/>
          </p:nvPr>
        </p:nvSpPr>
        <p:spPr>
          <a:xfrm>
            <a:off x="4978400"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25" name="Group 24"/>
          <p:cNvGrpSpPr/>
          <p:nvPr userDrawn="1"/>
        </p:nvGrpSpPr>
        <p:grpSpPr>
          <a:xfrm>
            <a:off x="7701160" y="3364037"/>
            <a:ext cx="795864" cy="805808"/>
            <a:chOff x="6184901" y="4203700"/>
            <a:chExt cx="254000" cy="257175"/>
          </a:xfrm>
          <a:solidFill>
            <a:schemeClr val="bg1">
              <a:lumMod val="75000"/>
            </a:schemeClr>
          </a:solidFill>
        </p:grpSpPr>
        <p:sp>
          <p:nvSpPr>
            <p:cNvPr id="2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2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28" name="Group 27"/>
          <p:cNvGrpSpPr/>
          <p:nvPr userDrawn="1"/>
        </p:nvGrpSpPr>
        <p:grpSpPr>
          <a:xfrm>
            <a:off x="9042400" y="1805652"/>
            <a:ext cx="2119568" cy="3947448"/>
            <a:chOff x="6140449" y="1116114"/>
            <a:chExt cx="1927226" cy="3589236"/>
          </a:xfrm>
        </p:grpSpPr>
        <p:sp>
          <p:nvSpPr>
            <p:cNvPr id="29" name="Rectangle 28"/>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0"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31" name="Picture Placeholder 7"/>
          <p:cNvSpPr>
            <a:spLocks noGrp="1"/>
          </p:cNvSpPr>
          <p:nvPr>
            <p:ph type="pic" sz="quarter" idx="20" hasCustomPrompt="1"/>
          </p:nvPr>
        </p:nvSpPr>
        <p:spPr>
          <a:xfrm>
            <a:off x="9180329"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32" name="Text Placeholder 3"/>
          <p:cNvSpPr>
            <a:spLocks noGrp="1"/>
          </p:cNvSpPr>
          <p:nvPr>
            <p:ph type="body" sz="half" idx="21" hasCustomPrompt="1"/>
          </p:nvPr>
        </p:nvSpPr>
        <p:spPr>
          <a:xfrm>
            <a:off x="8984583"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wipe(up)">
                                      <p:cBhvr>
                                        <p:cTn id="16" dur="500"/>
                                        <p:tgtEl>
                                          <p:spTgt spid="12">
                                            <p:txEl>
                                              <p:pRg st="0" end="0"/>
                                            </p:txEl>
                                          </p:spTgt>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wipe(up)">
                                      <p:cBhvr>
                                        <p:cTn id="35" dur="500"/>
                                        <p:tgtEl>
                                          <p:spTgt spid="24">
                                            <p:txEl>
                                              <p:pRg st="0" end="0"/>
                                            </p:txEl>
                                          </p:spTgt>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childTnLst>
                          </p:cTn>
                        </p:par>
                        <p:par>
                          <p:cTn id="42" fill="hold">
                            <p:stCondLst>
                              <p:cond delay="4000"/>
                            </p:stCondLst>
                            <p:childTnLst>
                              <p:par>
                                <p:cTn id="43" presetID="2" presetClass="entr" presetSubtype="4" accel="50000" decel="5000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500"/>
                                        <p:tgtEl>
                                          <p:spTgt spid="31"/>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Effect transition="in" filter="wipe(up)">
                                      <p:cBhvr>
                                        <p:cTn id="54"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build="p">
        <p:tmplLst>
          <p:tmpl lvl="1">
            <p:tnLst>
              <p:par>
                <p:cTn presetID="22" presetClass="entr" presetSubtype="1"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up)">
                      <p:cBhvr>
                        <p:cTn dur="500"/>
                        <p:tgtEl>
                          <p:spTgt spid="12"/>
                        </p:tgtEl>
                      </p:cBhvr>
                    </p:animEffect>
                  </p:childTnLst>
                </p:cTn>
              </p:par>
            </p:tnLst>
          </p:tmpl>
        </p:tmplLst>
      </p:bldP>
      <p:bldP spid="23" grpId="0" animBg="1"/>
      <p:bldP spid="24" grpId="0" build="p">
        <p:tmplLst>
          <p:tmpl lvl="1">
            <p:tnLst>
              <p:par>
                <p:cTn presetID="22" presetClass="entr" presetSubtype="1"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up)">
                      <p:cBhvr>
                        <p:cTn dur="500"/>
                        <p:tgtEl>
                          <p:spTgt spid="24"/>
                        </p:tgtEl>
                      </p:cBhvr>
                    </p:animEffect>
                  </p:childTnLst>
                </p:cTn>
              </p:par>
            </p:tnLst>
          </p:tmpl>
        </p:tmplLst>
      </p:bldP>
      <p:bldP spid="31" grpId="0" animBg="1"/>
      <p:bldP spid="32" grpId="0" build="p">
        <p:tmplLst>
          <p:tmpl lvl="1">
            <p:tnLst>
              <p:par>
                <p:cTn presetID="22" presetClass="entr" presetSubtype="1"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up)">
                      <p:cBhvr>
                        <p:cTn dur="500"/>
                        <p:tgtEl>
                          <p:spTgt spid="32"/>
                        </p:tgtEl>
                      </p:cBhvr>
                    </p:animEffect>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MockUp02">
    <p:spTree>
      <p:nvGrpSpPr>
        <p:cNvPr id="1" name=""/>
        <p:cNvGrpSpPr/>
        <p:nvPr/>
      </p:nvGrpSpPr>
      <p:grpSpPr>
        <a:xfrm>
          <a:off x="0" y="0"/>
          <a:ext cx="0" cy="0"/>
          <a:chOff x="0" y="0"/>
          <a:chExt cx="0" cy="0"/>
        </a:xfrm>
      </p:grpSpPr>
      <p:grpSp>
        <p:nvGrpSpPr>
          <p:cNvPr id="14" name="Group 13"/>
          <p:cNvGrpSpPr/>
          <p:nvPr userDrawn="1"/>
        </p:nvGrpSpPr>
        <p:grpSpPr>
          <a:xfrm>
            <a:off x="3888864" y="2072885"/>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026793"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grpSp>
        <p:nvGrpSpPr>
          <p:cNvPr id="19" name="Group 18"/>
          <p:cNvGrpSpPr/>
          <p:nvPr userDrawn="1"/>
        </p:nvGrpSpPr>
        <p:grpSpPr>
          <a:xfrm>
            <a:off x="6211632" y="2072885"/>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6355967"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_MockUp02">
    <p:spTree>
      <p:nvGrpSpPr>
        <p:cNvPr id="1" name=""/>
        <p:cNvGrpSpPr/>
        <p:nvPr/>
      </p:nvGrpSpPr>
      <p:grpSpPr>
        <a:xfrm>
          <a:off x="0" y="0"/>
          <a:ext cx="0" cy="0"/>
          <a:chOff x="0" y="0"/>
          <a:chExt cx="0" cy="0"/>
        </a:xfrm>
      </p:grpSpPr>
      <p:grpSp>
        <p:nvGrpSpPr>
          <p:cNvPr id="2" name="Group 17"/>
          <p:cNvGrpSpPr/>
          <p:nvPr userDrawn="1"/>
        </p:nvGrpSpPr>
        <p:grpSpPr>
          <a:xfrm>
            <a:off x="3968595" y="2449780"/>
            <a:ext cx="4343760" cy="3456120"/>
            <a:chOff x="2094899" y="1081795"/>
            <a:chExt cx="4400683" cy="3501414"/>
          </a:xfrm>
        </p:grpSpPr>
        <p:sp>
          <p:nvSpPr>
            <p:cNvPr id="20" name="Rectangle 19"/>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a:endParaRPr lang="en-US" sz="2665" dirty="0">
                <a:solidFill>
                  <a:srgbClr val="FFFFFF"/>
                </a:solidFill>
              </a:endParaRPr>
            </a:p>
          </p:txBody>
        </p:sp>
        <p:sp>
          <p:nvSpPr>
            <p:cNvPr id="31"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3"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4"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defTabSz="1375410" rtl="1"/>
              <a:r>
                <a:rPr lang="en-US" sz="2665" dirty="0">
                  <a:solidFill>
                    <a:srgbClr val="262626"/>
                  </a:solidFill>
                </a:rPr>
                <a:t> </a:t>
              </a:r>
            </a:p>
          </p:txBody>
        </p:sp>
        <p:sp>
          <p:nvSpPr>
            <p:cNvPr id="35"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grpSp>
      <p:sp>
        <p:nvSpPr>
          <p:cNvPr id="36" name="Picture Placeholder 7"/>
          <p:cNvSpPr>
            <a:spLocks noGrp="1"/>
          </p:cNvSpPr>
          <p:nvPr>
            <p:ph type="pic" sz="quarter" idx="10" hasCustomPrompt="1"/>
          </p:nvPr>
        </p:nvSpPr>
        <p:spPr>
          <a:xfrm>
            <a:off x="4153968" y="2602772"/>
            <a:ext cx="3944649" cy="2230637"/>
          </a:xfrm>
          <a:prstGeom prst="rect">
            <a:avLst/>
          </a:prstGeom>
          <a:ln>
            <a:noFill/>
          </a:ln>
        </p:spPr>
        <p:txBody>
          <a:bodyPr tIns="0" bIns="274320" anchor="b"/>
          <a:lstStyle>
            <a:lvl1pPr algn="ctr">
              <a:buNone/>
              <a:defRPr sz="1465">
                <a:solidFill>
                  <a:schemeClr val="tx1">
                    <a:lumMod val="50000"/>
                    <a:lumOff val="50000"/>
                  </a:schemeClr>
                </a:solidFill>
              </a:defRPr>
            </a:lvl1pPr>
          </a:lstStyle>
          <a:p>
            <a:r>
              <a:rPr lang="en-US" dirty="0"/>
              <a:t>Image Holder</a:t>
            </a:r>
          </a:p>
        </p:txBody>
      </p:sp>
      <p:sp>
        <p:nvSpPr>
          <p:cNvPr id="11"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_MockUp02">
    <p:spTree>
      <p:nvGrpSpPr>
        <p:cNvPr id="1" name=""/>
        <p:cNvGrpSpPr/>
        <p:nvPr/>
      </p:nvGrpSpPr>
      <p:grpSpPr>
        <a:xfrm>
          <a:off x="0" y="0"/>
          <a:ext cx="0" cy="0"/>
          <a:chOff x="0" y="0"/>
          <a:chExt cx="0" cy="0"/>
        </a:xfrm>
      </p:grpSpPr>
      <p:grpSp>
        <p:nvGrpSpPr>
          <p:cNvPr id="14" name="Group 13"/>
          <p:cNvGrpSpPr/>
          <p:nvPr userDrawn="1"/>
        </p:nvGrpSpPr>
        <p:grpSpPr>
          <a:xfrm>
            <a:off x="4811183" y="1589752"/>
            <a:ext cx="2569636" cy="47856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rgbClr val="7F8183"/>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978400" y="2267109"/>
            <a:ext cx="2235200" cy="3386444"/>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241800"/>
            <a:ext cx="12192000" cy="26162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042611"/>
            <a:ext cx="12192000" cy="281538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Main Title+ SubTitle+Number">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482600"/>
            <a:ext cx="7518400" cy="471365"/>
          </a:xfrm>
          <a:prstGeom prst="rect">
            <a:avLst/>
          </a:prstGeom>
        </p:spPr>
        <p:txBody>
          <a:bodyPr wrap="none" lIns="0" tIns="0" rIns="0" bIns="0" anchor="ctr">
            <a:noAutofit/>
          </a:bodyPr>
          <a:lstStyle>
            <a:lvl1pPr algn="ctr">
              <a:defRPr sz="3200" b="1" baseline="0">
                <a:solidFill>
                  <a:schemeClr val="tx1">
                    <a:lumMod val="50000"/>
                    <a:lumOff val="50000"/>
                  </a:schemeClr>
                </a:solidFill>
              </a:defRPr>
            </a:lvl1pPr>
          </a:lstStyle>
          <a:p>
            <a:r>
              <a:rPr lang="en-US" dirty="0"/>
              <a:t>Click To Edit Master Title Style</a:t>
            </a:r>
          </a:p>
        </p:txBody>
      </p:sp>
      <p:sp>
        <p:nvSpPr>
          <p:cNvPr id="11" name="Text Placeholder 3"/>
          <p:cNvSpPr>
            <a:spLocks noGrp="1"/>
          </p:cNvSpPr>
          <p:nvPr>
            <p:ph type="body" sz="half" idx="2" hasCustomPrompt="1"/>
          </p:nvPr>
        </p:nvSpPr>
        <p:spPr>
          <a:xfrm>
            <a:off x="3352800" y="951922"/>
            <a:ext cx="5486400" cy="267661"/>
          </a:xfrm>
          <a:prstGeom prst="rect">
            <a:avLst/>
          </a:prstGeom>
        </p:spPr>
        <p:txBody>
          <a:bodyPr wrap="none" lIns="0" tIns="0" rIns="0" bIns="0" anchor="ctr">
            <a:noAutofit/>
          </a:bodyPr>
          <a:lstStyle>
            <a:lvl1pPr marL="0" indent="0" algn="ctr">
              <a:buNone/>
              <a:defRPr sz="1600"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Lst>
  </p:timing>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1" y="2"/>
            <a:ext cx="6265332"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6265333" y="0"/>
            <a:ext cx="5926667"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4572000" cy="6858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_FullPic">
    <p:spTree>
      <p:nvGrpSpPr>
        <p:cNvPr id="1" name=""/>
        <p:cNvGrpSpPr/>
        <p:nvPr/>
      </p:nvGrpSpPr>
      <p:grpSpPr>
        <a:xfrm>
          <a:off x="0" y="0"/>
          <a:ext cx="0" cy="0"/>
          <a:chOff x="0" y="0"/>
          <a:chExt cx="0" cy="0"/>
        </a:xfrm>
      </p:grpSpPr>
      <p:sp>
        <p:nvSpPr>
          <p:cNvPr id="5" name="Picture Placeholder 7"/>
          <p:cNvSpPr>
            <a:spLocks noGrp="1"/>
          </p:cNvSpPr>
          <p:nvPr>
            <p:ph type="pic" sz="quarter" idx="11" hasCustomPrompt="1"/>
          </p:nvPr>
        </p:nvSpPr>
        <p:spPr>
          <a:xfrm>
            <a:off x="0" y="0"/>
            <a:ext cx="12192000" cy="68580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4" name="Picture Placeholder 7"/>
          <p:cNvSpPr>
            <a:spLocks noGrp="1"/>
          </p:cNvSpPr>
          <p:nvPr>
            <p:ph type="pic" sz="quarter" idx="10" hasCustomPrompt="1"/>
          </p:nvPr>
        </p:nvSpPr>
        <p:spPr>
          <a:xfrm>
            <a:off x="7112000" y="2696632"/>
            <a:ext cx="5080000" cy="1464736"/>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2819400"/>
            <a:ext cx="12192000" cy="40386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4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4851400"/>
            <a:ext cx="12192000" cy="2015067"/>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5" name="Picture Placeholder 7"/>
          <p:cNvSpPr>
            <a:spLocks noGrp="1"/>
          </p:cNvSpPr>
          <p:nvPr>
            <p:ph type="pic" sz="quarter" idx="11" hasCustomPrompt="1"/>
          </p:nvPr>
        </p:nvSpPr>
        <p:spPr>
          <a:xfrm>
            <a:off x="0" y="0"/>
            <a:ext cx="12192000" cy="48514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6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0"/>
            <a:ext cx="12192000" cy="4953000"/>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Pic05">
    <p:spTree>
      <p:nvGrpSpPr>
        <p:cNvPr id="1" name=""/>
        <p:cNvGrpSpPr/>
        <p:nvPr/>
      </p:nvGrpSpPr>
      <p:grpSpPr>
        <a:xfrm>
          <a:off x="0" y="0"/>
          <a:ext cx="0" cy="0"/>
          <a:chOff x="0" y="0"/>
          <a:chExt cx="0" cy="0"/>
        </a:xfrm>
      </p:grpSpPr>
      <p:sp>
        <p:nvSpPr>
          <p:cNvPr id="20" name="Picture Placeholder 7"/>
          <p:cNvSpPr>
            <a:spLocks noGrp="1"/>
          </p:cNvSpPr>
          <p:nvPr>
            <p:ph type="pic" sz="quarter" idx="15" hasCustomPrompt="1"/>
          </p:nvPr>
        </p:nvSpPr>
        <p:spPr>
          <a:xfrm>
            <a:off x="0" y="3259667"/>
            <a:ext cx="12192000" cy="3589867"/>
          </a:xfrm>
          <a:prstGeom prst="rect">
            <a:avLst/>
          </a:prstGeom>
          <a:solidFill>
            <a:schemeClr val="bg1">
              <a:lumMod val="95000"/>
            </a:schemeClr>
          </a:solidFill>
          <a:ln>
            <a:no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3"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9" y="1870880"/>
            <a:ext cx="4908153" cy="4301321"/>
          </a:xfrm>
          <a:prstGeom prst="rect">
            <a:avLst/>
          </a:prstGeom>
          <a:ln>
            <a:solidFill>
              <a:schemeClr val="accent1"/>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6385125" y="1870880"/>
            <a:ext cx="4908153" cy="4301321"/>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Pic11">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7315200" y="1532467"/>
            <a:ext cx="4267200" cy="4876800"/>
          </a:xfrm>
          <a:prstGeom prst="rect">
            <a:avLst/>
          </a:prstGeom>
          <a:solidFill>
            <a:schemeClr val="bg1">
              <a:lumMod val="95000"/>
            </a:schemeClr>
          </a:solidFill>
          <a:ln>
            <a:solidFill>
              <a:schemeClr val="bg1">
                <a:lumMod val="9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8" y="4343400"/>
            <a:ext cx="5074221" cy="20320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8" name="Picture Placeholder 7"/>
          <p:cNvSpPr>
            <a:spLocks noGrp="1"/>
          </p:cNvSpPr>
          <p:nvPr>
            <p:ph type="pic" sz="quarter" idx="16" hasCustomPrompt="1"/>
          </p:nvPr>
        </p:nvSpPr>
        <p:spPr>
          <a:xfrm>
            <a:off x="6223267" y="4343400"/>
            <a:ext cx="5074221" cy="20320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_Pic09">
    <p:spTree>
      <p:nvGrpSpPr>
        <p:cNvPr id="1" name=""/>
        <p:cNvGrpSpPr/>
        <p:nvPr/>
      </p:nvGrpSpPr>
      <p:grpSpPr>
        <a:xfrm>
          <a:off x="0" y="0"/>
          <a:ext cx="0" cy="0"/>
          <a:chOff x="0" y="0"/>
          <a:chExt cx="0" cy="0"/>
        </a:xfrm>
      </p:grpSpPr>
      <p:sp>
        <p:nvSpPr>
          <p:cNvPr id="7" name="Picture Placeholder 7"/>
          <p:cNvSpPr>
            <a:spLocks noGrp="1"/>
          </p:cNvSpPr>
          <p:nvPr>
            <p:ph type="pic" sz="quarter" idx="15" hasCustomPrompt="1"/>
          </p:nvPr>
        </p:nvSpPr>
        <p:spPr>
          <a:xfrm>
            <a:off x="880608" y="1711037"/>
            <a:ext cx="4471039" cy="3352800"/>
          </a:xfrm>
          <a:prstGeom prst="rect">
            <a:avLst/>
          </a:prstGeom>
          <a:ln>
            <a:solidFill>
              <a:schemeClr val="bg1">
                <a:lumMod val="65000"/>
              </a:schemeClr>
            </a:solidFill>
          </a:ln>
        </p:spPr>
        <p:txBody>
          <a:bodyPr bIns="274320" anchor="b"/>
          <a:lstStyle>
            <a:lvl1pPr algn="ctr">
              <a:buNone/>
              <a:defRPr sz="1600">
                <a:solidFill>
                  <a:schemeClr val="tx1">
                    <a:lumMod val="50000"/>
                    <a:lumOff val="50000"/>
                  </a:schemeClr>
                </a:solidFill>
              </a:defRPr>
            </a:lvl1pPr>
          </a:lstStyle>
          <a:p>
            <a:r>
              <a:rPr lang="en-US" dirty="0"/>
              <a:t>Image Holder</a:t>
            </a:r>
          </a:p>
        </p:txBody>
      </p:sp>
      <p:sp>
        <p:nvSpPr>
          <p:cNvPr id="5"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6"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8" name="Picture Placeholder 7"/>
          <p:cNvSpPr>
            <a:spLocks noGrp="1"/>
          </p:cNvSpPr>
          <p:nvPr>
            <p:ph type="pic" sz="quarter" idx="16" hasCustomPrompt="1"/>
          </p:nvPr>
        </p:nvSpPr>
        <p:spPr>
          <a:xfrm>
            <a:off x="852803"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3" name="Picture Placeholder 7"/>
          <p:cNvSpPr>
            <a:spLocks noGrp="1"/>
          </p:cNvSpPr>
          <p:nvPr>
            <p:ph type="pic" sz="quarter" idx="17" hasCustomPrompt="1"/>
          </p:nvPr>
        </p:nvSpPr>
        <p:spPr>
          <a:xfrm>
            <a:off x="2406407"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
        <p:nvSpPr>
          <p:cNvPr id="14" name="Picture Placeholder 7"/>
          <p:cNvSpPr>
            <a:spLocks noGrp="1"/>
          </p:cNvSpPr>
          <p:nvPr>
            <p:ph type="pic" sz="quarter" idx="18" hasCustomPrompt="1"/>
          </p:nvPr>
        </p:nvSpPr>
        <p:spPr>
          <a:xfrm>
            <a:off x="3960012" y="5215853"/>
            <a:ext cx="1391635" cy="1067184"/>
          </a:xfrm>
          <a:prstGeom prst="rect">
            <a:avLst/>
          </a:prstGeom>
          <a:ln>
            <a:solidFill>
              <a:schemeClr val="bg1">
                <a:lumMod val="65000"/>
              </a:schemeClr>
            </a:solidFill>
          </a:ln>
        </p:spPr>
        <p:txBody>
          <a:bodyPr bIns="91440" anchor="b"/>
          <a:lstStyle>
            <a:lvl1pPr algn="ctr">
              <a:buNone/>
              <a:defRPr sz="10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1000" fill="hold"/>
                                        <p:tgtEl>
                                          <p:spTgt spid="13"/>
                                        </p:tgtEl>
                                        <p:attrNameLst>
                                          <p:attrName>ppt_x</p:attrName>
                                        </p:attrNameLst>
                                      </p:cBhvr>
                                      <p:tavLst>
                                        <p:tav tm="0">
                                          <p:val>
                                            <p:strVal val="#ppt_x"/>
                                          </p:val>
                                        </p:tav>
                                        <p:tav tm="100000">
                                          <p:val>
                                            <p:strVal val="#ppt_x"/>
                                          </p:val>
                                        </p:tav>
                                      </p:tavLst>
                                    </p:anim>
                                    <p:anim calcmode="lin" valueType="num">
                                      <p:cBhvr additive="base">
                                        <p:cTn id="18" dur="10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_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2"/>
            <a:ext cx="12192000" cy="28193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Team09">
    <p:spTree>
      <p:nvGrpSpPr>
        <p:cNvPr id="1" name=""/>
        <p:cNvGrpSpPr/>
        <p:nvPr/>
      </p:nvGrpSpPr>
      <p:grpSpPr>
        <a:xfrm>
          <a:off x="0" y="0"/>
          <a:ext cx="0" cy="0"/>
          <a:chOff x="0" y="0"/>
          <a:chExt cx="0" cy="0"/>
        </a:xfrm>
      </p:grpSpPr>
      <p:sp>
        <p:nvSpPr>
          <p:cNvPr id="21" name="Picture Placeholder 7"/>
          <p:cNvSpPr>
            <a:spLocks noGrp="1"/>
          </p:cNvSpPr>
          <p:nvPr>
            <p:ph type="pic" sz="quarter" idx="29" hasCustomPrompt="1"/>
          </p:nvPr>
        </p:nvSpPr>
        <p:spPr>
          <a:xfrm>
            <a:off x="0" y="2964581"/>
            <a:ext cx="12192000" cy="389341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
        <p:nvSpPr>
          <p:cNvPr id="31" name="Picture Placeholder 7"/>
          <p:cNvSpPr>
            <a:spLocks noGrp="1"/>
          </p:cNvSpPr>
          <p:nvPr>
            <p:ph type="pic" sz="quarter" idx="10" hasCustomPrompt="1"/>
          </p:nvPr>
        </p:nvSpPr>
        <p:spPr>
          <a:xfrm>
            <a:off x="876172" y="2006600"/>
            <a:ext cx="1895355" cy="1894789"/>
          </a:xfrm>
          <a:prstGeom prst="ellipse">
            <a:avLst/>
          </a:prstGeom>
          <a:ln w="19050">
            <a:solidFill>
              <a:schemeClr val="accent1"/>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p:nvPr>
        </p:nvSpPr>
        <p:spPr>
          <a:xfrm>
            <a:off x="849403"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3" name="Picture Placeholder 7"/>
          <p:cNvSpPr>
            <a:spLocks noGrp="1"/>
          </p:cNvSpPr>
          <p:nvPr>
            <p:ph type="pic" sz="quarter" idx="17" hasCustomPrompt="1"/>
          </p:nvPr>
        </p:nvSpPr>
        <p:spPr>
          <a:xfrm>
            <a:off x="3011255" y="2006600"/>
            <a:ext cx="1895355" cy="1894789"/>
          </a:xfrm>
          <a:prstGeom prst="ellipse">
            <a:avLst/>
          </a:prstGeom>
          <a:ln w="19050">
            <a:solidFill>
              <a:schemeClr val="accent2"/>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8"/>
          </p:nvPr>
        </p:nvSpPr>
        <p:spPr>
          <a:xfrm>
            <a:off x="2984486"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7" name="Picture Placeholder 7"/>
          <p:cNvSpPr>
            <a:spLocks noGrp="1"/>
          </p:cNvSpPr>
          <p:nvPr>
            <p:ph type="pic" sz="quarter" idx="20" hasCustomPrompt="1"/>
          </p:nvPr>
        </p:nvSpPr>
        <p:spPr>
          <a:xfrm>
            <a:off x="5131884" y="2006600"/>
            <a:ext cx="1895355" cy="1894789"/>
          </a:xfrm>
          <a:prstGeom prst="ellipse">
            <a:avLst/>
          </a:prstGeom>
          <a:ln w="19050">
            <a:solidFill>
              <a:schemeClr val="accent3"/>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28" name="Text Placeholder 3"/>
          <p:cNvSpPr>
            <a:spLocks noGrp="1"/>
          </p:cNvSpPr>
          <p:nvPr>
            <p:ph type="body" sz="half" idx="21"/>
          </p:nvPr>
        </p:nvSpPr>
        <p:spPr>
          <a:xfrm>
            <a:off x="5105115"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2" name="Picture Placeholder 7"/>
          <p:cNvSpPr>
            <a:spLocks noGrp="1"/>
          </p:cNvSpPr>
          <p:nvPr>
            <p:ph type="pic" sz="quarter" idx="23" hasCustomPrompt="1"/>
          </p:nvPr>
        </p:nvSpPr>
        <p:spPr>
          <a:xfrm>
            <a:off x="7241708" y="2006600"/>
            <a:ext cx="1895355" cy="1894789"/>
          </a:xfrm>
          <a:prstGeom prst="ellipse">
            <a:avLst/>
          </a:prstGeom>
          <a:ln w="19050">
            <a:solidFill>
              <a:schemeClr val="accent4"/>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3" name="Text Placeholder 3"/>
          <p:cNvSpPr>
            <a:spLocks noGrp="1"/>
          </p:cNvSpPr>
          <p:nvPr>
            <p:ph type="body" sz="half" idx="24"/>
          </p:nvPr>
        </p:nvSpPr>
        <p:spPr>
          <a:xfrm>
            <a:off x="7214939"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38" name="Picture Placeholder 7"/>
          <p:cNvSpPr>
            <a:spLocks noGrp="1"/>
          </p:cNvSpPr>
          <p:nvPr>
            <p:ph type="pic" sz="quarter" idx="26" hasCustomPrompt="1"/>
          </p:nvPr>
        </p:nvSpPr>
        <p:spPr>
          <a:xfrm>
            <a:off x="9373143" y="2006600"/>
            <a:ext cx="1895355" cy="1894789"/>
          </a:xfrm>
          <a:prstGeom prst="ellipse">
            <a:avLst/>
          </a:prstGeom>
          <a:ln w="19050">
            <a:solidFill>
              <a:schemeClr val="accent5"/>
            </a:solidFill>
          </a:ln>
        </p:spPr>
        <p:txBody>
          <a:bodyPr bIns="182880" anchor="b"/>
          <a:lstStyle>
            <a:lvl1pPr algn="ctr">
              <a:buNone/>
              <a:defRPr sz="1465">
                <a:solidFill>
                  <a:schemeClr val="tx1">
                    <a:lumMod val="50000"/>
                    <a:lumOff val="50000"/>
                  </a:schemeClr>
                </a:solidFill>
              </a:defRPr>
            </a:lvl1pPr>
          </a:lstStyle>
          <a:p>
            <a:r>
              <a:rPr lang="en-US" dirty="0"/>
              <a:t>Image Holder</a:t>
            </a:r>
          </a:p>
        </p:txBody>
      </p:sp>
      <p:sp>
        <p:nvSpPr>
          <p:cNvPr id="39" name="Text Placeholder 3"/>
          <p:cNvSpPr>
            <a:spLocks noGrp="1"/>
          </p:cNvSpPr>
          <p:nvPr>
            <p:ph type="body" sz="half" idx="27"/>
          </p:nvPr>
        </p:nvSpPr>
        <p:spPr>
          <a:xfrm>
            <a:off x="9346374" y="4644196"/>
            <a:ext cx="1948892" cy="1231107"/>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a:p>
            <a:pPr algn="ctr"/>
            <a:endParaRPr lang="en-US" sz="1335" dirty="0">
              <a:solidFill>
                <a:schemeClr val="tx1">
                  <a:lumMod val="50000"/>
                  <a:lumOff val="50000"/>
                </a:schemeClr>
              </a:solidFill>
            </a:endParaRPr>
          </a:p>
        </p:txBody>
      </p:sp>
      <p:sp>
        <p:nvSpPr>
          <p:cNvPr id="22" name="Text Placeholder 3"/>
          <p:cNvSpPr>
            <a:spLocks noGrp="1"/>
          </p:cNvSpPr>
          <p:nvPr>
            <p:ph type="body" sz="half" idx="16"/>
          </p:nvPr>
        </p:nvSpPr>
        <p:spPr>
          <a:xfrm>
            <a:off x="1140228"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26" name="Text Placeholder 3"/>
          <p:cNvSpPr>
            <a:spLocks noGrp="1"/>
          </p:cNvSpPr>
          <p:nvPr>
            <p:ph type="body" sz="half" idx="19"/>
          </p:nvPr>
        </p:nvSpPr>
        <p:spPr>
          <a:xfrm>
            <a:off x="3275311"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0" name="Text Placeholder 3"/>
          <p:cNvSpPr>
            <a:spLocks noGrp="1"/>
          </p:cNvSpPr>
          <p:nvPr>
            <p:ph type="body" sz="half" idx="22"/>
          </p:nvPr>
        </p:nvSpPr>
        <p:spPr>
          <a:xfrm>
            <a:off x="5395940"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36" name="Text Placeholder 3"/>
          <p:cNvSpPr>
            <a:spLocks noGrp="1"/>
          </p:cNvSpPr>
          <p:nvPr>
            <p:ph type="body" sz="half" idx="25"/>
          </p:nvPr>
        </p:nvSpPr>
        <p:spPr>
          <a:xfrm>
            <a:off x="7505764"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44" name="Text Placeholder 3"/>
          <p:cNvSpPr>
            <a:spLocks noGrp="1"/>
          </p:cNvSpPr>
          <p:nvPr>
            <p:ph type="body" sz="half" idx="28"/>
          </p:nvPr>
        </p:nvSpPr>
        <p:spPr>
          <a:xfrm>
            <a:off x="9637199" y="3980808"/>
            <a:ext cx="1367243" cy="508973"/>
          </a:xfrm>
          <a:prstGeom prst="rect">
            <a:avLst/>
          </a:prstGeom>
        </p:spPr>
        <p:txBody>
          <a:bodyPr wrap="squar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a:p>
        </p:txBody>
      </p:sp>
      <p:sp>
        <p:nvSpPr>
          <p:cNvPr id="19"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20"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500"/>
                            </p:stCondLst>
                            <p:childTnLst>
                              <p:par>
                                <p:cTn id="15" presetID="2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wipe(down)">
                                      <p:cBhvr>
                                        <p:cTn id="17" dur="500"/>
                                        <p:tgtEl>
                                          <p:spTgt spid="22">
                                            <p:txEl>
                                              <p:pRg st="0" end="0"/>
                                            </p:txEl>
                                          </p:spTgt>
                                        </p:tgtEl>
                                      </p:cBhvr>
                                    </p:animEffect>
                                  </p:childTnLst>
                                </p:cTn>
                              </p:par>
                            </p:childTnLst>
                          </p:cTn>
                        </p:par>
                        <p:par>
                          <p:cTn id="18" fill="hold">
                            <p:stCondLst>
                              <p:cond delay="2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4">
                                            <p:txEl>
                                              <p:pRg st="0" end="0"/>
                                            </p:txEl>
                                          </p:spTgt>
                                        </p:tgtEl>
                                        <p:attrNameLst>
                                          <p:attrName>style.visibility</p:attrName>
                                        </p:attrNameLst>
                                      </p:cBhvr>
                                      <p:to>
                                        <p:strVal val="visible"/>
                                      </p:to>
                                    </p:set>
                                    <p:anim calcmode="lin" valueType="num">
                                      <p:cBhvr additive="base">
                                        <p:cTn id="21"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3000"/>
                            </p:stCondLst>
                            <p:childTnLst>
                              <p:par>
                                <p:cTn id="30" presetID="22" presetClass="entr" presetSubtype="4" fill="hold" grpId="0" nodeType="afterEffect" nodePh="1">
                                  <p:stCondLst>
                                    <p:cond delay="0"/>
                                  </p:stCondLst>
                                  <p:endCondLst>
                                    <p:cond evt="begin" delay="0">
                                      <p:tn val="30"/>
                                    </p:cond>
                                  </p:end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par>
                          <p:cTn id="33" fill="hold">
                            <p:stCondLst>
                              <p:cond delay="3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24">
                                            <p:txEl>
                                              <p:pRg st="0" end="0"/>
                                            </p:txEl>
                                          </p:spTgt>
                                        </p:tgtEl>
                                        <p:attrNameLst>
                                          <p:attrName>style.visibility</p:attrName>
                                        </p:attrNameLst>
                                      </p:cBhvr>
                                      <p:to>
                                        <p:strVal val="visible"/>
                                      </p:to>
                                    </p:set>
                                    <p:anim calcmode="lin" valueType="num">
                                      <p:cBhvr additive="base">
                                        <p:cTn id="36"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45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wipe(down)">
                                      <p:cBhvr>
                                        <p:cTn id="47" dur="500"/>
                                        <p:tgtEl>
                                          <p:spTgt spid="30">
                                            <p:txEl>
                                              <p:pRg st="0" end="0"/>
                                            </p:txEl>
                                          </p:spTgt>
                                        </p:tgtEl>
                                      </p:cBhvr>
                                    </p:animEffect>
                                  </p:childTnLst>
                                </p:cTn>
                              </p:par>
                            </p:childTnLst>
                          </p:cTn>
                        </p:par>
                        <p:par>
                          <p:cTn id="48" fill="hold">
                            <p:stCondLst>
                              <p:cond delay="5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28">
                                            <p:txEl>
                                              <p:pRg st="0" end="0"/>
                                            </p:txEl>
                                          </p:spTgt>
                                        </p:tgtEl>
                                        <p:attrNameLst>
                                          <p:attrName>style.visibility</p:attrName>
                                        </p:attrNameLst>
                                      </p:cBhvr>
                                      <p:to>
                                        <p:strVal val="visible"/>
                                      </p:to>
                                    </p:set>
                                    <p:anim calcmode="lin" valueType="num">
                                      <p:cBhvr additive="base">
                                        <p:cTn id="5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53" presetClass="entr" presetSubtype="16"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6000"/>
                            </p:stCondLst>
                            <p:childTnLst>
                              <p:par>
                                <p:cTn id="60" presetID="22" presetClass="entr" presetSubtype="4" fill="hold" grpId="0" nodeType="afterEffect" nodePh="1">
                                  <p:stCondLst>
                                    <p:cond delay="0"/>
                                  </p:stCondLst>
                                  <p:endCondLst>
                                    <p:cond evt="begin" delay="0">
                                      <p:tn val="60"/>
                                    </p:cond>
                                  </p:endCondLst>
                                  <p:childTnLst>
                                    <p:set>
                                      <p:cBhvr>
                                        <p:cTn id="61" dur="1" fill="hold">
                                          <p:stCondLst>
                                            <p:cond delay="0"/>
                                          </p:stCondLst>
                                        </p:cTn>
                                        <p:tgtEl>
                                          <p:spTgt spid="36">
                                            <p:txEl>
                                              <p:pRg st="0" end="0"/>
                                            </p:txEl>
                                          </p:spTgt>
                                        </p:tgtEl>
                                        <p:attrNameLst>
                                          <p:attrName>style.visibility</p:attrName>
                                        </p:attrNameLst>
                                      </p:cBhvr>
                                      <p:to>
                                        <p:strVal val="visible"/>
                                      </p:to>
                                    </p:set>
                                    <p:animEffect transition="in" filter="wipe(down)">
                                      <p:cBhvr>
                                        <p:cTn id="62" dur="500"/>
                                        <p:tgtEl>
                                          <p:spTgt spid="36">
                                            <p:txEl>
                                              <p:pRg st="0" end="0"/>
                                            </p:txEl>
                                          </p:spTgt>
                                        </p:tgtEl>
                                      </p:cBhvr>
                                    </p:animEffect>
                                  </p:childTnLst>
                                </p:cTn>
                              </p:par>
                            </p:childTnLst>
                          </p:cTn>
                        </p:par>
                        <p:par>
                          <p:cTn id="63" fill="hold">
                            <p:stCondLst>
                              <p:cond delay="6500"/>
                            </p:stCondLst>
                            <p:childTnLst>
                              <p:par>
                                <p:cTn id="64" presetID="2" presetClass="entr" presetSubtype="4" accel="50000" decel="50000" fill="hold" grpId="0" nodeType="afterEffect" nodePh="1">
                                  <p:stCondLst>
                                    <p:cond delay="0"/>
                                  </p:stCondLst>
                                  <p:endCondLst>
                                    <p:cond evt="begin" delay="0">
                                      <p:tn val="64"/>
                                    </p:cond>
                                  </p:endCondLst>
                                  <p:childTnLst>
                                    <p:set>
                                      <p:cBhvr>
                                        <p:cTn id="65" dur="1" fill="hold">
                                          <p:stCondLst>
                                            <p:cond delay="0"/>
                                          </p:stCondLst>
                                        </p:cTn>
                                        <p:tgtEl>
                                          <p:spTgt spid="33">
                                            <p:txEl>
                                              <p:pRg st="0" end="0"/>
                                            </p:txEl>
                                          </p:spTgt>
                                        </p:tgtEl>
                                        <p:attrNameLst>
                                          <p:attrName>style.visibility</p:attrName>
                                        </p:attrNameLst>
                                      </p:cBhvr>
                                      <p:to>
                                        <p:strVal val="visible"/>
                                      </p:to>
                                    </p:set>
                                    <p:anim calcmode="lin" valueType="num">
                                      <p:cBhvr additive="base">
                                        <p:cTn id="66"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animEffect transition="in" filter="fade">
                                      <p:cBhvr>
                                        <p:cTn id="73" dur="500"/>
                                        <p:tgtEl>
                                          <p:spTgt spid="38"/>
                                        </p:tgtEl>
                                      </p:cBhvr>
                                    </p:animEffect>
                                  </p:childTnLst>
                                </p:cTn>
                              </p:par>
                            </p:childTnLst>
                          </p:cTn>
                        </p:par>
                        <p:par>
                          <p:cTn id="74" fill="hold">
                            <p:stCondLst>
                              <p:cond delay="7500"/>
                            </p:stCondLst>
                            <p:childTnLst>
                              <p:par>
                                <p:cTn id="75" presetID="22" presetClass="entr" presetSubtype="4" fill="hold" grpId="0" nodeType="afterEffect" nodePh="1">
                                  <p:stCondLst>
                                    <p:cond delay="0"/>
                                  </p:stCondLst>
                                  <p:endCondLst>
                                    <p:cond evt="begin" delay="0">
                                      <p:tn val="75"/>
                                    </p:cond>
                                  </p:endCondLst>
                                  <p:childTnLst>
                                    <p:set>
                                      <p:cBhvr>
                                        <p:cTn id="76" dur="1" fill="hold">
                                          <p:stCondLst>
                                            <p:cond delay="0"/>
                                          </p:stCondLst>
                                        </p:cTn>
                                        <p:tgtEl>
                                          <p:spTgt spid="44">
                                            <p:txEl>
                                              <p:pRg st="0" end="0"/>
                                            </p:txEl>
                                          </p:spTgt>
                                        </p:tgtEl>
                                        <p:attrNameLst>
                                          <p:attrName>style.visibility</p:attrName>
                                        </p:attrNameLst>
                                      </p:cBhvr>
                                      <p:to>
                                        <p:strVal val="visible"/>
                                      </p:to>
                                    </p:set>
                                    <p:animEffect transition="in" filter="wipe(down)">
                                      <p:cBhvr>
                                        <p:cTn id="77" dur="500"/>
                                        <p:tgtEl>
                                          <p:spTgt spid="44">
                                            <p:txEl>
                                              <p:pRg st="0" end="0"/>
                                            </p:txEl>
                                          </p:spTgt>
                                        </p:tgtEl>
                                      </p:cBhvr>
                                    </p:animEffect>
                                  </p:childTnLst>
                                </p:cTn>
                              </p:par>
                            </p:childTnLst>
                          </p:cTn>
                        </p:par>
                        <p:par>
                          <p:cTn id="78" fill="hold">
                            <p:stCondLst>
                              <p:cond delay="8000"/>
                            </p:stCondLst>
                            <p:childTnLst>
                              <p:par>
                                <p:cTn id="79" presetID="2" presetClass="entr" presetSubtype="4" accel="50000" decel="50000" fill="hold" grpId="0" nodeType="afterEffect" nodePh="1">
                                  <p:stCondLst>
                                    <p:cond delay="0"/>
                                  </p:stCondLst>
                                  <p:endCondLst>
                                    <p:cond evt="begin" delay="0">
                                      <p:tn val="79"/>
                                    </p:cond>
                                  </p:endCondLst>
                                  <p:childTnLst>
                                    <p:set>
                                      <p:cBhvr>
                                        <p:cTn id="80" dur="1" fill="hold">
                                          <p:stCondLst>
                                            <p:cond delay="0"/>
                                          </p:stCondLst>
                                        </p:cTn>
                                        <p:tgtEl>
                                          <p:spTgt spid="39">
                                            <p:txEl>
                                              <p:pRg st="0" end="0"/>
                                            </p:txEl>
                                          </p:spTgt>
                                        </p:tgtEl>
                                        <p:attrNameLst>
                                          <p:attrName>style.visibility</p:attrName>
                                        </p:attrNameLst>
                                      </p:cBhvr>
                                      <p:to>
                                        <p:strVal val="visible"/>
                                      </p:to>
                                    </p:set>
                                    <p:anim calcmode="lin" valueType="num">
                                      <p:cBhvr additive="base">
                                        <p:cTn id="81"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animBg="1"/>
      <p:bldP spid="1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1+#ppt_h/2"/>
                          </p:val>
                        </p:tav>
                        <p:tav tm="100000">
                          <p:val>
                            <p:strVal val="#ppt_y"/>
                          </p:val>
                        </p:tav>
                      </p:tavLst>
                    </p:anim>
                  </p:childTnLst>
                </p:cTn>
              </p:par>
            </p:tnLst>
          </p:tmpl>
        </p:tmplLst>
      </p:bldP>
      <p:bldP spid="23" grpId="0" animBg="1"/>
      <p:bldP spid="2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27" grpId="0" animBg="1"/>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2" grpId="0" animBg="1"/>
      <p:bldP spid="3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8" grpId="0" animBg="1"/>
      <p:bldP spid="3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P spid="2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P spid="2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Effect transition="in" filter="wipe(down)">
                      <p:cBhvr>
                        <p:cTn dur="500"/>
                        <p:tgtEl>
                          <p:spTgt spid="26"/>
                        </p:tgtEl>
                      </p:cBhvr>
                    </p:animEffect>
                  </p:childTnLst>
                </p:cTn>
              </p:par>
            </p:tnLst>
          </p:tmpl>
        </p:tmplLst>
      </p:bldP>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4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Effect transition="in" filter="wipe(down)">
                      <p:cBhvr>
                        <p:cTn dur="500"/>
                        <p:tgtEl>
                          <p:spTgt spid="44"/>
                        </p:tgtEl>
                      </p:cBhvr>
                    </p:animEffect>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4_Team09">
    <p:spTree>
      <p:nvGrpSpPr>
        <p:cNvPr id="1" name=""/>
        <p:cNvGrpSpPr/>
        <p:nvPr/>
      </p:nvGrpSpPr>
      <p:grpSpPr>
        <a:xfrm>
          <a:off x="0" y="0"/>
          <a:ext cx="0" cy="0"/>
          <a:chOff x="0" y="0"/>
          <a:chExt cx="0" cy="0"/>
        </a:xfrm>
      </p:grpSpPr>
      <p:sp>
        <p:nvSpPr>
          <p:cNvPr id="2" name="Rectangle 1"/>
          <p:cNvSpPr/>
          <p:nvPr userDrawn="1"/>
        </p:nvSpPr>
        <p:spPr>
          <a:xfrm>
            <a:off x="3035302" y="1592349"/>
            <a:ext cx="2743199" cy="654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34" name="Picture Placeholder 7"/>
          <p:cNvSpPr>
            <a:spLocks noGrp="1"/>
          </p:cNvSpPr>
          <p:nvPr>
            <p:ph type="pic" sz="quarter" idx="10" hasCustomPrompt="1"/>
          </p:nvPr>
        </p:nvSpPr>
        <p:spPr>
          <a:xfrm>
            <a:off x="1511301"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35" name="Text Placeholder 3"/>
          <p:cNvSpPr>
            <a:spLocks noGrp="1"/>
          </p:cNvSpPr>
          <p:nvPr>
            <p:ph type="body" sz="half" idx="15" hasCustomPrompt="1"/>
          </p:nvPr>
        </p:nvSpPr>
        <p:spPr>
          <a:xfrm>
            <a:off x="3238500"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36" name="Text Placeholder 3"/>
          <p:cNvSpPr>
            <a:spLocks noGrp="1"/>
          </p:cNvSpPr>
          <p:nvPr>
            <p:ph type="body" sz="half" idx="16" hasCustomPrompt="1"/>
          </p:nvPr>
        </p:nvSpPr>
        <p:spPr>
          <a:xfrm>
            <a:off x="3238500"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7" name="Text Placeholder 3"/>
          <p:cNvSpPr>
            <a:spLocks noGrp="1"/>
          </p:cNvSpPr>
          <p:nvPr>
            <p:ph type="body" sz="half" idx="17" hasCustomPrompt="1"/>
          </p:nvPr>
        </p:nvSpPr>
        <p:spPr>
          <a:xfrm>
            <a:off x="3238500"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38" name="Rectangle 37"/>
          <p:cNvSpPr/>
          <p:nvPr userDrawn="1"/>
        </p:nvSpPr>
        <p:spPr>
          <a:xfrm>
            <a:off x="3035302" y="3296689"/>
            <a:ext cx="2743199" cy="6547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9" name="Picture Placeholder 7"/>
          <p:cNvSpPr>
            <a:spLocks noGrp="1"/>
          </p:cNvSpPr>
          <p:nvPr>
            <p:ph type="pic" sz="quarter" idx="18" hasCustomPrompt="1"/>
          </p:nvPr>
        </p:nvSpPr>
        <p:spPr>
          <a:xfrm>
            <a:off x="1511301"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1" name="Text Placeholder 3"/>
          <p:cNvSpPr>
            <a:spLocks noGrp="1"/>
          </p:cNvSpPr>
          <p:nvPr>
            <p:ph type="body" sz="half" idx="19" hasCustomPrompt="1"/>
          </p:nvPr>
        </p:nvSpPr>
        <p:spPr>
          <a:xfrm>
            <a:off x="3238500"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44" name="Text Placeholder 3"/>
          <p:cNvSpPr>
            <a:spLocks noGrp="1"/>
          </p:cNvSpPr>
          <p:nvPr>
            <p:ph type="body" sz="half" idx="20" hasCustomPrompt="1"/>
          </p:nvPr>
        </p:nvSpPr>
        <p:spPr>
          <a:xfrm>
            <a:off x="3238500"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6" name="Text Placeholder 3"/>
          <p:cNvSpPr>
            <a:spLocks noGrp="1"/>
          </p:cNvSpPr>
          <p:nvPr>
            <p:ph type="body" sz="half" idx="21" hasCustomPrompt="1"/>
          </p:nvPr>
        </p:nvSpPr>
        <p:spPr>
          <a:xfrm>
            <a:off x="3238500"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7" name="Rectangle 46"/>
          <p:cNvSpPr/>
          <p:nvPr userDrawn="1"/>
        </p:nvSpPr>
        <p:spPr>
          <a:xfrm>
            <a:off x="3035302" y="5015815"/>
            <a:ext cx="2743199" cy="6547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48" name="Picture Placeholder 7"/>
          <p:cNvSpPr>
            <a:spLocks noGrp="1"/>
          </p:cNvSpPr>
          <p:nvPr>
            <p:ph type="pic" sz="quarter" idx="22" hasCustomPrompt="1"/>
          </p:nvPr>
        </p:nvSpPr>
        <p:spPr>
          <a:xfrm>
            <a:off x="1511301"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49" name="Text Placeholder 3"/>
          <p:cNvSpPr>
            <a:spLocks noGrp="1"/>
          </p:cNvSpPr>
          <p:nvPr>
            <p:ph type="body" sz="half" idx="23" hasCustomPrompt="1"/>
          </p:nvPr>
        </p:nvSpPr>
        <p:spPr>
          <a:xfrm>
            <a:off x="3238500"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0" name="Text Placeholder 3"/>
          <p:cNvSpPr>
            <a:spLocks noGrp="1"/>
          </p:cNvSpPr>
          <p:nvPr>
            <p:ph type="body" sz="half" idx="24" hasCustomPrompt="1"/>
          </p:nvPr>
        </p:nvSpPr>
        <p:spPr>
          <a:xfrm>
            <a:off x="3238500"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1" name="Text Placeholder 3"/>
          <p:cNvSpPr>
            <a:spLocks noGrp="1"/>
          </p:cNvSpPr>
          <p:nvPr>
            <p:ph type="body" sz="half" idx="25" hasCustomPrompt="1"/>
          </p:nvPr>
        </p:nvSpPr>
        <p:spPr>
          <a:xfrm>
            <a:off x="3238500"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2" name="Rectangle 51"/>
          <p:cNvSpPr/>
          <p:nvPr userDrawn="1"/>
        </p:nvSpPr>
        <p:spPr>
          <a:xfrm>
            <a:off x="8026401" y="1592349"/>
            <a:ext cx="2743199" cy="654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3" name="Picture Placeholder 7"/>
          <p:cNvSpPr>
            <a:spLocks noGrp="1"/>
          </p:cNvSpPr>
          <p:nvPr>
            <p:ph type="pic" sz="quarter" idx="26" hasCustomPrompt="1"/>
          </p:nvPr>
        </p:nvSpPr>
        <p:spPr>
          <a:xfrm>
            <a:off x="6502400" y="160020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4" name="Text Placeholder 3"/>
          <p:cNvSpPr>
            <a:spLocks noGrp="1"/>
          </p:cNvSpPr>
          <p:nvPr>
            <p:ph type="body" sz="half" idx="27" hasCustomPrompt="1"/>
          </p:nvPr>
        </p:nvSpPr>
        <p:spPr>
          <a:xfrm>
            <a:off x="8229599" y="229616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55" name="Text Placeholder 3"/>
          <p:cNvSpPr>
            <a:spLocks noGrp="1"/>
          </p:cNvSpPr>
          <p:nvPr>
            <p:ph type="body" sz="half" idx="28" hasCustomPrompt="1"/>
          </p:nvPr>
        </p:nvSpPr>
        <p:spPr>
          <a:xfrm>
            <a:off x="8229599" y="163299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6" name="Text Placeholder 3"/>
          <p:cNvSpPr>
            <a:spLocks noGrp="1"/>
          </p:cNvSpPr>
          <p:nvPr>
            <p:ph type="body" sz="half" idx="29" hasCustomPrompt="1"/>
          </p:nvPr>
        </p:nvSpPr>
        <p:spPr>
          <a:xfrm>
            <a:off x="8229599" y="1919312"/>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57" name="Rectangle 56"/>
          <p:cNvSpPr/>
          <p:nvPr userDrawn="1"/>
        </p:nvSpPr>
        <p:spPr>
          <a:xfrm>
            <a:off x="8026401" y="3296689"/>
            <a:ext cx="2743199" cy="65470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58" name="Picture Placeholder 7"/>
          <p:cNvSpPr>
            <a:spLocks noGrp="1"/>
          </p:cNvSpPr>
          <p:nvPr>
            <p:ph type="pic" sz="quarter" idx="30" hasCustomPrompt="1"/>
          </p:nvPr>
        </p:nvSpPr>
        <p:spPr>
          <a:xfrm>
            <a:off x="6502400" y="3304541"/>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59" name="Text Placeholder 3"/>
          <p:cNvSpPr>
            <a:spLocks noGrp="1"/>
          </p:cNvSpPr>
          <p:nvPr>
            <p:ph type="body" sz="half" idx="31" hasCustomPrompt="1"/>
          </p:nvPr>
        </p:nvSpPr>
        <p:spPr>
          <a:xfrm>
            <a:off x="8229599" y="4000501"/>
            <a:ext cx="2540000" cy="827585"/>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0" name="Text Placeholder 3"/>
          <p:cNvSpPr>
            <a:spLocks noGrp="1"/>
          </p:cNvSpPr>
          <p:nvPr>
            <p:ph type="body" sz="half" idx="32" hasCustomPrompt="1"/>
          </p:nvPr>
        </p:nvSpPr>
        <p:spPr>
          <a:xfrm>
            <a:off x="8229599" y="3337330"/>
            <a:ext cx="2235200" cy="265617"/>
          </a:xfrm>
          <a:prstGeom prst="rect">
            <a:avLst/>
          </a:prstGeom>
        </p:spPr>
        <p:txBody>
          <a:bodyPr wrap="square" lIns="0" tIns="0" rIns="0" bIns="0" anchor="ctr">
            <a:noAutofit/>
          </a:bodyPr>
          <a:lstStyle>
            <a:lvl1pPr marL="0" indent="0" algn="l">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1" name="Text Placeholder 3"/>
          <p:cNvSpPr>
            <a:spLocks noGrp="1"/>
          </p:cNvSpPr>
          <p:nvPr>
            <p:ph type="body" sz="half" idx="33" hasCustomPrompt="1"/>
          </p:nvPr>
        </p:nvSpPr>
        <p:spPr>
          <a:xfrm>
            <a:off x="8229599" y="3623651"/>
            <a:ext cx="2235200" cy="265617"/>
          </a:xfrm>
          <a:prstGeom prst="rect">
            <a:avLst/>
          </a:prstGeom>
        </p:spPr>
        <p:txBody>
          <a:bodyPr wrap="square" lIns="0" tIns="0" rIns="0" bIns="0" anchor="ctr">
            <a:noAutofit/>
          </a:bodyPr>
          <a:lstStyle>
            <a:lvl1pPr marL="0" indent="0" algn="l">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2" name="Rectangle 61"/>
          <p:cNvSpPr/>
          <p:nvPr userDrawn="1"/>
        </p:nvSpPr>
        <p:spPr>
          <a:xfrm>
            <a:off x="8026401" y="5015815"/>
            <a:ext cx="2743199" cy="6547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63" name="Picture Placeholder 7"/>
          <p:cNvSpPr>
            <a:spLocks noGrp="1"/>
          </p:cNvSpPr>
          <p:nvPr>
            <p:ph type="pic" sz="quarter" idx="34" hasCustomPrompt="1"/>
          </p:nvPr>
        </p:nvSpPr>
        <p:spPr>
          <a:xfrm>
            <a:off x="6502400" y="5023667"/>
            <a:ext cx="1524000" cy="1523544"/>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4" name="Text Placeholder 3"/>
          <p:cNvSpPr>
            <a:spLocks noGrp="1"/>
          </p:cNvSpPr>
          <p:nvPr>
            <p:ph type="body" sz="half" idx="35" hasCustomPrompt="1"/>
          </p:nvPr>
        </p:nvSpPr>
        <p:spPr>
          <a:xfrm>
            <a:off x="8229599" y="5719626"/>
            <a:ext cx="2540000" cy="827585"/>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7" name="Text Placeholder 3"/>
          <p:cNvSpPr>
            <a:spLocks noGrp="1"/>
          </p:cNvSpPr>
          <p:nvPr>
            <p:ph type="body" sz="half" idx="36" hasCustomPrompt="1"/>
          </p:nvPr>
        </p:nvSpPr>
        <p:spPr>
          <a:xfrm>
            <a:off x="8229599" y="5056456"/>
            <a:ext cx="2235200" cy="265617"/>
          </a:xfrm>
          <a:prstGeom prst="rect">
            <a:avLst/>
          </a:prstGeom>
        </p:spPr>
        <p:txBody>
          <a:bodyPr wrap="square" lIns="0" tIns="0" rIns="0" bIns="0" anchor="ctr">
            <a:noAutofit/>
          </a:bodyPr>
          <a:lstStyle>
            <a:lvl1pPr marL="0" indent="0" algn="l" rtl="0">
              <a:buNone/>
              <a:defRPr sz="18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8" name="Text Placeholder 3"/>
          <p:cNvSpPr>
            <a:spLocks noGrp="1"/>
          </p:cNvSpPr>
          <p:nvPr>
            <p:ph type="body" sz="half" idx="37" hasCustomPrompt="1"/>
          </p:nvPr>
        </p:nvSpPr>
        <p:spPr>
          <a:xfrm>
            <a:off x="8229599" y="5342777"/>
            <a:ext cx="2235200" cy="265617"/>
          </a:xfrm>
          <a:prstGeom prst="rect">
            <a:avLst/>
          </a:prstGeom>
        </p:spPr>
        <p:txBody>
          <a:bodyPr wrap="square" lIns="0" tIns="0" rIns="0" bIns="0" anchor="ctr">
            <a:noAutofit/>
          </a:bodyPr>
          <a:lstStyle>
            <a:lvl1pPr marL="0" indent="0" algn="l" rtl="0">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wipe(left)">
                                      <p:cBhvr>
                                        <p:cTn id="17" dur="500"/>
                                        <p:tgtEl>
                                          <p:spTgt spid="36">
                                            <p:txEl>
                                              <p:pRg st="0" end="0"/>
                                            </p:tx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xEl>
                                              <p:pRg st="0" end="0"/>
                                            </p:txEl>
                                          </p:spTgt>
                                        </p:tgtEl>
                                        <p:attrNameLst>
                                          <p:attrName>style.visibility</p:attrName>
                                        </p:attrNameLst>
                                      </p:cBhvr>
                                      <p:to>
                                        <p:strVal val="visible"/>
                                      </p:to>
                                    </p:set>
                                    <p:animEffect transition="in" filter="wipe(left)">
                                      <p:cBhvr>
                                        <p:cTn id="21" dur="500"/>
                                        <p:tgtEl>
                                          <p:spTgt spid="37">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wipe(left)">
                                      <p:cBhvr>
                                        <p:cTn id="25" dur="500"/>
                                        <p:tgtEl>
                                          <p:spTgt spid="35">
                                            <p:txEl>
                                              <p:pRg st="0" end="0"/>
                                            </p:txEl>
                                          </p:spTgt>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4">
                                            <p:txEl>
                                              <p:pRg st="0" end="0"/>
                                            </p:txEl>
                                          </p:spTgt>
                                        </p:tgtEl>
                                        <p:attrNameLst>
                                          <p:attrName>style.visibility</p:attrName>
                                        </p:attrNameLst>
                                      </p:cBhvr>
                                      <p:to>
                                        <p:strVal val="visible"/>
                                      </p:to>
                                    </p:set>
                                    <p:animEffect transition="in" filter="wipe(left)">
                                      <p:cBhvr>
                                        <p:cTn id="39" dur="500"/>
                                        <p:tgtEl>
                                          <p:spTgt spid="44">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6">
                                            <p:txEl>
                                              <p:pRg st="0" end="0"/>
                                            </p:txEl>
                                          </p:spTgt>
                                        </p:tgtEl>
                                        <p:attrNameLst>
                                          <p:attrName>style.visibility</p:attrName>
                                        </p:attrNameLst>
                                      </p:cBhvr>
                                      <p:to>
                                        <p:strVal val="visible"/>
                                      </p:to>
                                    </p:set>
                                    <p:animEffect transition="in" filter="wipe(left)">
                                      <p:cBhvr>
                                        <p:cTn id="43" dur="500"/>
                                        <p:tgtEl>
                                          <p:spTgt spid="46">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41">
                                            <p:txEl>
                                              <p:pRg st="0" end="0"/>
                                            </p:txEl>
                                          </p:spTgt>
                                        </p:tgtEl>
                                        <p:attrNameLst>
                                          <p:attrName>style.visibility</p:attrName>
                                        </p:attrNameLst>
                                      </p:cBhvr>
                                      <p:to>
                                        <p:strVal val="visible"/>
                                      </p:to>
                                    </p:set>
                                    <p:animEffect transition="in" filter="wipe(left)">
                                      <p:cBhvr>
                                        <p:cTn id="47" dur="500"/>
                                        <p:tgtEl>
                                          <p:spTgt spid="41">
                                            <p:txEl>
                                              <p:pRg st="0" end="0"/>
                                            </p:txEl>
                                          </p:spTgt>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50">
                                            <p:txEl>
                                              <p:pRg st="0" end="0"/>
                                            </p:txEl>
                                          </p:spTgt>
                                        </p:tgtEl>
                                        <p:attrNameLst>
                                          <p:attrName>style.visibility</p:attrName>
                                        </p:attrNameLst>
                                      </p:cBhvr>
                                      <p:to>
                                        <p:strVal val="visible"/>
                                      </p:to>
                                    </p:set>
                                    <p:animEffect transition="in" filter="wipe(left)">
                                      <p:cBhvr>
                                        <p:cTn id="61" dur="500"/>
                                        <p:tgtEl>
                                          <p:spTgt spid="50">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wipe(left)">
                                      <p:cBhvr>
                                        <p:cTn id="65" dur="500"/>
                                        <p:tgtEl>
                                          <p:spTgt spid="51">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49">
                                            <p:txEl>
                                              <p:pRg st="0" end="0"/>
                                            </p:txEl>
                                          </p:spTgt>
                                        </p:tgtEl>
                                        <p:attrNameLst>
                                          <p:attrName>style.visibility</p:attrName>
                                        </p:attrNameLst>
                                      </p:cBhvr>
                                      <p:to>
                                        <p:strVal val="visible"/>
                                      </p:to>
                                    </p:set>
                                    <p:animEffect transition="in" filter="wipe(left)">
                                      <p:cBhvr>
                                        <p:cTn id="69" dur="500"/>
                                        <p:tgtEl>
                                          <p:spTgt spid="49">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55">
                                            <p:txEl>
                                              <p:pRg st="0" end="0"/>
                                            </p:txEl>
                                          </p:spTgt>
                                        </p:tgtEl>
                                        <p:attrNameLst>
                                          <p:attrName>style.visibility</p:attrName>
                                        </p:attrNameLst>
                                      </p:cBhvr>
                                      <p:to>
                                        <p:strVal val="visible"/>
                                      </p:to>
                                    </p:set>
                                    <p:animEffect transition="in" filter="wipe(left)">
                                      <p:cBhvr>
                                        <p:cTn id="83" dur="500"/>
                                        <p:tgtEl>
                                          <p:spTgt spid="55">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56">
                                            <p:txEl>
                                              <p:pRg st="0" end="0"/>
                                            </p:txEl>
                                          </p:spTgt>
                                        </p:tgtEl>
                                        <p:attrNameLst>
                                          <p:attrName>style.visibility</p:attrName>
                                        </p:attrNameLst>
                                      </p:cBhvr>
                                      <p:to>
                                        <p:strVal val="visible"/>
                                      </p:to>
                                    </p:set>
                                    <p:animEffect transition="in" filter="wipe(left)">
                                      <p:cBhvr>
                                        <p:cTn id="87" dur="500"/>
                                        <p:tgtEl>
                                          <p:spTgt spid="56">
                                            <p:txEl>
                                              <p:pRg st="0" end="0"/>
                                            </p:txEl>
                                          </p:spTgt>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54">
                                            <p:txEl>
                                              <p:pRg st="0" end="0"/>
                                            </p:txEl>
                                          </p:spTgt>
                                        </p:tgtEl>
                                        <p:attrNameLst>
                                          <p:attrName>style.visibility</p:attrName>
                                        </p:attrNameLst>
                                      </p:cBhvr>
                                      <p:to>
                                        <p:strVal val="visible"/>
                                      </p:to>
                                    </p:set>
                                    <p:animEffect transition="in" filter="wipe(left)">
                                      <p:cBhvr>
                                        <p:cTn id="91" dur="500"/>
                                        <p:tgtEl>
                                          <p:spTgt spid="54">
                                            <p:txEl>
                                              <p:pRg st="0" end="0"/>
                                            </p:txEl>
                                          </p:spTgt>
                                        </p:tgtEl>
                                      </p:cBhvr>
                                    </p:animEffect>
                                  </p:childTnLst>
                                </p:cTn>
                              </p:par>
                            </p:childTnLst>
                          </p:cTn>
                        </p:par>
                        <p:par>
                          <p:cTn id="92" fill="hold">
                            <p:stCondLst>
                              <p:cond delay="10000"/>
                            </p:stCondLst>
                            <p:childTnLst>
                              <p:par>
                                <p:cTn id="93" presetID="53" presetClass="entr" presetSubtype="16"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60">
                                            <p:txEl>
                                              <p:pRg st="0" end="0"/>
                                            </p:txEl>
                                          </p:spTgt>
                                        </p:tgtEl>
                                        <p:attrNameLst>
                                          <p:attrName>style.visibility</p:attrName>
                                        </p:attrNameLst>
                                      </p:cBhvr>
                                      <p:to>
                                        <p:strVal val="visible"/>
                                      </p:to>
                                    </p:set>
                                    <p:animEffect transition="in" filter="wipe(left)">
                                      <p:cBhvr>
                                        <p:cTn id="105" dur="500"/>
                                        <p:tgtEl>
                                          <p:spTgt spid="60">
                                            <p:txEl>
                                              <p:pRg st="0" end="0"/>
                                            </p:txEl>
                                          </p:spTgt>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61">
                                            <p:txEl>
                                              <p:pRg st="0" end="0"/>
                                            </p:txEl>
                                          </p:spTgt>
                                        </p:tgtEl>
                                        <p:attrNameLst>
                                          <p:attrName>style.visibility</p:attrName>
                                        </p:attrNameLst>
                                      </p:cBhvr>
                                      <p:to>
                                        <p:strVal val="visible"/>
                                      </p:to>
                                    </p:set>
                                    <p:animEffect transition="in" filter="wipe(left)">
                                      <p:cBhvr>
                                        <p:cTn id="109" dur="500"/>
                                        <p:tgtEl>
                                          <p:spTgt spid="61">
                                            <p:txEl>
                                              <p:pRg st="0" end="0"/>
                                            </p:txEl>
                                          </p:spTgt>
                                        </p:tgtEl>
                                      </p:cBhvr>
                                    </p:animEffect>
                                  </p:childTnLst>
                                </p:cTn>
                              </p:par>
                            </p:childTnLst>
                          </p:cTn>
                        </p:par>
                        <p:par>
                          <p:cTn id="110" fill="hold">
                            <p:stCondLst>
                              <p:cond delay="12000"/>
                            </p:stCondLst>
                            <p:childTnLst>
                              <p:par>
                                <p:cTn id="111" presetID="22" presetClass="entr" presetSubtype="8" fill="hold" grpId="0" nodeType="afterEffect">
                                  <p:stCondLst>
                                    <p:cond delay="0"/>
                                  </p:stCondLst>
                                  <p:childTnLst>
                                    <p:set>
                                      <p:cBhvr>
                                        <p:cTn id="112" dur="1" fill="hold">
                                          <p:stCondLst>
                                            <p:cond delay="0"/>
                                          </p:stCondLst>
                                        </p:cTn>
                                        <p:tgtEl>
                                          <p:spTgt spid="59">
                                            <p:txEl>
                                              <p:pRg st="0" end="0"/>
                                            </p:txEl>
                                          </p:spTgt>
                                        </p:tgtEl>
                                        <p:attrNameLst>
                                          <p:attrName>style.visibility</p:attrName>
                                        </p:attrNameLst>
                                      </p:cBhvr>
                                      <p:to>
                                        <p:strVal val="visible"/>
                                      </p:to>
                                    </p:set>
                                    <p:animEffect transition="in" filter="wipe(left)">
                                      <p:cBhvr>
                                        <p:cTn id="113" dur="500"/>
                                        <p:tgtEl>
                                          <p:spTgt spid="59">
                                            <p:txEl>
                                              <p:pRg st="0" end="0"/>
                                            </p:txEl>
                                          </p:spTgt>
                                        </p:tgtEl>
                                      </p:cBhvr>
                                    </p:animEffect>
                                  </p:childTnLst>
                                </p:cTn>
                              </p:par>
                            </p:childTnLst>
                          </p:cTn>
                        </p:par>
                        <p:par>
                          <p:cTn id="114" fill="hold">
                            <p:stCondLst>
                              <p:cond delay="12500"/>
                            </p:stCondLst>
                            <p:childTnLst>
                              <p:par>
                                <p:cTn id="115" presetID="53" presetClass="entr" presetSubtype="16" fill="hold" grpId="0" nodeType="afterEffect">
                                  <p:stCondLst>
                                    <p:cond delay="0"/>
                                  </p:stCondLst>
                                  <p:childTnLst>
                                    <p:set>
                                      <p:cBhvr>
                                        <p:cTn id="116" dur="1" fill="hold">
                                          <p:stCondLst>
                                            <p:cond delay="0"/>
                                          </p:stCondLst>
                                        </p:cTn>
                                        <p:tgtEl>
                                          <p:spTgt spid="63"/>
                                        </p:tgtEl>
                                        <p:attrNameLst>
                                          <p:attrName>style.visibility</p:attrName>
                                        </p:attrNameLst>
                                      </p:cBhvr>
                                      <p:to>
                                        <p:strVal val="visible"/>
                                      </p:to>
                                    </p:set>
                                    <p:anim calcmode="lin" valueType="num">
                                      <p:cBhvr>
                                        <p:cTn id="117" dur="500" fill="hold"/>
                                        <p:tgtEl>
                                          <p:spTgt spid="63"/>
                                        </p:tgtEl>
                                        <p:attrNameLst>
                                          <p:attrName>ppt_w</p:attrName>
                                        </p:attrNameLst>
                                      </p:cBhvr>
                                      <p:tavLst>
                                        <p:tav tm="0">
                                          <p:val>
                                            <p:fltVal val="0"/>
                                          </p:val>
                                        </p:tav>
                                        <p:tav tm="100000">
                                          <p:val>
                                            <p:strVal val="#ppt_w"/>
                                          </p:val>
                                        </p:tav>
                                      </p:tavLst>
                                    </p:anim>
                                    <p:anim calcmode="lin" valueType="num">
                                      <p:cBhvr>
                                        <p:cTn id="118" dur="500" fill="hold"/>
                                        <p:tgtEl>
                                          <p:spTgt spid="63"/>
                                        </p:tgtEl>
                                        <p:attrNameLst>
                                          <p:attrName>ppt_h</p:attrName>
                                        </p:attrNameLst>
                                      </p:cBhvr>
                                      <p:tavLst>
                                        <p:tav tm="0">
                                          <p:val>
                                            <p:fltVal val="0"/>
                                          </p:val>
                                        </p:tav>
                                        <p:tav tm="100000">
                                          <p:val>
                                            <p:strVal val="#ppt_h"/>
                                          </p:val>
                                        </p:tav>
                                      </p:tavLst>
                                    </p:anim>
                                    <p:animEffect transition="in" filter="fade">
                                      <p:cBhvr>
                                        <p:cTn id="119" dur="500"/>
                                        <p:tgtEl>
                                          <p:spTgt spid="63"/>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wipe(left)">
                                      <p:cBhvr>
                                        <p:cTn id="123" dur="500"/>
                                        <p:tgtEl>
                                          <p:spTgt spid="62"/>
                                        </p:tgtEl>
                                      </p:cBhvr>
                                    </p:animEffect>
                                  </p:childTnLst>
                                </p:cTn>
                              </p:par>
                            </p:childTnLst>
                          </p:cTn>
                        </p:par>
                        <p:par>
                          <p:cTn id="124" fill="hold">
                            <p:stCondLst>
                              <p:cond delay="13500"/>
                            </p:stCondLst>
                            <p:childTnLst>
                              <p:par>
                                <p:cTn id="125" presetID="22" presetClass="entr" presetSubtype="8" fill="hold" grpId="0" nodeType="afterEffect">
                                  <p:stCondLst>
                                    <p:cond delay="0"/>
                                  </p:stCondLst>
                                  <p:childTnLst>
                                    <p:set>
                                      <p:cBhvr>
                                        <p:cTn id="126" dur="1" fill="hold">
                                          <p:stCondLst>
                                            <p:cond delay="0"/>
                                          </p:stCondLst>
                                        </p:cTn>
                                        <p:tgtEl>
                                          <p:spTgt spid="87">
                                            <p:txEl>
                                              <p:pRg st="0" end="0"/>
                                            </p:txEl>
                                          </p:spTgt>
                                        </p:tgtEl>
                                        <p:attrNameLst>
                                          <p:attrName>style.visibility</p:attrName>
                                        </p:attrNameLst>
                                      </p:cBhvr>
                                      <p:to>
                                        <p:strVal val="visible"/>
                                      </p:to>
                                    </p:set>
                                    <p:animEffect transition="in" filter="wipe(left)">
                                      <p:cBhvr>
                                        <p:cTn id="127" dur="500"/>
                                        <p:tgtEl>
                                          <p:spTgt spid="87">
                                            <p:txEl>
                                              <p:pRg st="0" end="0"/>
                                            </p:txEl>
                                          </p:spTgt>
                                        </p:tgtEl>
                                      </p:cBhvr>
                                    </p:animEffect>
                                  </p:childTnLst>
                                </p:cTn>
                              </p:par>
                            </p:childTnLst>
                          </p:cTn>
                        </p:par>
                        <p:par>
                          <p:cTn id="128" fill="hold">
                            <p:stCondLst>
                              <p:cond delay="14000"/>
                            </p:stCondLst>
                            <p:childTnLst>
                              <p:par>
                                <p:cTn id="129" presetID="22" presetClass="entr" presetSubtype="8" fill="hold" grpId="0" nodeType="afterEffect">
                                  <p:stCondLst>
                                    <p:cond delay="0"/>
                                  </p:stCondLst>
                                  <p:childTnLst>
                                    <p:set>
                                      <p:cBhvr>
                                        <p:cTn id="130" dur="1" fill="hold">
                                          <p:stCondLst>
                                            <p:cond delay="0"/>
                                          </p:stCondLst>
                                        </p:cTn>
                                        <p:tgtEl>
                                          <p:spTgt spid="88">
                                            <p:txEl>
                                              <p:pRg st="0" end="0"/>
                                            </p:txEl>
                                          </p:spTgt>
                                        </p:tgtEl>
                                        <p:attrNameLst>
                                          <p:attrName>style.visibility</p:attrName>
                                        </p:attrNameLst>
                                      </p:cBhvr>
                                      <p:to>
                                        <p:strVal val="visible"/>
                                      </p:to>
                                    </p:set>
                                    <p:animEffect transition="in" filter="wipe(left)">
                                      <p:cBhvr>
                                        <p:cTn id="131" dur="500"/>
                                        <p:tgtEl>
                                          <p:spTgt spid="88">
                                            <p:txEl>
                                              <p:pRg st="0" end="0"/>
                                            </p:txEl>
                                          </p:spTgt>
                                        </p:tgtEl>
                                      </p:cBhvr>
                                    </p:animEffect>
                                  </p:childTnLst>
                                </p:cTn>
                              </p:par>
                            </p:childTnLst>
                          </p:cTn>
                        </p:par>
                        <p:par>
                          <p:cTn id="132" fill="hold">
                            <p:stCondLst>
                              <p:cond delay="14500"/>
                            </p:stCondLst>
                            <p:childTnLst>
                              <p:par>
                                <p:cTn id="133" presetID="22" presetClass="entr" presetSubtype="8" fill="hold" grpId="0" nodeType="afterEffect">
                                  <p:stCondLst>
                                    <p:cond delay="0"/>
                                  </p:stCondLst>
                                  <p:childTnLst>
                                    <p:set>
                                      <p:cBhvr>
                                        <p:cTn id="134" dur="1" fill="hold">
                                          <p:stCondLst>
                                            <p:cond delay="0"/>
                                          </p:stCondLst>
                                        </p:cTn>
                                        <p:tgtEl>
                                          <p:spTgt spid="64">
                                            <p:txEl>
                                              <p:pRg st="0" end="0"/>
                                            </p:txEl>
                                          </p:spTgt>
                                        </p:tgtEl>
                                        <p:attrNameLst>
                                          <p:attrName>style.visibility</p:attrName>
                                        </p:attrNameLst>
                                      </p:cBhvr>
                                      <p:to>
                                        <p:strVal val="visible"/>
                                      </p:to>
                                    </p:set>
                                    <p:animEffect transition="in" filter="wipe(left)">
                                      <p:cBhvr>
                                        <p:cTn id="135"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4" grpId="0" animBg="1"/>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500"/>
                        <p:tgtEl>
                          <p:spTgt spid="35"/>
                        </p:tgtEl>
                      </p:cBhvr>
                    </p:animEffect>
                  </p:childTnLst>
                </p:cTn>
              </p:par>
            </p:tnLst>
          </p:tmpl>
        </p:tmplLst>
      </p:bldP>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animBg="1"/>
      <p:bldP spid="39" grpId="0" animBg="1"/>
      <p:bldP spid="41" grpId="0" build="p">
        <p:tmplLst>
          <p:tmpl lvl="1">
            <p:tnLst>
              <p:par>
                <p:cTn presetID="22" presetClass="entr" presetSubtype="8"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4" grpId="0" build="p">
        <p:tmplLst>
          <p:tmpl lvl="1">
            <p:tnLst>
              <p:par>
                <p:cTn presetID="22" presetClass="entr" presetSubtype="8"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6" grpId="0" build="p">
        <p:tmplLst>
          <p:tmpl lvl="1">
            <p:tnLst>
              <p:par>
                <p:cTn presetID="22" presetClass="entr" presetSubtype="8"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animBg="1"/>
      <p:bldP spid="48" grpId="0" animBg="1"/>
      <p:bldP spid="49" grpId="0" build="p">
        <p:tmplLst>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2" grpId="0" animBg="1"/>
      <p:bldP spid="53" grpId="0" animBg="1"/>
      <p:bldP spid="54" grpId="0" build="p">
        <p:tmplLst>
          <p:tmpl lvl="1">
            <p:tnLst>
              <p:par>
                <p:cTn presetID="22" presetClass="entr" presetSubtype="8"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p:tmplLst>
          <p:tmpl lvl="1">
            <p:tnLst>
              <p:par>
                <p:cTn presetID="22" presetClass="entr" presetSubtype="8"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P spid="59" grpId="0" build="p">
        <p:tmplLst>
          <p:tmpl lvl="1">
            <p:tnLst>
              <p:par>
                <p:cTn presetID="22" presetClass="entr" presetSubtype="8"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wipe(left)">
                      <p:cBhvr>
                        <p:cTn dur="500"/>
                        <p:tgtEl>
                          <p:spTgt spid="59"/>
                        </p:tgtEl>
                      </p:cBhvr>
                    </p:animEffect>
                  </p:childTnLst>
                </p:cTn>
              </p:par>
            </p:tnLst>
          </p:tmpl>
        </p:tmplLst>
      </p:bldP>
      <p:bldP spid="60" grpId="0" build="p">
        <p:tmplLst>
          <p:tmpl lvl="1">
            <p:tnLst>
              <p:par>
                <p:cTn presetID="22" presetClass="entr" presetSubtype="8"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Effect transition="in" filter="wipe(left)">
                      <p:cBhvr>
                        <p:cTn dur="500"/>
                        <p:tgtEl>
                          <p:spTgt spid="60"/>
                        </p:tgtEl>
                      </p:cBhvr>
                    </p:animEffect>
                  </p:childTnLst>
                </p:cTn>
              </p:par>
            </p:tnLst>
          </p:tmpl>
        </p:tmplLst>
      </p:bldP>
      <p:bldP spid="61" grpId="0" build="p">
        <p:tmplLst>
          <p:tmpl lvl="1">
            <p:tnLst>
              <p:par>
                <p:cTn presetID="22" presetClass="entr" presetSubtype="8"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wipe(left)">
                      <p:cBhvr>
                        <p:cTn dur="500"/>
                        <p:tgtEl>
                          <p:spTgt spid="61"/>
                        </p:tgtEl>
                      </p:cBhvr>
                    </p:animEffect>
                  </p:childTnLst>
                </p:cTn>
              </p:par>
            </p:tnLst>
          </p:tmpl>
        </p:tmplLst>
      </p:bldP>
      <p:bldP spid="62" grpId="0" animBg="1"/>
      <p:bldP spid="63" grpId="0" animBg="1"/>
      <p:bldP spid="64" grpId="0" build="p">
        <p:tmplLst>
          <p:tmpl lvl="1">
            <p:tnLst>
              <p:par>
                <p:cTn presetID="22" presetClass="entr" presetSubtype="8"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wipe(left)">
                      <p:cBhvr>
                        <p:cTn dur="500"/>
                        <p:tgtEl>
                          <p:spTgt spid="64"/>
                        </p:tgtEl>
                      </p:cBhvr>
                    </p:animEffect>
                  </p:childTnLst>
                </p:cTn>
              </p:par>
            </p:tnLst>
          </p:tmpl>
        </p:tmplLst>
      </p:bldP>
      <p:bldP spid="87" grpId="0" build="p">
        <p:tmplLst>
          <p:tmpl lvl="1">
            <p:tnLst>
              <p:par>
                <p:cTn presetID="22" presetClass="entr" presetSubtype="8" fill="hold" nodeType="after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wipe(left)">
                      <p:cBhvr>
                        <p:cTn dur="500"/>
                        <p:tgtEl>
                          <p:spTgt spid="87"/>
                        </p:tgtEl>
                      </p:cBhvr>
                    </p:animEffect>
                  </p:childTnLst>
                </p:cTn>
              </p:par>
            </p:tnLst>
          </p:tmpl>
        </p:tmplLst>
      </p:bldP>
      <p:bldP spid="88" grpId="0" build="p">
        <p:tmplLst>
          <p:tmpl lvl="1">
            <p:tnLst>
              <p:par>
                <p:cTn presetID="22" presetClass="entr" presetSubtype="8" fill="hold" nodeType="after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wipe(left)">
                      <p:cBhvr>
                        <p:cTn dur="500"/>
                        <p:tgtEl>
                          <p:spTgt spid="88"/>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eam09">
    <p:spTree>
      <p:nvGrpSpPr>
        <p:cNvPr id="1" name=""/>
        <p:cNvGrpSpPr/>
        <p:nvPr/>
      </p:nvGrpSpPr>
      <p:grpSpPr>
        <a:xfrm>
          <a:off x="0" y="0"/>
          <a:ext cx="0" cy="0"/>
          <a:chOff x="0" y="0"/>
          <a:chExt cx="0" cy="0"/>
        </a:xfrm>
      </p:grpSpPr>
      <p:sp>
        <p:nvSpPr>
          <p:cNvPr id="31" name="Picture Placeholder 7"/>
          <p:cNvSpPr>
            <a:spLocks noGrp="1"/>
          </p:cNvSpPr>
          <p:nvPr>
            <p:ph type="pic" sz="quarter" idx="10" hasCustomPrompt="1"/>
          </p:nvPr>
        </p:nvSpPr>
        <p:spPr>
          <a:xfrm>
            <a:off x="609601"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1"/>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14" name="Text Placeholder 3"/>
          <p:cNvSpPr>
            <a:spLocks noGrp="1"/>
          </p:cNvSpPr>
          <p:nvPr>
            <p:ph type="body" sz="half" idx="15" hasCustomPrompt="1"/>
          </p:nvPr>
        </p:nvSpPr>
        <p:spPr>
          <a:xfrm>
            <a:off x="182000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22" name="Text Placeholder 3"/>
          <p:cNvSpPr>
            <a:spLocks noGrp="1"/>
          </p:cNvSpPr>
          <p:nvPr>
            <p:ph type="body" sz="half" idx="16" hasCustomPrompt="1"/>
          </p:nvPr>
        </p:nvSpPr>
        <p:spPr>
          <a:xfrm>
            <a:off x="1820005" y="2474570"/>
            <a:ext cx="2235200" cy="265617"/>
          </a:xfrm>
          <a:prstGeom prst="rect">
            <a:avLst/>
          </a:prstGeom>
        </p:spPr>
        <p:txBody>
          <a:bodyPr wrap="square" lIns="0" tIns="0" rIns="0" bIns="0" anchor="ctr">
            <a:noAutofit/>
          </a:bodyPr>
          <a:lstStyle>
            <a:lvl1pPr marL="0" indent="0" algn="l">
              <a:buNone/>
              <a:defRPr sz="18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4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4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3" name="Text Placeholder 3"/>
          <p:cNvSpPr>
            <a:spLocks noGrp="1"/>
          </p:cNvSpPr>
          <p:nvPr>
            <p:ph type="body" sz="half" idx="17" hasCustomPrompt="1"/>
          </p:nvPr>
        </p:nvSpPr>
        <p:spPr>
          <a:xfrm>
            <a:off x="182000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45" name="Straight Connector 44"/>
          <p:cNvCxnSpPr/>
          <p:nvPr userDrawn="1"/>
        </p:nvCxnSpPr>
        <p:spPr>
          <a:xfrm flipV="1">
            <a:off x="4256507"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flipH="1">
            <a:off x="609600" y="4076311"/>
            <a:ext cx="1113847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6" name="Picture Placeholder 7"/>
          <p:cNvSpPr>
            <a:spLocks noGrp="1"/>
          </p:cNvSpPr>
          <p:nvPr>
            <p:ph type="pic" sz="quarter" idx="18" hasCustomPrompt="1"/>
          </p:nvPr>
        </p:nvSpPr>
        <p:spPr>
          <a:xfrm>
            <a:off x="4442678"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2"/>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67" name="Text Placeholder 3"/>
          <p:cNvSpPr>
            <a:spLocks noGrp="1"/>
          </p:cNvSpPr>
          <p:nvPr>
            <p:ph type="body" sz="half" idx="19" hasCustomPrompt="1"/>
          </p:nvPr>
        </p:nvSpPr>
        <p:spPr>
          <a:xfrm>
            <a:off x="5653083"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68" name="Text Placeholder 3"/>
          <p:cNvSpPr>
            <a:spLocks noGrp="1"/>
          </p:cNvSpPr>
          <p:nvPr>
            <p:ph type="body" sz="half" idx="20" hasCustomPrompt="1"/>
          </p:nvPr>
        </p:nvSpPr>
        <p:spPr>
          <a:xfrm>
            <a:off x="5653083" y="2474570"/>
            <a:ext cx="2235200" cy="265617"/>
          </a:xfrm>
          <a:prstGeom prst="rect">
            <a:avLst/>
          </a:prstGeom>
        </p:spPr>
        <p:txBody>
          <a:bodyPr wrap="square" lIns="0" tIns="0" rIns="0" bIns="0" anchor="ctr">
            <a:noAutofit/>
          </a:bodyPr>
          <a:lstStyle>
            <a:lvl1pPr marL="0" indent="0" algn="l">
              <a:buNone/>
              <a:defRPr sz="18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69" name="Text Placeholder 3"/>
          <p:cNvSpPr>
            <a:spLocks noGrp="1"/>
          </p:cNvSpPr>
          <p:nvPr>
            <p:ph type="body" sz="half" idx="21" hasCustomPrompt="1"/>
          </p:nvPr>
        </p:nvSpPr>
        <p:spPr>
          <a:xfrm>
            <a:off x="5653083"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cxnSp>
        <p:nvCxnSpPr>
          <p:cNvPr id="70" name="Straight Connector 69"/>
          <p:cNvCxnSpPr/>
          <p:nvPr userDrawn="1"/>
        </p:nvCxnSpPr>
        <p:spPr>
          <a:xfrm flipV="1">
            <a:off x="8115029" y="2453633"/>
            <a:ext cx="0" cy="3306659"/>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Picture Placeholder 7"/>
          <p:cNvSpPr>
            <a:spLocks noGrp="1"/>
          </p:cNvSpPr>
          <p:nvPr>
            <p:ph type="pic" sz="quarter" idx="22" hasCustomPrompt="1"/>
          </p:nvPr>
        </p:nvSpPr>
        <p:spPr>
          <a:xfrm>
            <a:off x="8302470" y="2453634"/>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3"/>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2" name="Text Placeholder 3"/>
          <p:cNvSpPr>
            <a:spLocks noGrp="1"/>
          </p:cNvSpPr>
          <p:nvPr>
            <p:ph type="body" sz="half" idx="23" hasCustomPrompt="1"/>
          </p:nvPr>
        </p:nvSpPr>
        <p:spPr>
          <a:xfrm>
            <a:off x="9512875" y="3123679"/>
            <a:ext cx="2235200" cy="695712"/>
          </a:xfrm>
          <a:prstGeom prst="rect">
            <a:avLst/>
          </a:prstGeom>
        </p:spPr>
        <p:txBody>
          <a:bodyPr wrap="square" lIns="0" tIns="0" rIns="0" bIns="0" anchor="t">
            <a:noAutofit/>
          </a:bodyPr>
          <a:lstStyle>
            <a:lvl1pPr marL="0" indent="0" algn="l">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3" name="Text Placeholder 3"/>
          <p:cNvSpPr>
            <a:spLocks noGrp="1"/>
          </p:cNvSpPr>
          <p:nvPr>
            <p:ph type="body" sz="half" idx="24" hasCustomPrompt="1"/>
          </p:nvPr>
        </p:nvSpPr>
        <p:spPr>
          <a:xfrm>
            <a:off x="9512875" y="2474570"/>
            <a:ext cx="2235200" cy="265617"/>
          </a:xfrm>
          <a:prstGeom prst="rect">
            <a:avLst/>
          </a:prstGeom>
        </p:spPr>
        <p:txBody>
          <a:bodyPr wrap="square" lIns="0" tIns="0" rIns="0" bIns="0" anchor="ctr">
            <a:noAutofit/>
          </a:bodyPr>
          <a:lstStyle>
            <a:lvl1pPr marL="0" indent="0" algn="l">
              <a:buNone/>
              <a:defRPr sz="18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4" name="Text Placeholder 3"/>
          <p:cNvSpPr>
            <a:spLocks noGrp="1"/>
          </p:cNvSpPr>
          <p:nvPr>
            <p:ph type="body" sz="half" idx="25" hasCustomPrompt="1"/>
          </p:nvPr>
        </p:nvSpPr>
        <p:spPr>
          <a:xfrm>
            <a:off x="9512875" y="2786292"/>
            <a:ext cx="2235200" cy="265617"/>
          </a:xfrm>
          <a:prstGeom prst="rect">
            <a:avLst/>
          </a:prstGeom>
        </p:spPr>
        <p:txBody>
          <a:bodyPr wrap="square" lIns="0" tIns="0" rIns="0" bIns="0" anchor="ctr">
            <a:noAutofit/>
          </a:bodyPr>
          <a:lstStyle>
            <a:lvl1pPr marL="0" indent="0" algn="l">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5" name="Picture Placeholder 7"/>
          <p:cNvSpPr>
            <a:spLocks noGrp="1"/>
          </p:cNvSpPr>
          <p:nvPr>
            <p:ph type="pic" sz="quarter" idx="26" hasCustomPrompt="1"/>
          </p:nvPr>
        </p:nvSpPr>
        <p:spPr>
          <a:xfrm>
            <a:off x="609601"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4"/>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76" name="Text Placeholder 3"/>
          <p:cNvSpPr>
            <a:spLocks noGrp="1"/>
          </p:cNvSpPr>
          <p:nvPr>
            <p:ph type="body" sz="half" idx="27" hasCustomPrompt="1"/>
          </p:nvPr>
        </p:nvSpPr>
        <p:spPr>
          <a:xfrm>
            <a:off x="182000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77" name="Text Placeholder 3"/>
          <p:cNvSpPr>
            <a:spLocks noGrp="1"/>
          </p:cNvSpPr>
          <p:nvPr>
            <p:ph type="body" sz="half" idx="28" hasCustomPrompt="1"/>
          </p:nvPr>
        </p:nvSpPr>
        <p:spPr>
          <a:xfrm>
            <a:off x="1820005" y="4415472"/>
            <a:ext cx="2235200" cy="265617"/>
          </a:xfrm>
          <a:prstGeom prst="rect">
            <a:avLst/>
          </a:prstGeom>
        </p:spPr>
        <p:txBody>
          <a:bodyPr wrap="square" lIns="0" tIns="0" rIns="0" bIns="0" anchor="ctr">
            <a:noAutofit/>
          </a:bodyPr>
          <a:lstStyle>
            <a:lvl1pPr marL="0" indent="0" algn="l" rtl="0">
              <a:buNone/>
              <a:defRPr sz="18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8" name="Text Placeholder 3"/>
          <p:cNvSpPr>
            <a:spLocks noGrp="1"/>
          </p:cNvSpPr>
          <p:nvPr>
            <p:ph type="body" sz="half" idx="29" hasCustomPrompt="1"/>
          </p:nvPr>
        </p:nvSpPr>
        <p:spPr>
          <a:xfrm>
            <a:off x="182000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79" name="Picture Placeholder 7"/>
          <p:cNvSpPr>
            <a:spLocks noGrp="1"/>
          </p:cNvSpPr>
          <p:nvPr>
            <p:ph type="pic" sz="quarter" idx="30" hasCustomPrompt="1"/>
          </p:nvPr>
        </p:nvSpPr>
        <p:spPr>
          <a:xfrm>
            <a:off x="4442678"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5"/>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0" name="Text Placeholder 3"/>
          <p:cNvSpPr>
            <a:spLocks noGrp="1"/>
          </p:cNvSpPr>
          <p:nvPr>
            <p:ph type="body" sz="half" idx="31" hasCustomPrompt="1"/>
          </p:nvPr>
        </p:nvSpPr>
        <p:spPr>
          <a:xfrm>
            <a:off x="5653083"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1" name="Text Placeholder 3"/>
          <p:cNvSpPr>
            <a:spLocks noGrp="1"/>
          </p:cNvSpPr>
          <p:nvPr>
            <p:ph type="body" sz="half" idx="32" hasCustomPrompt="1"/>
          </p:nvPr>
        </p:nvSpPr>
        <p:spPr>
          <a:xfrm>
            <a:off x="5653083" y="4415472"/>
            <a:ext cx="2235200" cy="265617"/>
          </a:xfrm>
          <a:prstGeom prst="rect">
            <a:avLst/>
          </a:prstGeom>
        </p:spPr>
        <p:txBody>
          <a:bodyPr wrap="square" lIns="0" tIns="0" rIns="0" bIns="0" anchor="ctr">
            <a:noAutofit/>
          </a:bodyPr>
          <a:lstStyle>
            <a:lvl1pPr marL="0" indent="0" algn="l" rtl="0">
              <a:buNone/>
              <a:defRPr sz="18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2" name="Text Placeholder 3"/>
          <p:cNvSpPr>
            <a:spLocks noGrp="1"/>
          </p:cNvSpPr>
          <p:nvPr>
            <p:ph type="body" sz="half" idx="33" hasCustomPrompt="1"/>
          </p:nvPr>
        </p:nvSpPr>
        <p:spPr>
          <a:xfrm>
            <a:off x="5653083"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3" name="Picture Placeholder 7"/>
          <p:cNvSpPr>
            <a:spLocks noGrp="1"/>
          </p:cNvSpPr>
          <p:nvPr>
            <p:ph type="pic" sz="quarter" idx="34" hasCustomPrompt="1"/>
          </p:nvPr>
        </p:nvSpPr>
        <p:spPr>
          <a:xfrm>
            <a:off x="8302470" y="4394536"/>
            <a:ext cx="1069473" cy="1069153"/>
          </a:xfrm>
          <a:custGeom>
            <a:avLst/>
            <a:gdLst>
              <a:gd name="connsiteX0" fmla="*/ 0 w 1421516"/>
              <a:gd name="connsiteY0" fmla="*/ 0 h 1421092"/>
              <a:gd name="connsiteX1" fmla="*/ 1421516 w 1421516"/>
              <a:gd name="connsiteY1" fmla="*/ 0 h 1421092"/>
              <a:gd name="connsiteX2" fmla="*/ 1421516 w 1421516"/>
              <a:gd name="connsiteY2" fmla="*/ 1421092 h 1421092"/>
              <a:gd name="connsiteX3" fmla="*/ 0 w 1421516"/>
              <a:gd name="connsiteY3" fmla="*/ 1421092 h 1421092"/>
              <a:gd name="connsiteX4" fmla="*/ 0 w 1421516"/>
              <a:gd name="connsiteY4" fmla="*/ 0 h 1421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516" h="1421092">
                <a:moveTo>
                  <a:pt x="0" y="0"/>
                </a:moveTo>
                <a:lnTo>
                  <a:pt x="1421516" y="0"/>
                </a:lnTo>
                <a:lnTo>
                  <a:pt x="1421516" y="1421092"/>
                </a:lnTo>
                <a:lnTo>
                  <a:pt x="0" y="1421092"/>
                </a:lnTo>
                <a:lnTo>
                  <a:pt x="0" y="0"/>
                </a:lnTo>
                <a:close/>
              </a:path>
            </a:pathLst>
          </a:custGeom>
          <a:ln w="19050">
            <a:solidFill>
              <a:schemeClr val="accent6"/>
            </a:solidFill>
          </a:ln>
        </p:spPr>
        <p:txBody>
          <a:bodyPr tIns="0" bIns="91440" anchor="b"/>
          <a:lstStyle>
            <a:lvl1pPr algn="ctr" rtl="0">
              <a:buNone/>
              <a:defRPr sz="935">
                <a:solidFill>
                  <a:schemeClr val="tx1">
                    <a:lumMod val="50000"/>
                    <a:lumOff val="50000"/>
                  </a:schemeClr>
                </a:solidFill>
              </a:defRPr>
            </a:lvl1pPr>
          </a:lstStyle>
          <a:p>
            <a:r>
              <a:rPr lang="en-US" dirty="0"/>
              <a:t>Image Holder</a:t>
            </a:r>
          </a:p>
        </p:txBody>
      </p:sp>
      <p:sp>
        <p:nvSpPr>
          <p:cNvPr id="84" name="Text Placeholder 3"/>
          <p:cNvSpPr>
            <a:spLocks noGrp="1"/>
          </p:cNvSpPr>
          <p:nvPr>
            <p:ph type="body" sz="half" idx="35" hasCustomPrompt="1"/>
          </p:nvPr>
        </p:nvSpPr>
        <p:spPr>
          <a:xfrm>
            <a:off x="9512875" y="5064580"/>
            <a:ext cx="2235200" cy="695712"/>
          </a:xfrm>
          <a:prstGeom prst="rect">
            <a:avLst/>
          </a:prstGeom>
        </p:spPr>
        <p:txBody>
          <a:bodyPr wrap="square" lIns="0" tIns="0" rIns="0" bIns="0" anchor="t">
            <a:noAutofit/>
          </a:bodyPr>
          <a:lstStyle>
            <a:lvl1pPr marL="0" indent="0" algn="l" rtl="0">
              <a:buNone/>
              <a:defRPr sz="1465" b="0"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r>
              <a:rPr lang="en-US" sz="1335" dirty="0">
                <a:solidFill>
                  <a:schemeClr val="tx1">
                    <a:lumMod val="50000"/>
                    <a:lumOff val="50000"/>
                  </a:schemeClr>
                </a:solidFill>
              </a:rPr>
              <a:t>Description Goes Here</a:t>
            </a:r>
          </a:p>
        </p:txBody>
      </p:sp>
      <p:sp>
        <p:nvSpPr>
          <p:cNvPr id="85" name="Text Placeholder 3"/>
          <p:cNvSpPr>
            <a:spLocks noGrp="1"/>
          </p:cNvSpPr>
          <p:nvPr>
            <p:ph type="body" sz="half" idx="36" hasCustomPrompt="1"/>
          </p:nvPr>
        </p:nvSpPr>
        <p:spPr>
          <a:xfrm>
            <a:off x="9512875" y="4415472"/>
            <a:ext cx="2235200" cy="265617"/>
          </a:xfrm>
          <a:prstGeom prst="rect">
            <a:avLst/>
          </a:prstGeom>
        </p:spPr>
        <p:txBody>
          <a:bodyPr wrap="square" lIns="0" tIns="0" rIns="0" bIns="0" anchor="ctr">
            <a:noAutofit/>
          </a:bodyPr>
          <a:lstStyle>
            <a:lvl1pPr marL="0" indent="0" algn="l" rtl="0">
              <a:buNone/>
              <a:defRPr sz="18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
        <p:nvSpPr>
          <p:cNvPr id="86" name="Text Placeholder 3"/>
          <p:cNvSpPr>
            <a:spLocks noGrp="1"/>
          </p:cNvSpPr>
          <p:nvPr>
            <p:ph type="body" sz="half" idx="37" hasCustomPrompt="1"/>
          </p:nvPr>
        </p:nvSpPr>
        <p:spPr>
          <a:xfrm>
            <a:off x="9512875" y="4727193"/>
            <a:ext cx="2235200" cy="265617"/>
          </a:xfrm>
          <a:prstGeom prst="rect">
            <a:avLst/>
          </a:prstGeom>
        </p:spPr>
        <p:txBody>
          <a:bodyPr wrap="square" lIns="0" tIns="0" rIns="0" bIns="0" anchor="ctr">
            <a:noAutofit/>
          </a:bodyPr>
          <a:lstStyle>
            <a:lvl1pPr marL="0" indent="0" algn="l" rtl="0">
              <a:buNone/>
              <a:defRPr sz="14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wipe(left)">
                                      <p:cBhvr>
                                        <p:cTn id="21" dur="500"/>
                                        <p:tgtEl>
                                          <p:spTgt spid="22">
                                            <p:txEl>
                                              <p:pRg st="0" end="0"/>
                                            </p:txEl>
                                          </p:spTgt>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3">
                                            <p:txEl>
                                              <p:pRg st="0" end="0"/>
                                            </p:txEl>
                                          </p:spTgt>
                                        </p:tgtEl>
                                        <p:attrNameLst>
                                          <p:attrName>style.visibility</p:attrName>
                                        </p:attrNameLst>
                                      </p:cBhvr>
                                      <p:to>
                                        <p:strVal val="visible"/>
                                      </p:to>
                                    </p:set>
                                    <p:animEffect transition="in" filter="wipe(left)">
                                      <p:cBhvr>
                                        <p:cTn id="25" dur="500"/>
                                        <p:tgtEl>
                                          <p:spTgt spid="43">
                                            <p:txEl>
                                              <p:pRg st="0" end="0"/>
                                            </p:txEl>
                                          </p:spTgt>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Effect transition="in" filter="wipe(left)">
                                      <p:cBhvr>
                                        <p:cTn id="29" dur="500"/>
                                        <p:tgtEl>
                                          <p:spTgt spid="14">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8">
                                            <p:txEl>
                                              <p:pRg st="0" end="0"/>
                                            </p:txEl>
                                          </p:spTgt>
                                        </p:tgtEl>
                                        <p:attrNameLst>
                                          <p:attrName>style.visibility</p:attrName>
                                        </p:attrNameLst>
                                      </p:cBhvr>
                                      <p:to>
                                        <p:strVal val="visible"/>
                                      </p:to>
                                    </p:set>
                                    <p:animEffect transition="in" filter="wipe(left)">
                                      <p:cBhvr>
                                        <p:cTn id="39" dur="500"/>
                                        <p:tgtEl>
                                          <p:spTgt spid="68">
                                            <p:txEl>
                                              <p:pRg st="0" end="0"/>
                                            </p:txEl>
                                          </p:spTgt>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wipe(left)">
                                      <p:cBhvr>
                                        <p:cTn id="43" dur="500"/>
                                        <p:tgtEl>
                                          <p:spTgt spid="69">
                                            <p:txEl>
                                              <p:pRg st="0" end="0"/>
                                            </p:txEl>
                                          </p:spTgt>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67">
                                            <p:txEl>
                                              <p:pRg st="0" end="0"/>
                                            </p:txEl>
                                          </p:spTgt>
                                        </p:tgtEl>
                                        <p:attrNameLst>
                                          <p:attrName>style.visibility</p:attrName>
                                        </p:attrNameLst>
                                      </p:cBhvr>
                                      <p:to>
                                        <p:strVal val="visible"/>
                                      </p:to>
                                    </p:set>
                                    <p:animEffect transition="in" filter="wipe(left)">
                                      <p:cBhvr>
                                        <p:cTn id="47" dur="500"/>
                                        <p:tgtEl>
                                          <p:spTgt spid="67">
                                            <p:txEl>
                                              <p:pRg st="0" end="0"/>
                                            </p:txEl>
                                          </p:spTgt>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ipe(down)">
                                      <p:cBhvr>
                                        <p:cTn id="51" dur="500"/>
                                        <p:tgtEl>
                                          <p:spTgt spid="70"/>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500" fill="hold"/>
                                        <p:tgtEl>
                                          <p:spTgt spid="71"/>
                                        </p:tgtEl>
                                        <p:attrNameLst>
                                          <p:attrName>ppt_w</p:attrName>
                                        </p:attrNameLst>
                                      </p:cBhvr>
                                      <p:tavLst>
                                        <p:tav tm="0">
                                          <p:val>
                                            <p:fltVal val="0"/>
                                          </p:val>
                                        </p:tav>
                                        <p:tav tm="100000">
                                          <p:val>
                                            <p:strVal val="#ppt_w"/>
                                          </p:val>
                                        </p:tav>
                                      </p:tavLst>
                                    </p:anim>
                                    <p:anim calcmode="lin" valueType="num">
                                      <p:cBhvr>
                                        <p:cTn id="56" dur="500" fill="hold"/>
                                        <p:tgtEl>
                                          <p:spTgt spid="71"/>
                                        </p:tgtEl>
                                        <p:attrNameLst>
                                          <p:attrName>ppt_h</p:attrName>
                                        </p:attrNameLst>
                                      </p:cBhvr>
                                      <p:tavLst>
                                        <p:tav tm="0">
                                          <p:val>
                                            <p:fltVal val="0"/>
                                          </p:val>
                                        </p:tav>
                                        <p:tav tm="100000">
                                          <p:val>
                                            <p:strVal val="#ppt_h"/>
                                          </p:val>
                                        </p:tav>
                                      </p:tavLst>
                                    </p:anim>
                                    <p:animEffect transition="in" filter="fade">
                                      <p:cBhvr>
                                        <p:cTn id="57" dur="500"/>
                                        <p:tgtEl>
                                          <p:spTgt spid="71"/>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3">
                                            <p:txEl>
                                              <p:pRg st="0" end="0"/>
                                            </p:txEl>
                                          </p:spTgt>
                                        </p:tgtEl>
                                        <p:attrNameLst>
                                          <p:attrName>style.visibility</p:attrName>
                                        </p:attrNameLst>
                                      </p:cBhvr>
                                      <p:to>
                                        <p:strVal val="visible"/>
                                      </p:to>
                                    </p:set>
                                    <p:animEffect transition="in" filter="wipe(left)">
                                      <p:cBhvr>
                                        <p:cTn id="61" dur="500"/>
                                        <p:tgtEl>
                                          <p:spTgt spid="73">
                                            <p:txEl>
                                              <p:pRg st="0" end="0"/>
                                            </p:txEl>
                                          </p:spTgt>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74">
                                            <p:txEl>
                                              <p:pRg st="0" end="0"/>
                                            </p:txEl>
                                          </p:spTgt>
                                        </p:tgtEl>
                                        <p:attrNameLst>
                                          <p:attrName>style.visibility</p:attrName>
                                        </p:attrNameLst>
                                      </p:cBhvr>
                                      <p:to>
                                        <p:strVal val="visible"/>
                                      </p:to>
                                    </p:set>
                                    <p:animEffect transition="in" filter="wipe(left)">
                                      <p:cBhvr>
                                        <p:cTn id="65" dur="500"/>
                                        <p:tgtEl>
                                          <p:spTgt spid="74">
                                            <p:txEl>
                                              <p:pRg st="0" end="0"/>
                                            </p:tx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72">
                                            <p:txEl>
                                              <p:pRg st="0" end="0"/>
                                            </p:txEl>
                                          </p:spTgt>
                                        </p:tgtEl>
                                        <p:attrNameLst>
                                          <p:attrName>style.visibility</p:attrName>
                                        </p:attrNameLst>
                                      </p:cBhvr>
                                      <p:to>
                                        <p:strVal val="visible"/>
                                      </p:to>
                                    </p:set>
                                    <p:animEffect transition="in" filter="wipe(left)">
                                      <p:cBhvr>
                                        <p:cTn id="69" dur="500"/>
                                        <p:tgtEl>
                                          <p:spTgt spid="72">
                                            <p:txEl>
                                              <p:pRg st="0" end="0"/>
                                            </p:txEl>
                                          </p:spTgt>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p:cTn id="73" dur="500" fill="hold"/>
                                        <p:tgtEl>
                                          <p:spTgt spid="75"/>
                                        </p:tgtEl>
                                        <p:attrNameLst>
                                          <p:attrName>ppt_w</p:attrName>
                                        </p:attrNameLst>
                                      </p:cBhvr>
                                      <p:tavLst>
                                        <p:tav tm="0">
                                          <p:val>
                                            <p:fltVal val="0"/>
                                          </p:val>
                                        </p:tav>
                                        <p:tav tm="100000">
                                          <p:val>
                                            <p:strVal val="#ppt_w"/>
                                          </p:val>
                                        </p:tav>
                                      </p:tavLst>
                                    </p:anim>
                                    <p:anim calcmode="lin" valueType="num">
                                      <p:cBhvr>
                                        <p:cTn id="74" dur="500" fill="hold"/>
                                        <p:tgtEl>
                                          <p:spTgt spid="75"/>
                                        </p:tgtEl>
                                        <p:attrNameLst>
                                          <p:attrName>ppt_h</p:attrName>
                                        </p:attrNameLst>
                                      </p:cBhvr>
                                      <p:tavLst>
                                        <p:tav tm="0">
                                          <p:val>
                                            <p:fltVal val="0"/>
                                          </p:val>
                                        </p:tav>
                                        <p:tav tm="100000">
                                          <p:val>
                                            <p:strVal val="#ppt_h"/>
                                          </p:val>
                                        </p:tav>
                                      </p:tavLst>
                                    </p:anim>
                                    <p:animEffect transition="in" filter="fade">
                                      <p:cBhvr>
                                        <p:cTn id="75" dur="500"/>
                                        <p:tgtEl>
                                          <p:spTgt spid="75"/>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77">
                                            <p:txEl>
                                              <p:pRg st="0" end="0"/>
                                            </p:txEl>
                                          </p:spTgt>
                                        </p:tgtEl>
                                        <p:attrNameLst>
                                          <p:attrName>style.visibility</p:attrName>
                                        </p:attrNameLst>
                                      </p:cBhvr>
                                      <p:to>
                                        <p:strVal val="visible"/>
                                      </p:to>
                                    </p:set>
                                    <p:animEffect transition="in" filter="wipe(left)">
                                      <p:cBhvr>
                                        <p:cTn id="79" dur="500"/>
                                        <p:tgtEl>
                                          <p:spTgt spid="77">
                                            <p:txEl>
                                              <p:pRg st="0" end="0"/>
                                            </p:txEl>
                                          </p:spTgt>
                                        </p:tgtEl>
                                      </p:cBhvr>
                                    </p:animEffect>
                                  </p:childTnLst>
                                </p:cTn>
                              </p:par>
                            </p:childTnLst>
                          </p:cTn>
                        </p:par>
                        <p:par>
                          <p:cTn id="80" fill="hold">
                            <p:stCondLst>
                              <p:cond delay="8500"/>
                            </p:stCondLst>
                            <p:childTnLst>
                              <p:par>
                                <p:cTn id="81" presetID="22" presetClass="entr" presetSubtype="8" fill="hold" grpId="0" nodeType="afterEffect">
                                  <p:stCondLst>
                                    <p:cond delay="0"/>
                                  </p:stCondLst>
                                  <p:childTnLst>
                                    <p:set>
                                      <p:cBhvr>
                                        <p:cTn id="82" dur="1" fill="hold">
                                          <p:stCondLst>
                                            <p:cond delay="0"/>
                                          </p:stCondLst>
                                        </p:cTn>
                                        <p:tgtEl>
                                          <p:spTgt spid="78">
                                            <p:txEl>
                                              <p:pRg st="0" end="0"/>
                                            </p:txEl>
                                          </p:spTgt>
                                        </p:tgtEl>
                                        <p:attrNameLst>
                                          <p:attrName>style.visibility</p:attrName>
                                        </p:attrNameLst>
                                      </p:cBhvr>
                                      <p:to>
                                        <p:strVal val="visible"/>
                                      </p:to>
                                    </p:set>
                                    <p:animEffect transition="in" filter="wipe(left)">
                                      <p:cBhvr>
                                        <p:cTn id="83" dur="500"/>
                                        <p:tgtEl>
                                          <p:spTgt spid="78">
                                            <p:txEl>
                                              <p:pRg st="0" end="0"/>
                                            </p:txEl>
                                          </p:spTgt>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76">
                                            <p:txEl>
                                              <p:pRg st="0" end="0"/>
                                            </p:txEl>
                                          </p:spTgt>
                                        </p:tgtEl>
                                        <p:attrNameLst>
                                          <p:attrName>style.visibility</p:attrName>
                                        </p:attrNameLst>
                                      </p:cBhvr>
                                      <p:to>
                                        <p:strVal val="visible"/>
                                      </p:to>
                                    </p:set>
                                    <p:animEffect transition="in" filter="wipe(left)">
                                      <p:cBhvr>
                                        <p:cTn id="87" dur="500"/>
                                        <p:tgtEl>
                                          <p:spTgt spid="76">
                                            <p:txEl>
                                              <p:pRg st="0" end="0"/>
                                            </p:txEl>
                                          </p:spTgt>
                                        </p:tgtEl>
                                      </p:cBhvr>
                                    </p:animEffect>
                                  </p:childTnLst>
                                </p:cTn>
                              </p:par>
                            </p:childTnLst>
                          </p:cTn>
                        </p:par>
                        <p:par>
                          <p:cTn id="88" fill="hold">
                            <p:stCondLst>
                              <p:cond delay="9500"/>
                            </p:stCondLst>
                            <p:childTnLst>
                              <p:par>
                                <p:cTn id="89" presetID="53" presetClass="entr" presetSubtype="16" fill="hold" grpId="0" nodeType="afterEffect">
                                  <p:stCondLst>
                                    <p:cond delay="0"/>
                                  </p:stCondLst>
                                  <p:childTnLst>
                                    <p:set>
                                      <p:cBhvr>
                                        <p:cTn id="90" dur="1" fill="hold">
                                          <p:stCondLst>
                                            <p:cond delay="0"/>
                                          </p:stCondLst>
                                        </p:cTn>
                                        <p:tgtEl>
                                          <p:spTgt spid="79"/>
                                        </p:tgtEl>
                                        <p:attrNameLst>
                                          <p:attrName>style.visibility</p:attrName>
                                        </p:attrNameLst>
                                      </p:cBhvr>
                                      <p:to>
                                        <p:strVal val="visible"/>
                                      </p:to>
                                    </p:set>
                                    <p:anim calcmode="lin" valueType="num">
                                      <p:cBhvr>
                                        <p:cTn id="91" dur="500" fill="hold"/>
                                        <p:tgtEl>
                                          <p:spTgt spid="79"/>
                                        </p:tgtEl>
                                        <p:attrNameLst>
                                          <p:attrName>ppt_w</p:attrName>
                                        </p:attrNameLst>
                                      </p:cBhvr>
                                      <p:tavLst>
                                        <p:tav tm="0">
                                          <p:val>
                                            <p:fltVal val="0"/>
                                          </p:val>
                                        </p:tav>
                                        <p:tav tm="100000">
                                          <p:val>
                                            <p:strVal val="#ppt_w"/>
                                          </p:val>
                                        </p:tav>
                                      </p:tavLst>
                                    </p:anim>
                                    <p:anim calcmode="lin" valueType="num">
                                      <p:cBhvr>
                                        <p:cTn id="92" dur="500" fill="hold"/>
                                        <p:tgtEl>
                                          <p:spTgt spid="79"/>
                                        </p:tgtEl>
                                        <p:attrNameLst>
                                          <p:attrName>ppt_h</p:attrName>
                                        </p:attrNameLst>
                                      </p:cBhvr>
                                      <p:tavLst>
                                        <p:tav tm="0">
                                          <p:val>
                                            <p:fltVal val="0"/>
                                          </p:val>
                                        </p:tav>
                                        <p:tav tm="100000">
                                          <p:val>
                                            <p:strVal val="#ppt_h"/>
                                          </p:val>
                                        </p:tav>
                                      </p:tavLst>
                                    </p:anim>
                                    <p:animEffect transition="in" filter="fade">
                                      <p:cBhvr>
                                        <p:cTn id="93" dur="500"/>
                                        <p:tgtEl>
                                          <p:spTgt spid="79"/>
                                        </p:tgtEl>
                                      </p:cBhvr>
                                    </p:animEffect>
                                  </p:childTnLst>
                                </p:cTn>
                              </p:par>
                            </p:childTnLst>
                          </p:cTn>
                        </p:par>
                        <p:par>
                          <p:cTn id="94" fill="hold">
                            <p:stCondLst>
                              <p:cond delay="10000"/>
                            </p:stCondLst>
                            <p:childTnLst>
                              <p:par>
                                <p:cTn id="95" presetID="22" presetClass="entr" presetSubtype="8" fill="hold" grpId="0" nodeType="afterEffect">
                                  <p:stCondLst>
                                    <p:cond delay="0"/>
                                  </p:stCondLst>
                                  <p:childTnLst>
                                    <p:set>
                                      <p:cBhvr>
                                        <p:cTn id="96" dur="1" fill="hold">
                                          <p:stCondLst>
                                            <p:cond delay="0"/>
                                          </p:stCondLst>
                                        </p:cTn>
                                        <p:tgtEl>
                                          <p:spTgt spid="81">
                                            <p:txEl>
                                              <p:pRg st="0" end="0"/>
                                            </p:txEl>
                                          </p:spTgt>
                                        </p:tgtEl>
                                        <p:attrNameLst>
                                          <p:attrName>style.visibility</p:attrName>
                                        </p:attrNameLst>
                                      </p:cBhvr>
                                      <p:to>
                                        <p:strVal val="visible"/>
                                      </p:to>
                                    </p:set>
                                    <p:animEffect transition="in" filter="wipe(left)">
                                      <p:cBhvr>
                                        <p:cTn id="97" dur="500"/>
                                        <p:tgtEl>
                                          <p:spTgt spid="81">
                                            <p:txEl>
                                              <p:pRg st="0" end="0"/>
                                            </p:txEl>
                                          </p:spTgt>
                                        </p:tgtEl>
                                      </p:cBhvr>
                                    </p:animEffect>
                                  </p:childTnLst>
                                </p:cTn>
                              </p:par>
                            </p:childTnLst>
                          </p:cTn>
                        </p:par>
                        <p:par>
                          <p:cTn id="98" fill="hold">
                            <p:stCondLst>
                              <p:cond delay="10500"/>
                            </p:stCondLst>
                            <p:childTnLst>
                              <p:par>
                                <p:cTn id="99" presetID="22" presetClass="entr" presetSubtype="8" fill="hold" grpId="0" nodeType="afterEffect">
                                  <p:stCondLst>
                                    <p:cond delay="0"/>
                                  </p:stCondLst>
                                  <p:childTnLst>
                                    <p:set>
                                      <p:cBhvr>
                                        <p:cTn id="100" dur="1" fill="hold">
                                          <p:stCondLst>
                                            <p:cond delay="0"/>
                                          </p:stCondLst>
                                        </p:cTn>
                                        <p:tgtEl>
                                          <p:spTgt spid="82">
                                            <p:txEl>
                                              <p:pRg st="0" end="0"/>
                                            </p:txEl>
                                          </p:spTgt>
                                        </p:tgtEl>
                                        <p:attrNameLst>
                                          <p:attrName>style.visibility</p:attrName>
                                        </p:attrNameLst>
                                      </p:cBhvr>
                                      <p:to>
                                        <p:strVal val="visible"/>
                                      </p:to>
                                    </p:set>
                                    <p:animEffect transition="in" filter="wipe(left)">
                                      <p:cBhvr>
                                        <p:cTn id="101" dur="500"/>
                                        <p:tgtEl>
                                          <p:spTgt spid="82">
                                            <p:txEl>
                                              <p:pRg st="0" end="0"/>
                                            </p:txEl>
                                          </p:spTgt>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80">
                                            <p:txEl>
                                              <p:pRg st="0" end="0"/>
                                            </p:txEl>
                                          </p:spTgt>
                                        </p:tgtEl>
                                        <p:attrNameLst>
                                          <p:attrName>style.visibility</p:attrName>
                                        </p:attrNameLst>
                                      </p:cBhvr>
                                      <p:to>
                                        <p:strVal val="visible"/>
                                      </p:to>
                                    </p:set>
                                    <p:animEffect transition="in" filter="wipe(left)">
                                      <p:cBhvr>
                                        <p:cTn id="105" dur="500"/>
                                        <p:tgtEl>
                                          <p:spTgt spid="80">
                                            <p:txEl>
                                              <p:pRg st="0" end="0"/>
                                            </p:txEl>
                                          </p:spTgt>
                                        </p:tgtEl>
                                      </p:cBhvr>
                                    </p:animEffect>
                                  </p:childTnLst>
                                </p:cTn>
                              </p:par>
                            </p:childTnLst>
                          </p:cTn>
                        </p:par>
                        <p:par>
                          <p:cTn id="106" fill="hold">
                            <p:stCondLst>
                              <p:cond delay="11500"/>
                            </p:stCondLst>
                            <p:childTnLst>
                              <p:par>
                                <p:cTn id="107" presetID="5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animEffect transition="in" filter="fade">
                                      <p:cBhvr>
                                        <p:cTn id="111" dur="500"/>
                                        <p:tgtEl>
                                          <p:spTgt spid="83"/>
                                        </p:tgtEl>
                                      </p:cBhvr>
                                    </p:animEffect>
                                  </p:childTnLst>
                                </p:cTn>
                              </p:par>
                            </p:childTnLst>
                          </p:cTn>
                        </p:par>
                        <p:par>
                          <p:cTn id="112" fill="hold">
                            <p:stCondLst>
                              <p:cond delay="12000"/>
                            </p:stCondLst>
                            <p:childTnLst>
                              <p:par>
                                <p:cTn id="113" presetID="22" presetClass="entr" presetSubtype="8" fill="hold" grpId="0" nodeType="afterEffect">
                                  <p:stCondLst>
                                    <p:cond delay="0"/>
                                  </p:stCondLst>
                                  <p:childTnLst>
                                    <p:set>
                                      <p:cBhvr>
                                        <p:cTn id="114" dur="1" fill="hold">
                                          <p:stCondLst>
                                            <p:cond delay="0"/>
                                          </p:stCondLst>
                                        </p:cTn>
                                        <p:tgtEl>
                                          <p:spTgt spid="85">
                                            <p:txEl>
                                              <p:pRg st="0" end="0"/>
                                            </p:txEl>
                                          </p:spTgt>
                                        </p:tgtEl>
                                        <p:attrNameLst>
                                          <p:attrName>style.visibility</p:attrName>
                                        </p:attrNameLst>
                                      </p:cBhvr>
                                      <p:to>
                                        <p:strVal val="visible"/>
                                      </p:to>
                                    </p:set>
                                    <p:animEffect transition="in" filter="wipe(left)">
                                      <p:cBhvr>
                                        <p:cTn id="115" dur="500"/>
                                        <p:tgtEl>
                                          <p:spTgt spid="85">
                                            <p:txEl>
                                              <p:pRg st="0" end="0"/>
                                            </p:txEl>
                                          </p:spTgt>
                                        </p:tgtEl>
                                      </p:cBhvr>
                                    </p:animEffect>
                                  </p:childTnLst>
                                </p:cTn>
                              </p:par>
                            </p:childTnLst>
                          </p:cTn>
                        </p:par>
                        <p:par>
                          <p:cTn id="116" fill="hold">
                            <p:stCondLst>
                              <p:cond delay="12500"/>
                            </p:stCondLst>
                            <p:childTnLst>
                              <p:par>
                                <p:cTn id="117" presetID="22" presetClass="entr" presetSubtype="8" fill="hold" grpId="0" nodeType="afterEffect">
                                  <p:stCondLst>
                                    <p:cond delay="0"/>
                                  </p:stCondLst>
                                  <p:childTnLst>
                                    <p:set>
                                      <p:cBhvr>
                                        <p:cTn id="118" dur="1" fill="hold">
                                          <p:stCondLst>
                                            <p:cond delay="0"/>
                                          </p:stCondLst>
                                        </p:cTn>
                                        <p:tgtEl>
                                          <p:spTgt spid="86">
                                            <p:txEl>
                                              <p:pRg st="0" end="0"/>
                                            </p:txEl>
                                          </p:spTgt>
                                        </p:tgtEl>
                                        <p:attrNameLst>
                                          <p:attrName>style.visibility</p:attrName>
                                        </p:attrNameLst>
                                      </p:cBhvr>
                                      <p:to>
                                        <p:strVal val="visible"/>
                                      </p:to>
                                    </p:set>
                                    <p:animEffect transition="in" filter="wipe(left)">
                                      <p:cBhvr>
                                        <p:cTn id="119" dur="500"/>
                                        <p:tgtEl>
                                          <p:spTgt spid="86">
                                            <p:txEl>
                                              <p:pRg st="0" end="0"/>
                                            </p:txEl>
                                          </p:spTgt>
                                        </p:tgtEl>
                                      </p:cBhvr>
                                    </p:animEffect>
                                  </p:childTnLst>
                                </p:cTn>
                              </p:par>
                            </p:childTnLst>
                          </p:cTn>
                        </p:par>
                        <p:par>
                          <p:cTn id="120" fill="hold">
                            <p:stCondLst>
                              <p:cond delay="13000"/>
                            </p:stCondLst>
                            <p:childTnLst>
                              <p:par>
                                <p:cTn id="121" presetID="22" presetClass="entr" presetSubtype="8" fill="hold" grpId="0" nodeType="afterEffect">
                                  <p:stCondLst>
                                    <p:cond delay="0"/>
                                  </p:stCondLst>
                                  <p:childTnLst>
                                    <p:set>
                                      <p:cBhvr>
                                        <p:cTn id="122" dur="1" fill="hold">
                                          <p:stCondLst>
                                            <p:cond delay="0"/>
                                          </p:stCondLst>
                                        </p:cTn>
                                        <p:tgtEl>
                                          <p:spTgt spid="84">
                                            <p:txEl>
                                              <p:pRg st="0" end="0"/>
                                            </p:txEl>
                                          </p:spTgt>
                                        </p:tgtEl>
                                        <p:attrNameLst>
                                          <p:attrName>style.visibility</p:attrName>
                                        </p:attrNameLst>
                                      </p:cBhvr>
                                      <p:to>
                                        <p:strVal val="visible"/>
                                      </p:to>
                                    </p:set>
                                    <p:animEffect transition="in" filter="wipe(left)">
                                      <p:cBhvr>
                                        <p:cTn id="123" dur="500"/>
                                        <p:tgtEl>
                                          <p:spTgt spid="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4" grpId="0" build="p">
        <p:tmplLst>
          <p:tmpl lvl="1">
            <p:tnLst>
              <p:par>
                <p:cTn presetID="22" presetClass="entr" presetSubtype="8"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43" grpId="0" build="p">
        <p:tmplLst>
          <p:tmpl lvl="1">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66" grpId="0" animBg="1"/>
      <p:bldP spid="67" grpId="0" build="p">
        <p:tmplLst>
          <p:tmpl lvl="1">
            <p:tnLst>
              <p:par>
                <p:cTn presetID="22" presetClass="entr" presetSubtype="8"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Effect transition="in" filter="wipe(left)">
                      <p:cBhvr>
                        <p:cTn dur="500"/>
                        <p:tgtEl>
                          <p:spTgt spid="67"/>
                        </p:tgtEl>
                      </p:cBhvr>
                    </p:animEffect>
                  </p:childTnLst>
                </p:cTn>
              </p:par>
            </p:tnLst>
          </p:tmpl>
        </p:tmplLst>
      </p:bldP>
      <p:bldP spid="68" grpId="0" build="p">
        <p:tmplLst>
          <p:tmpl lvl="1">
            <p:tnLst>
              <p:par>
                <p:cTn presetID="22" presetClass="entr" presetSubtype="8"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Effect transition="in" filter="wipe(left)">
                      <p:cBhvr>
                        <p:cTn dur="500"/>
                        <p:tgtEl>
                          <p:spTgt spid="68"/>
                        </p:tgtEl>
                      </p:cBhvr>
                    </p:animEffect>
                  </p:childTnLst>
                </p:cTn>
              </p:par>
            </p:tnLst>
          </p:tmpl>
        </p:tmplLst>
      </p:bldP>
      <p:bldP spid="69" grpId="0" build="p">
        <p:tmplLst>
          <p:tmpl lvl="1">
            <p:tnLst>
              <p:par>
                <p:cTn presetID="22" presetClass="entr" presetSubtype="8"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wipe(left)">
                      <p:cBhvr>
                        <p:cTn dur="500"/>
                        <p:tgtEl>
                          <p:spTgt spid="69"/>
                        </p:tgtEl>
                      </p:cBhvr>
                    </p:animEffect>
                  </p:childTnLst>
                </p:cTn>
              </p:par>
            </p:tnLst>
          </p:tmpl>
        </p:tmplLst>
      </p:bldP>
      <p:bldP spid="71" grpId="0" animBg="1"/>
      <p:bldP spid="72" grpId="0" build="p">
        <p:tmplLst>
          <p:tmpl lvl="1">
            <p:tnLst>
              <p:par>
                <p:cTn presetID="22" presetClass="entr" presetSubtype="8"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Effect transition="in" filter="wipe(left)">
                      <p:cBhvr>
                        <p:cTn dur="500"/>
                        <p:tgtEl>
                          <p:spTgt spid="72"/>
                        </p:tgtEl>
                      </p:cBhvr>
                    </p:animEffect>
                  </p:childTnLst>
                </p:cTn>
              </p:par>
            </p:tnLst>
          </p:tmpl>
        </p:tmplLst>
      </p:bldP>
      <p:bldP spid="73" grpId="0" build="p">
        <p:tmplLst>
          <p:tmpl lvl="1">
            <p:tnLst>
              <p:par>
                <p:cTn presetID="22" presetClass="entr" presetSubtype="8"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Effect transition="in" filter="wipe(left)">
                      <p:cBhvr>
                        <p:cTn dur="500"/>
                        <p:tgtEl>
                          <p:spTgt spid="73"/>
                        </p:tgtEl>
                      </p:cBhvr>
                    </p:animEffect>
                  </p:childTnLst>
                </p:cTn>
              </p:par>
            </p:tnLst>
          </p:tmpl>
        </p:tmplLst>
      </p:bldP>
      <p:bldP spid="74" grpId="0" build="p">
        <p:tmplLst>
          <p:tmpl lvl="1">
            <p:tnLst>
              <p:par>
                <p:cTn presetID="22" presetClass="entr" presetSubtype="8"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wipe(left)">
                      <p:cBhvr>
                        <p:cTn dur="500"/>
                        <p:tgtEl>
                          <p:spTgt spid="74"/>
                        </p:tgtEl>
                      </p:cBhvr>
                    </p:animEffect>
                  </p:childTnLst>
                </p:cTn>
              </p:par>
            </p:tnLst>
          </p:tmpl>
        </p:tmplLst>
      </p:bldP>
      <p:bldP spid="75" grpId="0" animBg="1"/>
      <p:bldP spid="76" grpId="0" build="p">
        <p:tmplLst>
          <p:tmpl lvl="1">
            <p:tnLst>
              <p:par>
                <p:cTn presetID="22" presetClass="entr" presetSubtype="8" fill="hold" nodeType="afterEffect">
                  <p:stCondLst>
                    <p:cond delay="0"/>
                  </p:stCondLst>
                  <p:childTnLst>
                    <p:set>
                      <p:cBhvr>
                        <p:cTn dur="1" fill="hold">
                          <p:stCondLst>
                            <p:cond delay="0"/>
                          </p:stCondLst>
                        </p:cTn>
                        <p:tgtEl>
                          <p:spTgt spid="76"/>
                        </p:tgtEl>
                        <p:attrNameLst>
                          <p:attrName>style.visibility</p:attrName>
                        </p:attrNameLst>
                      </p:cBhvr>
                      <p:to>
                        <p:strVal val="visible"/>
                      </p:to>
                    </p:set>
                    <p:animEffect transition="in" filter="wipe(left)">
                      <p:cBhvr>
                        <p:cTn dur="500"/>
                        <p:tgtEl>
                          <p:spTgt spid="76"/>
                        </p:tgtEl>
                      </p:cBhvr>
                    </p:animEffect>
                  </p:childTnLst>
                </p:cTn>
              </p:par>
            </p:tnLst>
          </p:tmpl>
        </p:tmplLst>
      </p:bldP>
      <p:bldP spid="77" grpId="0" build="p">
        <p:tmplLst>
          <p:tmpl lvl="1">
            <p:tnLst>
              <p:par>
                <p:cTn presetID="22" presetClass="entr" presetSubtype="8"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Effect transition="in" filter="wipe(left)">
                      <p:cBhvr>
                        <p:cTn dur="500"/>
                        <p:tgtEl>
                          <p:spTgt spid="77"/>
                        </p:tgtEl>
                      </p:cBhvr>
                    </p:animEffect>
                  </p:childTnLst>
                </p:cTn>
              </p:par>
            </p:tnLst>
          </p:tmpl>
        </p:tmplLst>
      </p:bldP>
      <p:bldP spid="78" grpId="0" build="p">
        <p:tmplLst>
          <p:tmpl lvl="1">
            <p:tnLst>
              <p:par>
                <p:cTn presetID="22" presetClass="entr" presetSubtype="8" fill="hold" nodeType="afterEffect">
                  <p:stCondLst>
                    <p:cond delay="0"/>
                  </p:stCondLst>
                  <p:childTnLst>
                    <p:set>
                      <p:cBhvr>
                        <p:cTn dur="1" fill="hold">
                          <p:stCondLst>
                            <p:cond delay="0"/>
                          </p:stCondLst>
                        </p:cTn>
                        <p:tgtEl>
                          <p:spTgt spid="78"/>
                        </p:tgtEl>
                        <p:attrNameLst>
                          <p:attrName>style.visibility</p:attrName>
                        </p:attrNameLst>
                      </p:cBhvr>
                      <p:to>
                        <p:strVal val="visible"/>
                      </p:to>
                    </p:set>
                    <p:animEffect transition="in" filter="wipe(left)">
                      <p:cBhvr>
                        <p:cTn dur="500"/>
                        <p:tgtEl>
                          <p:spTgt spid="78"/>
                        </p:tgtEl>
                      </p:cBhvr>
                    </p:animEffect>
                  </p:childTnLst>
                </p:cTn>
              </p:par>
            </p:tnLst>
          </p:tmpl>
        </p:tmplLst>
      </p:bldP>
      <p:bldP spid="79" grpId="0" animBg="1"/>
      <p:bldP spid="80" grpId="0" build="p">
        <p:tmplLst>
          <p:tmpl lvl="1">
            <p:tnLst>
              <p:par>
                <p:cTn presetID="22" presetClass="entr" presetSubtype="8" fill="hold" nodeType="afterEffect">
                  <p:stCondLst>
                    <p:cond delay="0"/>
                  </p:stCondLst>
                  <p:childTnLst>
                    <p:set>
                      <p:cBhvr>
                        <p:cTn dur="1" fill="hold">
                          <p:stCondLst>
                            <p:cond delay="0"/>
                          </p:stCondLst>
                        </p:cTn>
                        <p:tgtEl>
                          <p:spTgt spid="80"/>
                        </p:tgtEl>
                        <p:attrNameLst>
                          <p:attrName>style.visibility</p:attrName>
                        </p:attrNameLst>
                      </p:cBhvr>
                      <p:to>
                        <p:strVal val="visible"/>
                      </p:to>
                    </p:set>
                    <p:animEffect transition="in" filter="wipe(left)">
                      <p:cBhvr>
                        <p:cTn dur="500"/>
                        <p:tgtEl>
                          <p:spTgt spid="80"/>
                        </p:tgtEl>
                      </p:cBhvr>
                    </p:animEffect>
                  </p:childTnLst>
                </p:cTn>
              </p:par>
            </p:tnLst>
          </p:tmpl>
        </p:tmplLst>
      </p:bldP>
      <p:bldP spid="81" grpId="0" build="p">
        <p:tmplLst>
          <p:tmpl lvl="1">
            <p:tnLst>
              <p:par>
                <p:cTn presetID="22" presetClass="entr" presetSubtype="8" fill="hold" nodeType="afterEffect">
                  <p:stCondLst>
                    <p:cond delay="0"/>
                  </p:stCondLst>
                  <p:childTnLst>
                    <p:set>
                      <p:cBhvr>
                        <p:cTn dur="1" fill="hold">
                          <p:stCondLst>
                            <p:cond delay="0"/>
                          </p:stCondLst>
                        </p:cTn>
                        <p:tgtEl>
                          <p:spTgt spid="81"/>
                        </p:tgtEl>
                        <p:attrNameLst>
                          <p:attrName>style.visibility</p:attrName>
                        </p:attrNameLst>
                      </p:cBhvr>
                      <p:to>
                        <p:strVal val="visible"/>
                      </p:to>
                    </p:set>
                    <p:animEffect transition="in" filter="wipe(left)">
                      <p:cBhvr>
                        <p:cTn dur="500"/>
                        <p:tgtEl>
                          <p:spTgt spid="81"/>
                        </p:tgtEl>
                      </p:cBhvr>
                    </p:animEffect>
                  </p:childTnLst>
                </p:cTn>
              </p:par>
            </p:tnLst>
          </p:tmpl>
        </p:tmplLst>
      </p:bldP>
      <p:bldP spid="82" grpId="0" build="p">
        <p:tmplLst>
          <p:tmpl lvl="1">
            <p:tnLst>
              <p:par>
                <p:cTn presetID="22" presetClass="entr" presetSubtype="8" fill="hold" nodeType="afterEffect">
                  <p:stCondLst>
                    <p:cond delay="0"/>
                  </p:stCondLst>
                  <p:childTnLst>
                    <p:set>
                      <p:cBhvr>
                        <p:cTn dur="1" fill="hold">
                          <p:stCondLst>
                            <p:cond delay="0"/>
                          </p:stCondLst>
                        </p:cTn>
                        <p:tgtEl>
                          <p:spTgt spid="82"/>
                        </p:tgtEl>
                        <p:attrNameLst>
                          <p:attrName>style.visibility</p:attrName>
                        </p:attrNameLst>
                      </p:cBhvr>
                      <p:to>
                        <p:strVal val="visible"/>
                      </p:to>
                    </p:set>
                    <p:animEffect transition="in" filter="wipe(left)">
                      <p:cBhvr>
                        <p:cTn dur="500"/>
                        <p:tgtEl>
                          <p:spTgt spid="82"/>
                        </p:tgtEl>
                      </p:cBhvr>
                    </p:animEffect>
                  </p:childTnLst>
                </p:cTn>
              </p:par>
            </p:tnLst>
          </p:tmpl>
        </p:tmplLst>
      </p:bldP>
      <p:bldP spid="83" grpId="0" animBg="1"/>
      <p:bldP spid="84" grpId="0" build="p">
        <p:tmplLst>
          <p:tmpl lvl="1">
            <p:tnLst>
              <p:par>
                <p:cTn presetID="22" presetClass="entr" presetSubtype="8" fill="hold" nodeType="after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wipe(left)">
                      <p:cBhvr>
                        <p:cTn dur="500"/>
                        <p:tgtEl>
                          <p:spTgt spid="84"/>
                        </p:tgtEl>
                      </p:cBhvr>
                    </p:animEffect>
                  </p:childTnLst>
                </p:cTn>
              </p:par>
            </p:tnLst>
          </p:tmpl>
        </p:tmplLst>
      </p:bldP>
      <p:bldP spid="85" grpId="0" build="p">
        <p:tmplLst>
          <p:tmpl lvl="1">
            <p:tnLst>
              <p:par>
                <p:cTn presetID="22" presetClass="entr" presetSubtype="8" fill="hold" nodeType="after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wipe(left)">
                      <p:cBhvr>
                        <p:cTn dur="500"/>
                        <p:tgtEl>
                          <p:spTgt spid="85"/>
                        </p:tgtEl>
                      </p:cBhvr>
                    </p:animEffect>
                  </p:childTnLst>
                </p:cTn>
              </p:par>
            </p:tnLst>
          </p:tmpl>
        </p:tmplLst>
      </p:bldP>
      <p:bldP spid="86" grpId="0" build="p">
        <p:tmplLst>
          <p:tmpl lvl="1">
            <p:tnLst>
              <p:par>
                <p:cTn presetID="22" presetClass="entr" presetSubtype="8" fill="hold" nodeType="after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wipe(left)">
                      <p:cBhvr>
                        <p:cTn dur="500"/>
                        <p:tgtEl>
                          <p:spTgt spid="86"/>
                        </p:tgtEl>
                      </p:cBhvr>
                    </p:animEffect>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3_mock_up">
    <p:spTree>
      <p:nvGrpSpPr>
        <p:cNvPr id="1" name=""/>
        <p:cNvGrpSpPr/>
        <p:nvPr/>
      </p:nvGrpSpPr>
      <p:grpSpPr>
        <a:xfrm>
          <a:off x="0" y="0"/>
          <a:ext cx="0" cy="0"/>
          <a:chOff x="0" y="0"/>
          <a:chExt cx="0" cy="0"/>
        </a:xfrm>
      </p:grpSpPr>
      <p:pic>
        <p:nvPicPr>
          <p:cNvPr id="9" name="Picture 8" descr="iPhone-Mockup-PSD.png"/>
          <p:cNvPicPr>
            <a:picLocks noChangeAspect="1"/>
          </p:cNvPicPr>
          <p:nvPr userDrawn="1"/>
        </p:nvPicPr>
        <p:blipFill>
          <a:blip r:embed="rId2" cstate="print"/>
          <a:stretch>
            <a:fillRect/>
          </a:stretch>
        </p:blipFill>
        <p:spPr>
          <a:xfrm>
            <a:off x="7245800" y="1038045"/>
            <a:ext cx="4946201" cy="5819955"/>
          </a:xfrm>
          <a:prstGeom prst="rect">
            <a:avLst/>
          </a:prstGeom>
        </p:spPr>
      </p:pic>
      <p:sp>
        <p:nvSpPr>
          <p:cNvPr id="8" name="Picture Placeholder 7"/>
          <p:cNvSpPr>
            <a:spLocks noGrp="1"/>
          </p:cNvSpPr>
          <p:nvPr>
            <p:ph type="pic" sz="quarter" idx="44" hasCustomPrompt="1"/>
          </p:nvPr>
        </p:nvSpPr>
        <p:spPr>
          <a:xfrm rot="20354325">
            <a:off x="8073533" y="1846781"/>
            <a:ext cx="1926336" cy="3401568"/>
          </a:xfrm>
          <a:prstGeom prst="rect">
            <a:avLst/>
          </a:prstGeom>
          <a:ln w="3175">
            <a:noFill/>
          </a:ln>
        </p:spPr>
        <p:txBody>
          <a:bodyPr wrap="none" tIns="0" bIns="640080" anchor="b"/>
          <a:lstStyle>
            <a:lvl1pPr algn="ctr" rtl="0">
              <a:buNone/>
              <a:defRPr sz="1465" b="1">
                <a:solidFill>
                  <a:schemeClr val="bg1"/>
                </a:solidFill>
              </a:defRPr>
            </a:lvl1pPr>
          </a:lstStyle>
          <a:p>
            <a:r>
              <a:rPr lang="en-US" dirty="0"/>
              <a:t>Click Icon To Add Image </a:t>
            </a:r>
          </a:p>
        </p:txBody>
      </p:sp>
      <p:sp>
        <p:nvSpPr>
          <p:cNvPr id="10"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1"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MockUp02">
    <p:spTree>
      <p:nvGrpSpPr>
        <p:cNvPr id="1" name=""/>
        <p:cNvGrpSpPr/>
        <p:nvPr/>
      </p:nvGrpSpPr>
      <p:grpSpPr>
        <a:xfrm>
          <a:off x="0" y="0"/>
          <a:ext cx="0" cy="0"/>
          <a:chOff x="0" y="0"/>
          <a:chExt cx="0" cy="0"/>
        </a:xfrm>
      </p:grpSpPr>
      <p:grpSp>
        <p:nvGrpSpPr>
          <p:cNvPr id="14" name="Group 13"/>
          <p:cNvGrpSpPr/>
          <p:nvPr userDrawn="1"/>
        </p:nvGrpSpPr>
        <p:grpSpPr>
          <a:xfrm>
            <a:off x="1017225" y="1805652"/>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1155154"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12" name="Text Placeholder 3"/>
          <p:cNvSpPr>
            <a:spLocks noGrp="1"/>
          </p:cNvSpPr>
          <p:nvPr>
            <p:ph type="body" sz="half" idx="17" hasCustomPrompt="1"/>
          </p:nvPr>
        </p:nvSpPr>
        <p:spPr>
          <a:xfrm>
            <a:off x="959408"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13" name="Group 12"/>
          <p:cNvGrpSpPr/>
          <p:nvPr userDrawn="1"/>
        </p:nvGrpSpPr>
        <p:grpSpPr>
          <a:xfrm>
            <a:off x="3581711" y="3376472"/>
            <a:ext cx="795864" cy="805808"/>
            <a:chOff x="6184901" y="4203700"/>
            <a:chExt cx="254000" cy="257175"/>
          </a:xfrm>
          <a:solidFill>
            <a:schemeClr val="bg1">
              <a:lumMod val="75000"/>
            </a:schemeClr>
          </a:solidFill>
        </p:grpSpPr>
        <p:sp>
          <p:nvSpPr>
            <p:cNvPr id="1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1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19" name="Group 18"/>
          <p:cNvGrpSpPr/>
          <p:nvPr userDrawn="1"/>
        </p:nvGrpSpPr>
        <p:grpSpPr>
          <a:xfrm>
            <a:off x="5029812" y="1805652"/>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5174147"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24" name="Text Placeholder 3"/>
          <p:cNvSpPr>
            <a:spLocks noGrp="1"/>
          </p:cNvSpPr>
          <p:nvPr>
            <p:ph type="body" sz="half" idx="19" hasCustomPrompt="1"/>
          </p:nvPr>
        </p:nvSpPr>
        <p:spPr>
          <a:xfrm>
            <a:off x="4978400"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grpSp>
        <p:nvGrpSpPr>
          <p:cNvPr id="25" name="Group 24"/>
          <p:cNvGrpSpPr/>
          <p:nvPr userDrawn="1"/>
        </p:nvGrpSpPr>
        <p:grpSpPr>
          <a:xfrm>
            <a:off x="7701160" y="3364037"/>
            <a:ext cx="795864" cy="805808"/>
            <a:chOff x="6184901" y="4203700"/>
            <a:chExt cx="254000" cy="257175"/>
          </a:xfrm>
          <a:solidFill>
            <a:schemeClr val="bg1">
              <a:lumMod val="75000"/>
            </a:schemeClr>
          </a:solidFill>
        </p:grpSpPr>
        <p:sp>
          <p:nvSpPr>
            <p:cNvPr id="26" name="Freeform 238"/>
            <p:cNvSpPr>
              <a:spLocks noEditPoints="1"/>
            </p:cNvSpPr>
            <p:nvPr/>
          </p:nvSpPr>
          <p:spPr bwMode="auto">
            <a:xfrm>
              <a:off x="6184901" y="4203700"/>
              <a:ext cx="254000" cy="257175"/>
            </a:xfrm>
            <a:custGeom>
              <a:avLst/>
              <a:gdLst/>
              <a:ahLst/>
              <a:cxnLst>
                <a:cxn ang="0">
                  <a:pos x="51" y="7"/>
                </a:cxn>
                <a:cxn ang="0">
                  <a:pos x="94" y="51"/>
                </a:cxn>
                <a:cxn ang="0">
                  <a:pos x="51" y="94"/>
                </a:cxn>
                <a:cxn ang="0">
                  <a:pos x="7" y="51"/>
                </a:cxn>
                <a:cxn ang="0">
                  <a:pos x="51" y="7"/>
                </a:cxn>
                <a:cxn ang="0">
                  <a:pos x="51" y="0"/>
                </a:cxn>
                <a:cxn ang="0">
                  <a:pos x="0" y="51"/>
                </a:cxn>
                <a:cxn ang="0">
                  <a:pos x="51" y="102"/>
                </a:cxn>
                <a:cxn ang="0">
                  <a:pos x="101" y="51"/>
                </a:cxn>
                <a:cxn ang="0">
                  <a:pos x="51" y="0"/>
                </a:cxn>
              </a:cxnLst>
              <a:rect l="0" t="0" r="r" b="b"/>
              <a:pathLst>
                <a:path w="101" h="102">
                  <a:moveTo>
                    <a:pt x="51" y="7"/>
                  </a:moveTo>
                  <a:cubicBezTo>
                    <a:pt x="75" y="7"/>
                    <a:pt x="94" y="27"/>
                    <a:pt x="94" y="51"/>
                  </a:cubicBezTo>
                  <a:cubicBezTo>
                    <a:pt x="94" y="75"/>
                    <a:pt x="75" y="94"/>
                    <a:pt x="51" y="94"/>
                  </a:cubicBezTo>
                  <a:cubicBezTo>
                    <a:pt x="27" y="94"/>
                    <a:pt x="7" y="75"/>
                    <a:pt x="7" y="51"/>
                  </a:cubicBezTo>
                  <a:cubicBezTo>
                    <a:pt x="7" y="27"/>
                    <a:pt x="27" y="7"/>
                    <a:pt x="51" y="7"/>
                  </a:cubicBezTo>
                  <a:moveTo>
                    <a:pt x="51" y="0"/>
                  </a:moveTo>
                  <a:cubicBezTo>
                    <a:pt x="23" y="0"/>
                    <a:pt x="0" y="23"/>
                    <a:pt x="0" y="51"/>
                  </a:cubicBezTo>
                  <a:cubicBezTo>
                    <a:pt x="0" y="79"/>
                    <a:pt x="23" y="102"/>
                    <a:pt x="51" y="102"/>
                  </a:cubicBezTo>
                  <a:cubicBezTo>
                    <a:pt x="79" y="102"/>
                    <a:pt x="101" y="79"/>
                    <a:pt x="101" y="51"/>
                  </a:cubicBezTo>
                  <a:cubicBezTo>
                    <a:pt x="101" y="23"/>
                    <a:pt x="79" y="0"/>
                    <a:pt x="51" y="0"/>
                  </a:cubicBez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sp>
          <p:nvSpPr>
            <p:cNvPr id="27" name="Freeform 239"/>
            <p:cNvSpPr/>
            <p:nvPr/>
          </p:nvSpPr>
          <p:spPr bwMode="auto">
            <a:xfrm>
              <a:off x="6275388" y="4251325"/>
              <a:ext cx="90488" cy="153988"/>
            </a:xfrm>
            <a:custGeom>
              <a:avLst/>
              <a:gdLst/>
              <a:ahLst/>
              <a:cxnLst>
                <a:cxn ang="0">
                  <a:pos x="0" y="83"/>
                </a:cxn>
                <a:cxn ang="0">
                  <a:pos x="39" y="50"/>
                </a:cxn>
                <a:cxn ang="0">
                  <a:pos x="0" y="16"/>
                </a:cxn>
                <a:cxn ang="0">
                  <a:pos x="0" y="0"/>
                </a:cxn>
                <a:cxn ang="0">
                  <a:pos x="57" y="50"/>
                </a:cxn>
                <a:cxn ang="0">
                  <a:pos x="0" y="97"/>
                </a:cxn>
                <a:cxn ang="0">
                  <a:pos x="0" y="83"/>
                </a:cxn>
              </a:cxnLst>
              <a:rect l="0" t="0" r="r" b="b"/>
              <a:pathLst>
                <a:path w="57" h="97">
                  <a:moveTo>
                    <a:pt x="0" y="83"/>
                  </a:moveTo>
                  <a:lnTo>
                    <a:pt x="39" y="50"/>
                  </a:lnTo>
                  <a:lnTo>
                    <a:pt x="0" y="16"/>
                  </a:lnTo>
                  <a:lnTo>
                    <a:pt x="0" y="0"/>
                  </a:lnTo>
                  <a:lnTo>
                    <a:pt x="57" y="50"/>
                  </a:lnTo>
                  <a:lnTo>
                    <a:pt x="0" y="97"/>
                  </a:lnTo>
                  <a:lnTo>
                    <a:pt x="0" y="83"/>
                  </a:lnTo>
                  <a:close/>
                </a:path>
              </a:pathLst>
            </a:custGeom>
            <a:grpFill/>
            <a:ln w="9525">
              <a:noFill/>
              <a:round/>
            </a:ln>
          </p:spPr>
          <p:txBody>
            <a:bodyPr vert="horz" wrap="square" lIns="91440" tIns="45720" rIns="91440" bIns="45720" numCol="1" anchor="t" anchorCtr="0" compatLnSpc="1"/>
            <a:lstStyle/>
            <a:p>
              <a:pPr defTabSz="1375410"/>
              <a:endParaRPr lang="en-US" sz="2665">
                <a:solidFill>
                  <a:srgbClr val="262626"/>
                </a:solidFill>
              </a:endParaRPr>
            </a:p>
          </p:txBody>
        </p:sp>
      </p:grpSp>
      <p:grpSp>
        <p:nvGrpSpPr>
          <p:cNvPr id="28" name="Group 27"/>
          <p:cNvGrpSpPr/>
          <p:nvPr userDrawn="1"/>
        </p:nvGrpSpPr>
        <p:grpSpPr>
          <a:xfrm>
            <a:off x="9042400" y="1805652"/>
            <a:ext cx="2119568" cy="3947448"/>
            <a:chOff x="6140449" y="1116114"/>
            <a:chExt cx="1927226" cy="3589236"/>
          </a:xfrm>
        </p:grpSpPr>
        <p:sp>
          <p:nvSpPr>
            <p:cNvPr id="29" name="Rectangle 28"/>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30"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31" name="Picture Placeholder 7"/>
          <p:cNvSpPr>
            <a:spLocks noGrp="1"/>
          </p:cNvSpPr>
          <p:nvPr>
            <p:ph type="pic" sz="quarter" idx="20" hasCustomPrompt="1"/>
          </p:nvPr>
        </p:nvSpPr>
        <p:spPr>
          <a:xfrm>
            <a:off x="9180329" y="2360476"/>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32" name="Text Placeholder 3"/>
          <p:cNvSpPr>
            <a:spLocks noGrp="1"/>
          </p:cNvSpPr>
          <p:nvPr>
            <p:ph type="body" sz="half" idx="21" hasCustomPrompt="1"/>
          </p:nvPr>
        </p:nvSpPr>
        <p:spPr>
          <a:xfrm>
            <a:off x="8984583" y="6017541"/>
            <a:ext cx="2235200" cy="265617"/>
          </a:xfrm>
          <a:prstGeom prst="rect">
            <a:avLst/>
          </a:prstGeom>
        </p:spPr>
        <p:txBody>
          <a:bodyPr wrap="square" lIns="0" tIns="0" rIns="0" bIns="0" anchor="ctr">
            <a:noAutofit/>
          </a:bodyPr>
          <a:lstStyle>
            <a:lvl1pPr marL="0" indent="0" algn="ctr">
              <a:buNone/>
              <a:defRPr sz="1865" b="1" baseline="0">
                <a:solidFill>
                  <a:schemeClr val="bg1">
                    <a:lumMod val="6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Title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xEl>
                                              <p:pRg st="0" end="0"/>
                                            </p:txEl>
                                          </p:spTgt>
                                        </p:tgtEl>
                                        <p:attrNameLst>
                                          <p:attrName>style.visibility</p:attrName>
                                        </p:attrNameLst>
                                      </p:cBhvr>
                                      <p:to>
                                        <p:strVal val="visible"/>
                                      </p:to>
                                    </p:set>
                                    <p:animEffect transition="in" filter="wipe(up)">
                                      <p:cBhvr>
                                        <p:cTn id="16" dur="500"/>
                                        <p:tgtEl>
                                          <p:spTgt spid="12">
                                            <p:txEl>
                                              <p:pRg st="0" end="0"/>
                                            </p:txEl>
                                          </p:spTgt>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wipe(up)">
                                      <p:cBhvr>
                                        <p:cTn id="35" dur="500"/>
                                        <p:tgtEl>
                                          <p:spTgt spid="24">
                                            <p:txEl>
                                              <p:pRg st="0" end="0"/>
                                            </p:txEl>
                                          </p:spTgt>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childTnLst>
                          </p:cTn>
                        </p:par>
                        <p:par>
                          <p:cTn id="42" fill="hold">
                            <p:stCondLst>
                              <p:cond delay="4000"/>
                            </p:stCondLst>
                            <p:childTnLst>
                              <p:par>
                                <p:cTn id="43" presetID="2" presetClass="entr" presetSubtype="4" accel="50000" decel="5000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up)">
                                      <p:cBhvr>
                                        <p:cTn id="50" dur="500"/>
                                        <p:tgtEl>
                                          <p:spTgt spid="31"/>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Effect transition="in" filter="wipe(up)">
                                      <p:cBhvr>
                                        <p:cTn id="54"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build="p">
        <p:tmplLst>
          <p:tmpl lvl="1">
            <p:tnLst>
              <p:par>
                <p:cTn presetID="22" presetClass="entr" presetSubtype="1"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up)">
                      <p:cBhvr>
                        <p:cTn dur="500"/>
                        <p:tgtEl>
                          <p:spTgt spid="12"/>
                        </p:tgtEl>
                      </p:cBhvr>
                    </p:animEffect>
                  </p:childTnLst>
                </p:cTn>
              </p:par>
            </p:tnLst>
          </p:tmpl>
        </p:tmplLst>
      </p:bldP>
      <p:bldP spid="23" grpId="0" animBg="1"/>
      <p:bldP spid="24" grpId="0" build="p">
        <p:tmplLst>
          <p:tmpl lvl="1">
            <p:tnLst>
              <p:par>
                <p:cTn presetID="22" presetClass="entr" presetSubtype="1"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up)">
                      <p:cBhvr>
                        <p:cTn dur="500"/>
                        <p:tgtEl>
                          <p:spTgt spid="24"/>
                        </p:tgtEl>
                      </p:cBhvr>
                    </p:animEffect>
                  </p:childTnLst>
                </p:cTn>
              </p:par>
            </p:tnLst>
          </p:tmpl>
        </p:tmplLst>
      </p:bldP>
      <p:bldP spid="31" grpId="0" animBg="1"/>
      <p:bldP spid="32" grpId="0" build="p">
        <p:tmplLst>
          <p:tmpl lvl="1">
            <p:tnLst>
              <p:par>
                <p:cTn presetID="22" presetClass="entr" presetSubtype="1"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up)">
                      <p:cBhvr>
                        <p:cTn dur="500"/>
                        <p:tgtEl>
                          <p:spTgt spid="32"/>
                        </p:tgtEl>
                      </p:cBhvr>
                    </p:animEffect>
                  </p:childTnLst>
                </p:cTn>
              </p:par>
            </p:tnLst>
          </p:tmpl>
        </p:tmplLst>
      </p:bldP>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MockUp02">
    <p:spTree>
      <p:nvGrpSpPr>
        <p:cNvPr id="1" name=""/>
        <p:cNvGrpSpPr/>
        <p:nvPr/>
      </p:nvGrpSpPr>
      <p:grpSpPr>
        <a:xfrm>
          <a:off x="0" y="0"/>
          <a:ext cx="0" cy="0"/>
          <a:chOff x="0" y="0"/>
          <a:chExt cx="0" cy="0"/>
        </a:xfrm>
      </p:grpSpPr>
      <p:grpSp>
        <p:nvGrpSpPr>
          <p:cNvPr id="14" name="Group 13"/>
          <p:cNvGrpSpPr/>
          <p:nvPr userDrawn="1"/>
        </p:nvGrpSpPr>
        <p:grpSpPr>
          <a:xfrm>
            <a:off x="3888864" y="2072885"/>
            <a:ext cx="2119568" cy="39474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026793"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grpSp>
        <p:nvGrpSpPr>
          <p:cNvPr id="19" name="Group 18"/>
          <p:cNvGrpSpPr/>
          <p:nvPr userDrawn="1"/>
        </p:nvGrpSpPr>
        <p:grpSpPr>
          <a:xfrm>
            <a:off x="6211632" y="2072885"/>
            <a:ext cx="2119568" cy="3947448"/>
            <a:chOff x="6140449" y="1116114"/>
            <a:chExt cx="1927226" cy="3589236"/>
          </a:xfrm>
        </p:grpSpPr>
        <p:sp>
          <p:nvSpPr>
            <p:cNvPr id="21" name="Rectangle 20"/>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22"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bg1">
                <a:lumMod val="85000"/>
              </a:schemeClr>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3" name="Picture Placeholder 7"/>
          <p:cNvSpPr>
            <a:spLocks noGrp="1"/>
          </p:cNvSpPr>
          <p:nvPr>
            <p:ph type="pic" sz="quarter" idx="18" hasCustomPrompt="1"/>
          </p:nvPr>
        </p:nvSpPr>
        <p:spPr>
          <a:xfrm>
            <a:off x="6355967" y="2627710"/>
            <a:ext cx="1843707" cy="2793309"/>
          </a:xfrm>
          <a:prstGeom prst="rect">
            <a:avLst/>
          </a:prstGeom>
          <a:solidFill>
            <a:schemeClr val="bg1">
              <a:lumMod val="95000"/>
            </a:schemeClr>
          </a:solidFill>
          <a:ln>
            <a:noFill/>
          </a:ln>
        </p:spPr>
        <p:txBody>
          <a:bodyPr bIns="457200" anchor="b"/>
          <a:lstStyle>
            <a:lvl1pPr algn="ctr" rtl="0">
              <a:buNone/>
              <a:defRPr sz="1465">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_MockUp02">
    <p:spTree>
      <p:nvGrpSpPr>
        <p:cNvPr id="1" name=""/>
        <p:cNvGrpSpPr/>
        <p:nvPr/>
      </p:nvGrpSpPr>
      <p:grpSpPr>
        <a:xfrm>
          <a:off x="0" y="0"/>
          <a:ext cx="0" cy="0"/>
          <a:chOff x="0" y="0"/>
          <a:chExt cx="0" cy="0"/>
        </a:xfrm>
      </p:grpSpPr>
      <p:grpSp>
        <p:nvGrpSpPr>
          <p:cNvPr id="2" name="Group 17"/>
          <p:cNvGrpSpPr/>
          <p:nvPr userDrawn="1"/>
        </p:nvGrpSpPr>
        <p:grpSpPr>
          <a:xfrm>
            <a:off x="3968595" y="2449780"/>
            <a:ext cx="4343760" cy="3456120"/>
            <a:chOff x="2094899" y="1081795"/>
            <a:chExt cx="4400683" cy="3501414"/>
          </a:xfrm>
        </p:grpSpPr>
        <p:sp>
          <p:nvSpPr>
            <p:cNvPr id="20" name="Rectangle 19"/>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a:endParaRPr lang="en-US" sz="2665" dirty="0">
                <a:solidFill>
                  <a:srgbClr val="FFFFFF"/>
                </a:solidFill>
              </a:endParaRPr>
            </a:p>
          </p:txBody>
        </p:sp>
        <p:sp>
          <p:nvSpPr>
            <p:cNvPr id="31"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3"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sp>
          <p:nvSpPr>
            <p:cNvPr id="34"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defTabSz="1375410" rtl="1"/>
              <a:r>
                <a:rPr lang="en-US" sz="2665" dirty="0">
                  <a:solidFill>
                    <a:srgbClr val="262626"/>
                  </a:solidFill>
                </a:rPr>
                <a:t> </a:t>
              </a:r>
            </a:p>
          </p:txBody>
        </p:sp>
        <p:sp>
          <p:nvSpPr>
            <p:cNvPr id="35"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defTabSz="1375410" rtl="1"/>
              <a:endParaRPr lang="en-US" sz="2665" dirty="0">
                <a:solidFill>
                  <a:srgbClr val="262626"/>
                </a:solidFill>
              </a:endParaRPr>
            </a:p>
          </p:txBody>
        </p:sp>
      </p:grpSp>
      <p:sp>
        <p:nvSpPr>
          <p:cNvPr id="36" name="Picture Placeholder 7"/>
          <p:cNvSpPr>
            <a:spLocks noGrp="1"/>
          </p:cNvSpPr>
          <p:nvPr>
            <p:ph type="pic" sz="quarter" idx="10" hasCustomPrompt="1"/>
          </p:nvPr>
        </p:nvSpPr>
        <p:spPr>
          <a:xfrm>
            <a:off x="4153968" y="2602772"/>
            <a:ext cx="3944649" cy="2230637"/>
          </a:xfrm>
          <a:prstGeom prst="rect">
            <a:avLst/>
          </a:prstGeom>
          <a:ln>
            <a:noFill/>
          </a:ln>
        </p:spPr>
        <p:txBody>
          <a:bodyPr tIns="0" bIns="274320" anchor="b"/>
          <a:lstStyle>
            <a:lvl1pPr algn="ctr">
              <a:buNone/>
              <a:defRPr sz="1465">
                <a:solidFill>
                  <a:schemeClr val="tx1">
                    <a:lumMod val="50000"/>
                    <a:lumOff val="50000"/>
                  </a:schemeClr>
                </a:solidFill>
              </a:defRPr>
            </a:lvl1pPr>
          </a:lstStyle>
          <a:p>
            <a:r>
              <a:rPr lang="en-US" dirty="0"/>
              <a:t>Image Holder</a:t>
            </a:r>
          </a:p>
        </p:txBody>
      </p:sp>
      <p:sp>
        <p:nvSpPr>
          <p:cNvPr id="11"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12"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3_MockUp02">
    <p:spTree>
      <p:nvGrpSpPr>
        <p:cNvPr id="1" name=""/>
        <p:cNvGrpSpPr/>
        <p:nvPr/>
      </p:nvGrpSpPr>
      <p:grpSpPr>
        <a:xfrm>
          <a:off x="0" y="0"/>
          <a:ext cx="0" cy="0"/>
          <a:chOff x="0" y="0"/>
          <a:chExt cx="0" cy="0"/>
        </a:xfrm>
      </p:grpSpPr>
      <p:grpSp>
        <p:nvGrpSpPr>
          <p:cNvPr id="14" name="Group 13"/>
          <p:cNvGrpSpPr/>
          <p:nvPr userDrawn="1"/>
        </p:nvGrpSpPr>
        <p:grpSpPr>
          <a:xfrm>
            <a:off x="4811183" y="1589752"/>
            <a:ext cx="2569636" cy="4785648"/>
            <a:chOff x="6140449" y="1116114"/>
            <a:chExt cx="1927226" cy="3589236"/>
          </a:xfrm>
        </p:grpSpPr>
        <p:sp>
          <p:nvSpPr>
            <p:cNvPr id="15" name="Rectangle 14"/>
            <p:cNvSpPr/>
            <p:nvPr userDrawn="1"/>
          </p:nvSpPr>
          <p:spPr>
            <a:xfrm>
              <a:off x="6211887" y="1630479"/>
              <a:ext cx="1784351" cy="25398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endParaRPr>
            </a:p>
          </p:txBody>
        </p:sp>
        <p:sp>
          <p:nvSpPr>
            <p:cNvPr id="18" name="Freeform 5"/>
            <p:cNvSpPr>
              <a:spLocks noEditPoints="1"/>
            </p:cNvSpPr>
            <p:nvPr userDrawn="1"/>
          </p:nvSpPr>
          <p:spPr bwMode="auto">
            <a:xfrm>
              <a:off x="6140449" y="1116114"/>
              <a:ext cx="1927226" cy="3589236"/>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rgbClr val="7F8183"/>
            </a:solidFill>
            <a:ln w="9525">
              <a:noFill/>
              <a:round/>
            </a:ln>
          </p:spPr>
          <p:txBody>
            <a:bodyPr vert="horz" wrap="square" lIns="91440" tIns="45720" rIns="91440" bIns="45720" numCol="1" anchor="t" anchorCtr="0" compatLnSpc="1"/>
            <a:lstStyle/>
            <a:p>
              <a:pPr defTabSz="1375410"/>
              <a:endParaRPr lang="en-US" sz="2665" dirty="0">
                <a:solidFill>
                  <a:srgbClr val="262626"/>
                </a:solidFill>
              </a:endParaRPr>
            </a:p>
          </p:txBody>
        </p:sp>
      </p:grpSp>
      <p:sp>
        <p:nvSpPr>
          <p:cNvPr id="20" name="Picture Placeholder 7"/>
          <p:cNvSpPr>
            <a:spLocks noGrp="1"/>
          </p:cNvSpPr>
          <p:nvPr>
            <p:ph type="pic" sz="quarter" idx="10" hasCustomPrompt="1"/>
          </p:nvPr>
        </p:nvSpPr>
        <p:spPr>
          <a:xfrm>
            <a:off x="4978400" y="2267109"/>
            <a:ext cx="2235200" cy="3386444"/>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a:t>Image Holder</a:t>
            </a:r>
          </a:p>
        </p:txBody>
      </p:sp>
      <p:sp>
        <p:nvSpPr>
          <p:cNvPr id="8"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9"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241800"/>
            <a:ext cx="12192000" cy="2616200"/>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_Vertical Title and Tex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711200" y="482602"/>
            <a:ext cx="9652000" cy="471365"/>
          </a:xfrm>
          <a:prstGeom prst="rect">
            <a:avLst/>
          </a:prstGeom>
        </p:spPr>
        <p:txBody>
          <a:bodyPr wrap="none" lIns="0" tIns="0" rIns="0" bIns="0" anchor="ctr">
            <a:noAutofit/>
          </a:bodyPr>
          <a:lstStyle>
            <a:lvl1pPr algn="l">
              <a:defRPr sz="4000" b="1" baseline="0">
                <a:solidFill>
                  <a:schemeClr val="tx1">
                    <a:lumMod val="50000"/>
                    <a:lumOff val="50000"/>
                  </a:schemeClr>
                </a:solidFill>
                <a:latin typeface="Roboto" panose="02000000000000000000" pitchFamily="2" charset="0"/>
                <a:ea typeface="Roboto" panose="02000000000000000000" pitchFamily="2" charset="0"/>
              </a:defRPr>
            </a:lvl1pPr>
          </a:lstStyle>
          <a:p>
            <a:r>
              <a:rPr lang="en-US" dirty="0"/>
              <a:t>CLICK TO EDIT MASTER TITLE STYLE</a:t>
            </a:r>
          </a:p>
        </p:txBody>
      </p:sp>
      <p:sp>
        <p:nvSpPr>
          <p:cNvPr id="8" name="Text Placeholder 3"/>
          <p:cNvSpPr>
            <a:spLocks noGrp="1"/>
          </p:cNvSpPr>
          <p:nvPr>
            <p:ph type="body" sz="half" idx="2" hasCustomPrompt="1"/>
          </p:nvPr>
        </p:nvSpPr>
        <p:spPr>
          <a:xfrm>
            <a:off x="711200" y="951923"/>
            <a:ext cx="5486400" cy="267661"/>
          </a:xfrm>
          <a:prstGeom prst="rect">
            <a:avLst/>
          </a:prstGeom>
        </p:spPr>
        <p:txBody>
          <a:bodyPr wrap="none" lIns="0" tIns="0" rIns="0" bIns="0" anchor="ctr">
            <a:noAutofit/>
          </a:bodyPr>
          <a:lstStyle>
            <a:lvl1pPr marL="0" indent="0" algn="l">
              <a:buNone/>
              <a:defRPr sz="1600" b="0" baseline="0">
                <a:solidFill>
                  <a:schemeClr val="tx1">
                    <a:lumMod val="50000"/>
                    <a:lumOff val="50000"/>
                  </a:schemeClr>
                </a:solidFill>
                <a:latin typeface="Roboto" panose="02000000000000000000" pitchFamily="2" charset="0"/>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Subtext Goes Here</a:t>
            </a:r>
          </a:p>
        </p:txBody>
      </p:sp>
      <p:sp>
        <p:nvSpPr>
          <p:cNvPr id="4" name="Picture Placeholder 7"/>
          <p:cNvSpPr>
            <a:spLocks noGrp="1"/>
          </p:cNvSpPr>
          <p:nvPr>
            <p:ph type="pic" sz="quarter" idx="29" hasCustomPrompt="1"/>
          </p:nvPr>
        </p:nvSpPr>
        <p:spPr>
          <a:xfrm>
            <a:off x="0" y="4042611"/>
            <a:ext cx="12192000" cy="281538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a:t>Image Holder</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F13839-2EC1-4356-AF3F-77BEDAAD3D75}" type="datetimeFigureOut">
              <a:rPr lang="zh-CN" altLang="en-US" smtClean="0"/>
              <a:t>2019/4/3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F4657F-D9ED-4986-B408-514C3CC1ED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13839-2EC1-4356-AF3F-77BEDAAD3D75}" type="datetimeFigureOut">
              <a:rPr lang="zh-CN" altLang="en-US" smtClean="0"/>
              <a:t>2019/4/3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4657F-D9ED-4986-B408-514C3CC1ED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rot="5400000" flipH="1" flipV="1">
            <a:off x="11239501" y="-63500"/>
            <a:ext cx="482601" cy="6096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5" name="Rectangle 4"/>
          <p:cNvSpPr/>
          <p:nvPr userDrawn="1"/>
        </p:nvSpPr>
        <p:spPr>
          <a:xfrm rot="16200000" flipH="1">
            <a:off x="-114492" y="597093"/>
            <a:ext cx="736983" cy="5080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8" name="TextBox 7"/>
          <p:cNvSpPr txBox="1"/>
          <p:nvPr userDrawn="1"/>
        </p:nvSpPr>
        <p:spPr bwMode="gray">
          <a:xfrm>
            <a:off x="11277600" y="135477"/>
            <a:ext cx="406400" cy="205121"/>
          </a:xfrm>
          <a:prstGeom prst="rect">
            <a:avLst/>
          </a:prstGeom>
        </p:spPr>
        <p:txBody>
          <a:bodyPr vert="horz" wrap="square" lIns="0" tIns="0" rIns="0" bIns="0" rtlCol="0" anchor="ctr">
            <a:spAutoFit/>
          </a:bodyPr>
          <a:lstStyle/>
          <a:p>
            <a:pPr algn="ctr"/>
            <a:fld id="{6C5AF65D-6854-49AF-ABC5-48B5BA0EA842}" type="slidenum">
              <a:rPr lang="en-US" sz="1335">
                <a:solidFill>
                  <a:srgbClr val="FFFFFF"/>
                </a:solidFill>
                <a:latin typeface="HP Simplified"/>
                <a:cs typeface="HP Simplified"/>
              </a:rPr>
              <a:t>‹#›</a:t>
            </a:fld>
            <a:endParaRPr lang="en-US" sz="1335" dirty="0">
              <a:solidFill>
                <a:srgbClr val="FFFFFF"/>
              </a:solidFill>
              <a:latin typeface="HP Simplified"/>
              <a:cs typeface="HP Simplifie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7" r:id="rId25"/>
    <p:sldLayoutId id="2147483688" r:id="rId26"/>
  </p:sldLayoutIdLst>
  <mc:AlternateContent xmlns:mc="http://schemas.openxmlformats.org/markup-compatibility/2006" xmlns:p14="http://schemas.microsoft.com/office/powerpoint/2010/main">
    <mc:Choice Requires="p14">
      <p:transition p14:dur="0" advTm="0"/>
    </mc:Choice>
    <mc:Fallback xmlns="">
      <p:transition advTm="0"/>
    </mc:Fallback>
  </mc:AlternateContent>
  <p:hf hdr="0" ftr="0" dt="0"/>
  <p:txStyles>
    <p:titleStyle>
      <a:lvl1pPr algn="l" defTabSz="1218565" rtl="0" eaLnBrk="1" latinLnBrk="0" hangingPunct="1">
        <a:spcBef>
          <a:spcPct val="0"/>
        </a:spcBef>
        <a:buNone/>
        <a:defRPr sz="3735" b="1" kern="1200">
          <a:solidFill>
            <a:schemeClr val="tx1">
              <a:lumMod val="50000"/>
              <a:lumOff val="50000"/>
            </a:schemeClr>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None/>
        <a:defRPr sz="4265" kern="1200">
          <a:solidFill>
            <a:schemeClr val="bg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rot="5400000" flipH="1" flipV="1">
            <a:off x="11239501" y="-63500"/>
            <a:ext cx="482601" cy="6096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5" name="Rectangle 4"/>
          <p:cNvSpPr/>
          <p:nvPr userDrawn="1"/>
        </p:nvSpPr>
        <p:spPr>
          <a:xfrm rot="16200000" flipH="1">
            <a:off x="-114492" y="597093"/>
            <a:ext cx="736983" cy="5080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8" name="TextBox 7"/>
          <p:cNvSpPr txBox="1"/>
          <p:nvPr userDrawn="1"/>
        </p:nvSpPr>
        <p:spPr bwMode="gray">
          <a:xfrm>
            <a:off x="11277600" y="135477"/>
            <a:ext cx="406400" cy="205121"/>
          </a:xfrm>
          <a:prstGeom prst="rect">
            <a:avLst/>
          </a:prstGeom>
        </p:spPr>
        <p:txBody>
          <a:bodyPr vert="horz" wrap="square" lIns="0" tIns="0" rIns="0" bIns="0" rtlCol="0" anchor="ctr">
            <a:spAutoFit/>
          </a:bodyPr>
          <a:lstStyle/>
          <a:p>
            <a:pPr algn="ctr"/>
            <a:fld id="{6C5AF65D-6854-49AF-ABC5-48B5BA0EA842}" type="slidenum">
              <a:rPr lang="en-US" sz="1335">
                <a:solidFill>
                  <a:srgbClr val="FFFFFF"/>
                </a:solidFill>
                <a:latin typeface="HP Simplified"/>
                <a:cs typeface="HP Simplified"/>
              </a:rPr>
              <a:t>‹#›</a:t>
            </a:fld>
            <a:endParaRPr lang="en-US" sz="1335" dirty="0">
              <a:solidFill>
                <a:srgbClr val="FFFFFF"/>
              </a:solidFill>
              <a:latin typeface="HP Simplified"/>
              <a:cs typeface="HP Simplified"/>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6" r:id="rId25"/>
    <p:sldLayoutId id="2147483717" r:id="rId26"/>
  </p:sldLayoutIdLst>
  <mc:AlternateContent xmlns:mc="http://schemas.openxmlformats.org/markup-compatibility/2006" xmlns:p14="http://schemas.microsoft.com/office/powerpoint/2010/main">
    <mc:Choice Requires="p14">
      <p:transition p14:dur="0" advTm="0"/>
    </mc:Choice>
    <mc:Fallback xmlns="">
      <p:transition advTm="0"/>
    </mc:Fallback>
  </mc:AlternateContent>
  <p:hf hdr="0" ftr="0" dt="0"/>
  <p:txStyles>
    <p:titleStyle>
      <a:lvl1pPr algn="l" defTabSz="1218565" rtl="0" eaLnBrk="1" latinLnBrk="0" hangingPunct="1">
        <a:spcBef>
          <a:spcPct val="0"/>
        </a:spcBef>
        <a:buNone/>
        <a:defRPr sz="3735" b="1" kern="1200">
          <a:solidFill>
            <a:schemeClr val="tx1">
              <a:lumMod val="50000"/>
              <a:lumOff val="50000"/>
            </a:schemeClr>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None/>
        <a:defRPr sz="4265" kern="1200">
          <a:solidFill>
            <a:schemeClr val="bg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rot="5400000" flipH="1" flipV="1">
            <a:off x="11239501" y="-63500"/>
            <a:ext cx="482601" cy="6096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5" name="Rectangle 4"/>
          <p:cNvSpPr/>
          <p:nvPr userDrawn="1"/>
        </p:nvSpPr>
        <p:spPr>
          <a:xfrm rot="16200000" flipH="1">
            <a:off x="-114492" y="597093"/>
            <a:ext cx="736983" cy="5080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375410"/>
            <a:endParaRPr lang="en-US" sz="2665">
              <a:solidFill>
                <a:srgbClr val="FFFFFF"/>
              </a:solidFill>
            </a:endParaRPr>
          </a:p>
        </p:txBody>
      </p:sp>
      <p:sp>
        <p:nvSpPr>
          <p:cNvPr id="8" name="TextBox 7"/>
          <p:cNvSpPr txBox="1"/>
          <p:nvPr userDrawn="1"/>
        </p:nvSpPr>
        <p:spPr bwMode="gray">
          <a:xfrm>
            <a:off x="11277600" y="135477"/>
            <a:ext cx="406400" cy="205121"/>
          </a:xfrm>
          <a:prstGeom prst="rect">
            <a:avLst/>
          </a:prstGeom>
        </p:spPr>
        <p:txBody>
          <a:bodyPr vert="horz" wrap="square" lIns="0" tIns="0" rIns="0" bIns="0" rtlCol="0" anchor="ctr">
            <a:spAutoFit/>
          </a:bodyPr>
          <a:lstStyle/>
          <a:p>
            <a:pPr algn="ctr"/>
            <a:fld id="{6C5AF65D-6854-49AF-ABC5-48B5BA0EA842}" type="slidenum">
              <a:rPr lang="en-US" sz="1335">
                <a:solidFill>
                  <a:srgbClr val="FFFFFF"/>
                </a:solidFill>
                <a:latin typeface="HP Simplified"/>
                <a:cs typeface="HP Simplified"/>
              </a:rPr>
              <a:t>‹#›</a:t>
            </a:fld>
            <a:endParaRPr lang="en-US" sz="1335" dirty="0">
              <a:solidFill>
                <a:srgbClr val="FFFFFF"/>
              </a:solidFill>
              <a:latin typeface="HP Simplified"/>
              <a:cs typeface="HP Simplified"/>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4" r:id="rId25"/>
    <p:sldLayoutId id="2147483775" r:id="rId26"/>
  </p:sldLayoutIdLst>
  <mc:AlternateContent xmlns:mc="http://schemas.openxmlformats.org/markup-compatibility/2006" xmlns:p14="http://schemas.microsoft.com/office/powerpoint/2010/main">
    <mc:Choice Requires="p14">
      <p:transition p14:dur="0" advTm="0"/>
    </mc:Choice>
    <mc:Fallback xmlns="">
      <p:transition advTm="0"/>
    </mc:Fallback>
  </mc:AlternateContent>
  <p:hf hdr="0" ftr="0" dt="0"/>
  <p:txStyles>
    <p:titleStyle>
      <a:lvl1pPr algn="l" defTabSz="1218565" rtl="0" eaLnBrk="1" latinLnBrk="0" hangingPunct="1">
        <a:spcBef>
          <a:spcPct val="0"/>
        </a:spcBef>
        <a:buNone/>
        <a:defRPr sz="3735" b="1" kern="1200">
          <a:solidFill>
            <a:schemeClr val="tx1">
              <a:lumMod val="50000"/>
              <a:lumOff val="50000"/>
            </a:schemeClr>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None/>
        <a:defRPr sz="4265" kern="1200">
          <a:solidFill>
            <a:schemeClr val="bg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 name="Rectangle 5"/>
          <p:cNvSpPr>
            <a:spLocks noChangeArrowheads="1"/>
          </p:cNvSpPr>
          <p:nvPr/>
        </p:nvSpPr>
        <p:spPr bwMode="auto">
          <a:xfrm>
            <a:off x="42863" y="-53664"/>
            <a:ext cx="12192000" cy="7067943"/>
          </a:xfrm>
          <a:prstGeom prst="rect">
            <a:avLst/>
          </a:prstGeom>
          <a:solidFill>
            <a:srgbClr val="E3D7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48" name="Rectangle 6"/>
          <p:cNvSpPr>
            <a:spLocks noChangeArrowheads="1"/>
          </p:cNvSpPr>
          <p:nvPr/>
        </p:nvSpPr>
        <p:spPr bwMode="auto">
          <a:xfrm>
            <a:off x="0" y="0"/>
            <a:ext cx="12192000" cy="855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54" name="Freeform 12"/>
          <p:cNvSpPr/>
          <p:nvPr/>
        </p:nvSpPr>
        <p:spPr bwMode="auto">
          <a:xfrm>
            <a:off x="6096000" y="4267200"/>
            <a:ext cx="3062288" cy="4283075"/>
          </a:xfrm>
          <a:custGeom>
            <a:avLst/>
            <a:gdLst>
              <a:gd name="T0" fmla="*/ 1369 w 1929"/>
              <a:gd name="T1" fmla="*/ 2698 h 2698"/>
              <a:gd name="T2" fmla="*/ 1929 w 1929"/>
              <a:gd name="T3" fmla="*/ 2698 h 2698"/>
              <a:gd name="T4" fmla="*/ 0 w 1929"/>
              <a:gd name="T5" fmla="*/ 0 h 2698"/>
              <a:gd name="T6" fmla="*/ 1369 w 1929"/>
              <a:gd name="T7" fmla="*/ 2698 h 2698"/>
            </a:gdLst>
            <a:ahLst/>
            <a:cxnLst>
              <a:cxn ang="0">
                <a:pos x="T0" y="T1"/>
              </a:cxn>
              <a:cxn ang="0">
                <a:pos x="T2" y="T3"/>
              </a:cxn>
              <a:cxn ang="0">
                <a:pos x="T4" y="T5"/>
              </a:cxn>
              <a:cxn ang="0">
                <a:pos x="T6" y="T7"/>
              </a:cxn>
            </a:cxnLst>
            <a:rect l="0" t="0" r="r" b="b"/>
            <a:pathLst>
              <a:path w="1929" h="2698">
                <a:moveTo>
                  <a:pt x="1369" y="2698"/>
                </a:moveTo>
                <a:lnTo>
                  <a:pt x="1929" y="2698"/>
                </a:lnTo>
                <a:lnTo>
                  <a:pt x="0" y="0"/>
                </a:lnTo>
                <a:lnTo>
                  <a:pt x="1369"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6" name="Freeform 14"/>
          <p:cNvSpPr/>
          <p:nvPr/>
        </p:nvSpPr>
        <p:spPr bwMode="auto">
          <a:xfrm>
            <a:off x="6096000" y="4267200"/>
            <a:ext cx="5319713" cy="4283075"/>
          </a:xfrm>
          <a:custGeom>
            <a:avLst/>
            <a:gdLst>
              <a:gd name="T0" fmla="*/ 2480 w 3351"/>
              <a:gd name="T1" fmla="*/ 2698 h 2698"/>
              <a:gd name="T2" fmla="*/ 3351 w 3351"/>
              <a:gd name="T3" fmla="*/ 2698 h 2698"/>
              <a:gd name="T4" fmla="*/ 0 w 3351"/>
              <a:gd name="T5" fmla="*/ 0 h 2698"/>
              <a:gd name="T6" fmla="*/ 2480 w 3351"/>
              <a:gd name="T7" fmla="*/ 2698 h 2698"/>
            </a:gdLst>
            <a:ahLst/>
            <a:cxnLst>
              <a:cxn ang="0">
                <a:pos x="T0" y="T1"/>
              </a:cxn>
              <a:cxn ang="0">
                <a:pos x="T2" y="T3"/>
              </a:cxn>
              <a:cxn ang="0">
                <a:pos x="T4" y="T5"/>
              </a:cxn>
              <a:cxn ang="0">
                <a:pos x="T6" y="T7"/>
              </a:cxn>
            </a:cxnLst>
            <a:rect l="0" t="0" r="r" b="b"/>
            <a:pathLst>
              <a:path w="3351" h="2698">
                <a:moveTo>
                  <a:pt x="2480" y="2698"/>
                </a:moveTo>
                <a:lnTo>
                  <a:pt x="3351" y="2698"/>
                </a:lnTo>
                <a:lnTo>
                  <a:pt x="0" y="0"/>
                </a:lnTo>
                <a:lnTo>
                  <a:pt x="248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8" name="Freeform 16"/>
          <p:cNvSpPr/>
          <p:nvPr/>
        </p:nvSpPr>
        <p:spPr bwMode="auto">
          <a:xfrm>
            <a:off x="6096000" y="4267200"/>
            <a:ext cx="6096000" cy="3773488"/>
          </a:xfrm>
          <a:custGeom>
            <a:avLst/>
            <a:gdLst>
              <a:gd name="T0" fmla="*/ 3840 w 3840"/>
              <a:gd name="T1" fmla="*/ 2377 h 2377"/>
              <a:gd name="T2" fmla="*/ 3840 w 3840"/>
              <a:gd name="T3" fmla="*/ 1638 h 2377"/>
              <a:gd name="T4" fmla="*/ 0 w 3840"/>
              <a:gd name="T5" fmla="*/ 0 h 2377"/>
              <a:gd name="T6" fmla="*/ 3840 w 3840"/>
              <a:gd name="T7" fmla="*/ 2377 h 2377"/>
            </a:gdLst>
            <a:ahLst/>
            <a:cxnLst>
              <a:cxn ang="0">
                <a:pos x="T0" y="T1"/>
              </a:cxn>
              <a:cxn ang="0">
                <a:pos x="T2" y="T3"/>
              </a:cxn>
              <a:cxn ang="0">
                <a:pos x="T4" y="T5"/>
              </a:cxn>
              <a:cxn ang="0">
                <a:pos x="T6" y="T7"/>
              </a:cxn>
            </a:cxnLst>
            <a:rect l="0" t="0" r="r" b="b"/>
            <a:pathLst>
              <a:path w="3840" h="2377">
                <a:moveTo>
                  <a:pt x="3840" y="2377"/>
                </a:moveTo>
                <a:lnTo>
                  <a:pt x="3840" y="1638"/>
                </a:lnTo>
                <a:lnTo>
                  <a:pt x="0" y="0"/>
                </a:lnTo>
                <a:lnTo>
                  <a:pt x="3840" y="23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9" name="Freeform 17"/>
          <p:cNvSpPr/>
          <p:nvPr/>
        </p:nvSpPr>
        <p:spPr bwMode="auto">
          <a:xfrm>
            <a:off x="6096000" y="4267200"/>
            <a:ext cx="6096000" cy="1752600"/>
          </a:xfrm>
          <a:custGeom>
            <a:avLst/>
            <a:gdLst>
              <a:gd name="T0" fmla="*/ 3840 w 3840"/>
              <a:gd name="T1" fmla="*/ 1104 h 1104"/>
              <a:gd name="T2" fmla="*/ 3840 w 3840"/>
              <a:gd name="T3" fmla="*/ 499 h 1104"/>
              <a:gd name="T4" fmla="*/ 0 w 3840"/>
              <a:gd name="T5" fmla="*/ 0 h 1104"/>
              <a:gd name="T6" fmla="*/ 3840 w 3840"/>
              <a:gd name="T7" fmla="*/ 1104 h 1104"/>
            </a:gdLst>
            <a:ahLst/>
            <a:cxnLst>
              <a:cxn ang="0">
                <a:pos x="T0" y="T1"/>
              </a:cxn>
              <a:cxn ang="0">
                <a:pos x="T2" y="T3"/>
              </a:cxn>
              <a:cxn ang="0">
                <a:pos x="T4" y="T5"/>
              </a:cxn>
              <a:cxn ang="0">
                <a:pos x="T6" y="T7"/>
              </a:cxn>
            </a:cxnLst>
            <a:rect l="0" t="0" r="r" b="b"/>
            <a:pathLst>
              <a:path w="3840" h="1104">
                <a:moveTo>
                  <a:pt x="3840" y="1104"/>
                </a:moveTo>
                <a:lnTo>
                  <a:pt x="3840" y="499"/>
                </a:lnTo>
                <a:lnTo>
                  <a:pt x="0" y="0"/>
                </a:lnTo>
                <a:lnTo>
                  <a:pt x="3840" y="1104"/>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0" name="Freeform 18"/>
          <p:cNvSpPr/>
          <p:nvPr/>
        </p:nvSpPr>
        <p:spPr bwMode="auto">
          <a:xfrm>
            <a:off x="6096000" y="4267200"/>
            <a:ext cx="6096000" cy="1752600"/>
          </a:xfrm>
          <a:custGeom>
            <a:avLst/>
            <a:gdLst>
              <a:gd name="T0" fmla="*/ 3840 w 3840"/>
              <a:gd name="T1" fmla="*/ 1104 h 1104"/>
              <a:gd name="T2" fmla="*/ 3840 w 3840"/>
              <a:gd name="T3" fmla="*/ 499 h 1104"/>
              <a:gd name="T4" fmla="*/ 0 w 3840"/>
              <a:gd name="T5" fmla="*/ 0 h 1104"/>
              <a:gd name="T6" fmla="*/ 3840 w 3840"/>
              <a:gd name="T7" fmla="*/ 1104 h 1104"/>
            </a:gdLst>
            <a:ahLst/>
            <a:cxnLst>
              <a:cxn ang="0">
                <a:pos x="T0" y="T1"/>
              </a:cxn>
              <a:cxn ang="0">
                <a:pos x="T2" y="T3"/>
              </a:cxn>
              <a:cxn ang="0">
                <a:pos x="T4" y="T5"/>
              </a:cxn>
              <a:cxn ang="0">
                <a:pos x="T6" y="T7"/>
              </a:cxn>
            </a:cxnLst>
            <a:rect l="0" t="0" r="r" b="b"/>
            <a:pathLst>
              <a:path w="3840" h="1104">
                <a:moveTo>
                  <a:pt x="3840" y="1104"/>
                </a:moveTo>
                <a:lnTo>
                  <a:pt x="3840" y="499"/>
                </a:lnTo>
                <a:lnTo>
                  <a:pt x="0" y="0"/>
                </a:lnTo>
                <a:lnTo>
                  <a:pt x="3840" y="1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1" name="Freeform 19"/>
          <p:cNvSpPr/>
          <p:nvPr/>
        </p:nvSpPr>
        <p:spPr bwMode="auto">
          <a:xfrm>
            <a:off x="6096000" y="3390900"/>
            <a:ext cx="6096000" cy="919163"/>
          </a:xfrm>
          <a:custGeom>
            <a:avLst/>
            <a:gdLst>
              <a:gd name="T0" fmla="*/ 3840 w 3840"/>
              <a:gd name="T1" fmla="*/ 579 h 579"/>
              <a:gd name="T2" fmla="*/ 3840 w 3840"/>
              <a:gd name="T3" fmla="*/ 0 h 579"/>
              <a:gd name="T4" fmla="*/ 0 w 3840"/>
              <a:gd name="T5" fmla="*/ 552 h 579"/>
              <a:gd name="T6" fmla="*/ 3840 w 3840"/>
              <a:gd name="T7" fmla="*/ 579 h 579"/>
            </a:gdLst>
            <a:ahLst/>
            <a:cxnLst>
              <a:cxn ang="0">
                <a:pos x="T0" y="T1"/>
              </a:cxn>
              <a:cxn ang="0">
                <a:pos x="T2" y="T3"/>
              </a:cxn>
              <a:cxn ang="0">
                <a:pos x="T4" y="T5"/>
              </a:cxn>
              <a:cxn ang="0">
                <a:pos x="T6" y="T7"/>
              </a:cxn>
            </a:cxnLst>
            <a:rect l="0" t="0" r="r" b="b"/>
            <a:pathLst>
              <a:path w="3840" h="579">
                <a:moveTo>
                  <a:pt x="3840" y="579"/>
                </a:moveTo>
                <a:lnTo>
                  <a:pt x="3840" y="0"/>
                </a:lnTo>
                <a:lnTo>
                  <a:pt x="0" y="552"/>
                </a:lnTo>
                <a:lnTo>
                  <a:pt x="3840" y="579"/>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2" name="Freeform 20"/>
          <p:cNvSpPr/>
          <p:nvPr/>
        </p:nvSpPr>
        <p:spPr bwMode="auto">
          <a:xfrm>
            <a:off x="6096000" y="3390900"/>
            <a:ext cx="6096000" cy="919163"/>
          </a:xfrm>
          <a:custGeom>
            <a:avLst/>
            <a:gdLst>
              <a:gd name="T0" fmla="*/ 3840 w 3840"/>
              <a:gd name="T1" fmla="*/ 579 h 579"/>
              <a:gd name="T2" fmla="*/ 3840 w 3840"/>
              <a:gd name="T3" fmla="*/ 0 h 579"/>
              <a:gd name="T4" fmla="*/ 0 w 3840"/>
              <a:gd name="T5" fmla="*/ 552 h 579"/>
              <a:gd name="T6" fmla="*/ 3840 w 3840"/>
              <a:gd name="T7" fmla="*/ 579 h 579"/>
            </a:gdLst>
            <a:ahLst/>
            <a:cxnLst>
              <a:cxn ang="0">
                <a:pos x="T0" y="T1"/>
              </a:cxn>
              <a:cxn ang="0">
                <a:pos x="T2" y="T3"/>
              </a:cxn>
              <a:cxn ang="0">
                <a:pos x="T4" y="T5"/>
              </a:cxn>
              <a:cxn ang="0">
                <a:pos x="T6" y="T7"/>
              </a:cxn>
            </a:cxnLst>
            <a:rect l="0" t="0" r="r" b="b"/>
            <a:pathLst>
              <a:path w="3840" h="579">
                <a:moveTo>
                  <a:pt x="3840" y="579"/>
                </a:moveTo>
                <a:lnTo>
                  <a:pt x="3840" y="0"/>
                </a:lnTo>
                <a:lnTo>
                  <a:pt x="0" y="552"/>
                </a:lnTo>
                <a:lnTo>
                  <a:pt x="3840" y="5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3" name="Freeform 21"/>
          <p:cNvSpPr/>
          <p:nvPr/>
        </p:nvSpPr>
        <p:spPr bwMode="auto">
          <a:xfrm>
            <a:off x="6096000" y="1568450"/>
            <a:ext cx="6096000" cy="2698750"/>
          </a:xfrm>
          <a:custGeom>
            <a:avLst/>
            <a:gdLst>
              <a:gd name="T0" fmla="*/ 3840 w 3840"/>
              <a:gd name="T1" fmla="*/ 650 h 1700"/>
              <a:gd name="T2" fmla="*/ 3840 w 3840"/>
              <a:gd name="T3" fmla="*/ 0 h 1700"/>
              <a:gd name="T4" fmla="*/ 0 w 3840"/>
              <a:gd name="T5" fmla="*/ 1700 h 1700"/>
              <a:gd name="T6" fmla="*/ 3840 w 3840"/>
              <a:gd name="T7" fmla="*/ 650 h 1700"/>
            </a:gdLst>
            <a:ahLst/>
            <a:cxnLst>
              <a:cxn ang="0">
                <a:pos x="T0" y="T1"/>
              </a:cxn>
              <a:cxn ang="0">
                <a:pos x="T2" y="T3"/>
              </a:cxn>
              <a:cxn ang="0">
                <a:pos x="T4" y="T5"/>
              </a:cxn>
              <a:cxn ang="0">
                <a:pos x="T6" y="T7"/>
              </a:cxn>
            </a:cxnLst>
            <a:rect l="0" t="0" r="r" b="b"/>
            <a:pathLst>
              <a:path w="3840" h="1700">
                <a:moveTo>
                  <a:pt x="3840" y="650"/>
                </a:moveTo>
                <a:lnTo>
                  <a:pt x="3840" y="0"/>
                </a:lnTo>
                <a:lnTo>
                  <a:pt x="0" y="1700"/>
                </a:lnTo>
                <a:lnTo>
                  <a:pt x="3840" y="650"/>
                </a:lnTo>
                <a:close/>
              </a:path>
            </a:pathLst>
          </a:custGeom>
          <a:solidFill>
            <a:srgbClr val="7CA8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4" name="Freeform 22"/>
          <p:cNvSpPr/>
          <p:nvPr/>
        </p:nvSpPr>
        <p:spPr bwMode="auto">
          <a:xfrm>
            <a:off x="6096000" y="1568450"/>
            <a:ext cx="6096000" cy="2698750"/>
          </a:xfrm>
          <a:custGeom>
            <a:avLst/>
            <a:gdLst>
              <a:gd name="T0" fmla="*/ 3840 w 3840"/>
              <a:gd name="T1" fmla="*/ 650 h 1700"/>
              <a:gd name="T2" fmla="*/ 3840 w 3840"/>
              <a:gd name="T3" fmla="*/ 0 h 1700"/>
              <a:gd name="T4" fmla="*/ 0 w 3840"/>
              <a:gd name="T5" fmla="*/ 1700 h 1700"/>
              <a:gd name="T6" fmla="*/ 3840 w 3840"/>
              <a:gd name="T7" fmla="*/ 650 h 1700"/>
            </a:gdLst>
            <a:ahLst/>
            <a:cxnLst>
              <a:cxn ang="0">
                <a:pos x="T0" y="T1"/>
              </a:cxn>
              <a:cxn ang="0">
                <a:pos x="T2" y="T3"/>
              </a:cxn>
              <a:cxn ang="0">
                <a:pos x="T4" y="T5"/>
              </a:cxn>
              <a:cxn ang="0">
                <a:pos x="T6" y="T7"/>
              </a:cxn>
            </a:cxnLst>
            <a:rect l="0" t="0" r="r" b="b"/>
            <a:pathLst>
              <a:path w="3840" h="1700">
                <a:moveTo>
                  <a:pt x="3840" y="650"/>
                </a:moveTo>
                <a:lnTo>
                  <a:pt x="3840" y="0"/>
                </a:lnTo>
                <a:lnTo>
                  <a:pt x="0" y="1700"/>
                </a:lnTo>
                <a:lnTo>
                  <a:pt x="3840" y="6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5" name="Freeform 23"/>
          <p:cNvSpPr/>
          <p:nvPr/>
        </p:nvSpPr>
        <p:spPr bwMode="auto">
          <a:xfrm>
            <a:off x="6096000" y="0"/>
            <a:ext cx="6096000" cy="4267200"/>
          </a:xfrm>
          <a:custGeom>
            <a:avLst/>
            <a:gdLst>
              <a:gd name="T0" fmla="*/ 3840 w 3840"/>
              <a:gd name="T1" fmla="*/ 383 h 2688"/>
              <a:gd name="T2" fmla="*/ 3840 w 3840"/>
              <a:gd name="T3" fmla="*/ 0 h 2688"/>
              <a:gd name="T4" fmla="*/ 3253 w 3840"/>
              <a:gd name="T5" fmla="*/ 0 h 2688"/>
              <a:gd name="T6" fmla="*/ 0 w 3840"/>
              <a:gd name="T7" fmla="*/ 2688 h 2688"/>
              <a:gd name="T8" fmla="*/ 3840 w 3840"/>
              <a:gd name="T9" fmla="*/ 383 h 2688"/>
            </a:gdLst>
            <a:ahLst/>
            <a:cxnLst>
              <a:cxn ang="0">
                <a:pos x="T0" y="T1"/>
              </a:cxn>
              <a:cxn ang="0">
                <a:pos x="T2" y="T3"/>
              </a:cxn>
              <a:cxn ang="0">
                <a:pos x="T4" y="T5"/>
              </a:cxn>
              <a:cxn ang="0">
                <a:pos x="T6" y="T7"/>
              </a:cxn>
              <a:cxn ang="0">
                <a:pos x="T8" y="T9"/>
              </a:cxn>
            </a:cxnLst>
            <a:rect l="0" t="0" r="r" b="b"/>
            <a:pathLst>
              <a:path w="3840" h="2688">
                <a:moveTo>
                  <a:pt x="3840" y="383"/>
                </a:moveTo>
                <a:lnTo>
                  <a:pt x="3840" y="0"/>
                </a:lnTo>
                <a:lnTo>
                  <a:pt x="3253" y="0"/>
                </a:lnTo>
                <a:lnTo>
                  <a:pt x="0" y="2688"/>
                </a:lnTo>
                <a:lnTo>
                  <a:pt x="3840" y="383"/>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6" name="Freeform 24"/>
          <p:cNvSpPr/>
          <p:nvPr/>
        </p:nvSpPr>
        <p:spPr bwMode="auto">
          <a:xfrm>
            <a:off x="6096000" y="0"/>
            <a:ext cx="6096000" cy="4267200"/>
          </a:xfrm>
          <a:custGeom>
            <a:avLst/>
            <a:gdLst>
              <a:gd name="T0" fmla="*/ 3840 w 3840"/>
              <a:gd name="T1" fmla="*/ 383 h 2688"/>
              <a:gd name="T2" fmla="*/ 3840 w 3840"/>
              <a:gd name="T3" fmla="*/ 0 h 2688"/>
              <a:gd name="T4" fmla="*/ 3253 w 3840"/>
              <a:gd name="T5" fmla="*/ 0 h 2688"/>
              <a:gd name="T6" fmla="*/ 0 w 3840"/>
              <a:gd name="T7" fmla="*/ 2688 h 2688"/>
              <a:gd name="T8" fmla="*/ 3840 w 3840"/>
              <a:gd name="T9" fmla="*/ 383 h 2688"/>
            </a:gdLst>
            <a:ahLst/>
            <a:cxnLst>
              <a:cxn ang="0">
                <a:pos x="T0" y="T1"/>
              </a:cxn>
              <a:cxn ang="0">
                <a:pos x="T2" y="T3"/>
              </a:cxn>
              <a:cxn ang="0">
                <a:pos x="T4" y="T5"/>
              </a:cxn>
              <a:cxn ang="0">
                <a:pos x="T6" y="T7"/>
              </a:cxn>
              <a:cxn ang="0">
                <a:pos x="T8" y="T9"/>
              </a:cxn>
            </a:cxnLst>
            <a:rect l="0" t="0" r="r" b="b"/>
            <a:pathLst>
              <a:path w="3840" h="2688">
                <a:moveTo>
                  <a:pt x="3840" y="383"/>
                </a:moveTo>
                <a:lnTo>
                  <a:pt x="3840" y="0"/>
                </a:lnTo>
                <a:lnTo>
                  <a:pt x="3253" y="0"/>
                </a:lnTo>
                <a:lnTo>
                  <a:pt x="0" y="2688"/>
                </a:lnTo>
                <a:lnTo>
                  <a:pt x="384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7" name="Freeform 25"/>
          <p:cNvSpPr/>
          <p:nvPr/>
        </p:nvSpPr>
        <p:spPr bwMode="auto">
          <a:xfrm>
            <a:off x="6096000" y="0"/>
            <a:ext cx="4035425" cy="4267200"/>
          </a:xfrm>
          <a:custGeom>
            <a:avLst/>
            <a:gdLst>
              <a:gd name="T0" fmla="*/ 2542 w 2542"/>
              <a:gd name="T1" fmla="*/ 0 h 2688"/>
              <a:gd name="T2" fmla="*/ 1867 w 2542"/>
              <a:gd name="T3" fmla="*/ 0 h 2688"/>
              <a:gd name="T4" fmla="*/ 0 w 2542"/>
              <a:gd name="T5" fmla="*/ 2688 h 2688"/>
              <a:gd name="T6" fmla="*/ 2542 w 2542"/>
              <a:gd name="T7" fmla="*/ 0 h 2688"/>
            </a:gdLst>
            <a:ahLst/>
            <a:cxnLst>
              <a:cxn ang="0">
                <a:pos x="T0" y="T1"/>
              </a:cxn>
              <a:cxn ang="0">
                <a:pos x="T2" y="T3"/>
              </a:cxn>
              <a:cxn ang="0">
                <a:pos x="T4" y="T5"/>
              </a:cxn>
              <a:cxn ang="0">
                <a:pos x="T6" y="T7"/>
              </a:cxn>
            </a:cxnLst>
            <a:rect l="0" t="0" r="r" b="b"/>
            <a:pathLst>
              <a:path w="2542" h="2688">
                <a:moveTo>
                  <a:pt x="2542" y="0"/>
                </a:moveTo>
                <a:lnTo>
                  <a:pt x="1867" y="0"/>
                </a:lnTo>
                <a:lnTo>
                  <a:pt x="0" y="2688"/>
                </a:lnTo>
                <a:lnTo>
                  <a:pt x="2542"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8" name="Freeform 26"/>
          <p:cNvSpPr/>
          <p:nvPr/>
        </p:nvSpPr>
        <p:spPr bwMode="auto">
          <a:xfrm>
            <a:off x="6096000" y="0"/>
            <a:ext cx="4035425" cy="4267200"/>
          </a:xfrm>
          <a:custGeom>
            <a:avLst/>
            <a:gdLst>
              <a:gd name="T0" fmla="*/ 2542 w 2542"/>
              <a:gd name="T1" fmla="*/ 0 h 2688"/>
              <a:gd name="T2" fmla="*/ 1867 w 2542"/>
              <a:gd name="T3" fmla="*/ 0 h 2688"/>
              <a:gd name="T4" fmla="*/ 0 w 2542"/>
              <a:gd name="T5" fmla="*/ 2688 h 2688"/>
              <a:gd name="T6" fmla="*/ 2542 w 2542"/>
              <a:gd name="T7" fmla="*/ 0 h 2688"/>
            </a:gdLst>
            <a:ahLst/>
            <a:cxnLst>
              <a:cxn ang="0">
                <a:pos x="T0" y="T1"/>
              </a:cxn>
              <a:cxn ang="0">
                <a:pos x="T2" y="T3"/>
              </a:cxn>
              <a:cxn ang="0">
                <a:pos x="T4" y="T5"/>
              </a:cxn>
              <a:cxn ang="0">
                <a:pos x="T6" y="T7"/>
              </a:cxn>
            </a:cxnLst>
            <a:rect l="0" t="0" r="r" b="b"/>
            <a:pathLst>
              <a:path w="2542" h="2688">
                <a:moveTo>
                  <a:pt x="2542" y="0"/>
                </a:moveTo>
                <a:lnTo>
                  <a:pt x="1867" y="0"/>
                </a:lnTo>
                <a:lnTo>
                  <a:pt x="0" y="2688"/>
                </a:lnTo>
                <a:lnTo>
                  <a:pt x="25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1" name="Freeform 27"/>
          <p:cNvSpPr/>
          <p:nvPr/>
        </p:nvSpPr>
        <p:spPr bwMode="auto">
          <a:xfrm>
            <a:off x="6096000" y="0"/>
            <a:ext cx="2243138" cy="4267200"/>
          </a:xfrm>
          <a:custGeom>
            <a:avLst/>
            <a:gdLst>
              <a:gd name="T0" fmla="*/ 1413 w 1413"/>
              <a:gd name="T1" fmla="*/ 0 h 2688"/>
              <a:gd name="T2" fmla="*/ 933 w 1413"/>
              <a:gd name="T3" fmla="*/ 0 h 2688"/>
              <a:gd name="T4" fmla="*/ 0 w 1413"/>
              <a:gd name="T5" fmla="*/ 2688 h 2688"/>
              <a:gd name="T6" fmla="*/ 1413 w 1413"/>
              <a:gd name="T7" fmla="*/ 0 h 2688"/>
            </a:gdLst>
            <a:ahLst/>
            <a:cxnLst>
              <a:cxn ang="0">
                <a:pos x="T0" y="T1"/>
              </a:cxn>
              <a:cxn ang="0">
                <a:pos x="T2" y="T3"/>
              </a:cxn>
              <a:cxn ang="0">
                <a:pos x="T4" y="T5"/>
              </a:cxn>
              <a:cxn ang="0">
                <a:pos x="T6" y="T7"/>
              </a:cxn>
            </a:cxnLst>
            <a:rect l="0" t="0" r="r" b="b"/>
            <a:pathLst>
              <a:path w="1413" h="2688">
                <a:moveTo>
                  <a:pt x="1413" y="0"/>
                </a:moveTo>
                <a:lnTo>
                  <a:pt x="933" y="0"/>
                </a:lnTo>
                <a:lnTo>
                  <a:pt x="0" y="2688"/>
                </a:lnTo>
                <a:lnTo>
                  <a:pt x="1413"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2" name="Freeform 28"/>
          <p:cNvSpPr/>
          <p:nvPr/>
        </p:nvSpPr>
        <p:spPr bwMode="auto">
          <a:xfrm>
            <a:off x="6096000" y="0"/>
            <a:ext cx="2243138" cy="4267200"/>
          </a:xfrm>
          <a:custGeom>
            <a:avLst/>
            <a:gdLst>
              <a:gd name="T0" fmla="*/ 1413 w 1413"/>
              <a:gd name="T1" fmla="*/ 0 h 2688"/>
              <a:gd name="T2" fmla="*/ 933 w 1413"/>
              <a:gd name="T3" fmla="*/ 0 h 2688"/>
              <a:gd name="T4" fmla="*/ 0 w 1413"/>
              <a:gd name="T5" fmla="*/ 2688 h 2688"/>
              <a:gd name="T6" fmla="*/ 1413 w 1413"/>
              <a:gd name="T7" fmla="*/ 0 h 2688"/>
            </a:gdLst>
            <a:ahLst/>
            <a:cxnLst>
              <a:cxn ang="0">
                <a:pos x="T0" y="T1"/>
              </a:cxn>
              <a:cxn ang="0">
                <a:pos x="T2" y="T3"/>
              </a:cxn>
              <a:cxn ang="0">
                <a:pos x="T4" y="T5"/>
              </a:cxn>
              <a:cxn ang="0">
                <a:pos x="T6" y="T7"/>
              </a:cxn>
            </a:cxnLst>
            <a:rect l="0" t="0" r="r" b="b"/>
            <a:pathLst>
              <a:path w="1413" h="2688">
                <a:moveTo>
                  <a:pt x="1413" y="0"/>
                </a:moveTo>
                <a:lnTo>
                  <a:pt x="933" y="0"/>
                </a:lnTo>
                <a:lnTo>
                  <a:pt x="0" y="2688"/>
                </a:lnTo>
                <a:lnTo>
                  <a:pt x="14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3" name="Freeform 29"/>
          <p:cNvSpPr/>
          <p:nvPr/>
        </p:nvSpPr>
        <p:spPr bwMode="auto">
          <a:xfrm>
            <a:off x="6096000" y="0"/>
            <a:ext cx="917575" cy="4267200"/>
          </a:xfrm>
          <a:custGeom>
            <a:avLst/>
            <a:gdLst>
              <a:gd name="T0" fmla="*/ 578 w 578"/>
              <a:gd name="T1" fmla="*/ 0 h 2688"/>
              <a:gd name="T2" fmla="*/ 169 w 578"/>
              <a:gd name="T3" fmla="*/ 0 h 2688"/>
              <a:gd name="T4" fmla="*/ 0 w 578"/>
              <a:gd name="T5" fmla="*/ 2688 h 2688"/>
              <a:gd name="T6" fmla="*/ 578 w 578"/>
              <a:gd name="T7" fmla="*/ 0 h 2688"/>
            </a:gdLst>
            <a:ahLst/>
            <a:cxnLst>
              <a:cxn ang="0">
                <a:pos x="T0" y="T1"/>
              </a:cxn>
              <a:cxn ang="0">
                <a:pos x="T2" y="T3"/>
              </a:cxn>
              <a:cxn ang="0">
                <a:pos x="T4" y="T5"/>
              </a:cxn>
              <a:cxn ang="0">
                <a:pos x="T6" y="T7"/>
              </a:cxn>
            </a:cxnLst>
            <a:rect l="0" t="0" r="r" b="b"/>
            <a:pathLst>
              <a:path w="578" h="2688">
                <a:moveTo>
                  <a:pt x="578" y="0"/>
                </a:moveTo>
                <a:lnTo>
                  <a:pt x="169" y="0"/>
                </a:lnTo>
                <a:lnTo>
                  <a:pt x="0" y="2688"/>
                </a:lnTo>
                <a:lnTo>
                  <a:pt x="578"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4" name="Freeform 30"/>
          <p:cNvSpPr/>
          <p:nvPr/>
        </p:nvSpPr>
        <p:spPr bwMode="auto">
          <a:xfrm>
            <a:off x="6096000" y="0"/>
            <a:ext cx="917575" cy="4267200"/>
          </a:xfrm>
          <a:custGeom>
            <a:avLst/>
            <a:gdLst>
              <a:gd name="T0" fmla="*/ 578 w 578"/>
              <a:gd name="T1" fmla="*/ 0 h 2688"/>
              <a:gd name="T2" fmla="*/ 169 w 578"/>
              <a:gd name="T3" fmla="*/ 0 h 2688"/>
              <a:gd name="T4" fmla="*/ 0 w 578"/>
              <a:gd name="T5" fmla="*/ 2688 h 2688"/>
              <a:gd name="T6" fmla="*/ 578 w 578"/>
              <a:gd name="T7" fmla="*/ 0 h 2688"/>
            </a:gdLst>
            <a:ahLst/>
            <a:cxnLst>
              <a:cxn ang="0">
                <a:pos x="T0" y="T1"/>
              </a:cxn>
              <a:cxn ang="0">
                <a:pos x="T2" y="T3"/>
              </a:cxn>
              <a:cxn ang="0">
                <a:pos x="T4" y="T5"/>
              </a:cxn>
              <a:cxn ang="0">
                <a:pos x="T6" y="T7"/>
              </a:cxn>
            </a:cxnLst>
            <a:rect l="0" t="0" r="r" b="b"/>
            <a:pathLst>
              <a:path w="578" h="2688">
                <a:moveTo>
                  <a:pt x="578" y="0"/>
                </a:moveTo>
                <a:lnTo>
                  <a:pt x="169" y="0"/>
                </a:lnTo>
                <a:lnTo>
                  <a:pt x="0" y="2688"/>
                </a:lnTo>
                <a:lnTo>
                  <a:pt x="5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5" name="Freeform 31"/>
          <p:cNvSpPr/>
          <p:nvPr/>
        </p:nvSpPr>
        <p:spPr bwMode="auto">
          <a:xfrm>
            <a:off x="5178425" y="0"/>
            <a:ext cx="917575" cy="4267200"/>
          </a:xfrm>
          <a:custGeom>
            <a:avLst/>
            <a:gdLst>
              <a:gd name="T0" fmla="*/ 409 w 578"/>
              <a:gd name="T1" fmla="*/ 0 h 2688"/>
              <a:gd name="T2" fmla="*/ 0 w 578"/>
              <a:gd name="T3" fmla="*/ 0 h 2688"/>
              <a:gd name="T4" fmla="*/ 578 w 578"/>
              <a:gd name="T5" fmla="*/ 2688 h 2688"/>
              <a:gd name="T6" fmla="*/ 409 w 578"/>
              <a:gd name="T7" fmla="*/ 0 h 2688"/>
            </a:gdLst>
            <a:ahLst/>
            <a:cxnLst>
              <a:cxn ang="0">
                <a:pos x="T0" y="T1"/>
              </a:cxn>
              <a:cxn ang="0">
                <a:pos x="T2" y="T3"/>
              </a:cxn>
              <a:cxn ang="0">
                <a:pos x="T4" y="T5"/>
              </a:cxn>
              <a:cxn ang="0">
                <a:pos x="T6" y="T7"/>
              </a:cxn>
            </a:cxnLst>
            <a:rect l="0" t="0" r="r" b="b"/>
            <a:pathLst>
              <a:path w="578" h="2688">
                <a:moveTo>
                  <a:pt x="409" y="0"/>
                </a:moveTo>
                <a:lnTo>
                  <a:pt x="0" y="0"/>
                </a:lnTo>
                <a:lnTo>
                  <a:pt x="578" y="2688"/>
                </a:lnTo>
                <a:lnTo>
                  <a:pt x="409"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6" name="Freeform 32"/>
          <p:cNvSpPr/>
          <p:nvPr/>
        </p:nvSpPr>
        <p:spPr bwMode="auto">
          <a:xfrm>
            <a:off x="5178425" y="0"/>
            <a:ext cx="917575" cy="4267200"/>
          </a:xfrm>
          <a:custGeom>
            <a:avLst/>
            <a:gdLst>
              <a:gd name="T0" fmla="*/ 409 w 578"/>
              <a:gd name="T1" fmla="*/ 0 h 2688"/>
              <a:gd name="T2" fmla="*/ 0 w 578"/>
              <a:gd name="T3" fmla="*/ 0 h 2688"/>
              <a:gd name="T4" fmla="*/ 578 w 578"/>
              <a:gd name="T5" fmla="*/ 2688 h 2688"/>
              <a:gd name="T6" fmla="*/ 409 w 578"/>
              <a:gd name="T7" fmla="*/ 0 h 2688"/>
            </a:gdLst>
            <a:ahLst/>
            <a:cxnLst>
              <a:cxn ang="0">
                <a:pos x="T0" y="T1"/>
              </a:cxn>
              <a:cxn ang="0">
                <a:pos x="T2" y="T3"/>
              </a:cxn>
              <a:cxn ang="0">
                <a:pos x="T4" y="T5"/>
              </a:cxn>
              <a:cxn ang="0">
                <a:pos x="T6" y="T7"/>
              </a:cxn>
            </a:cxnLst>
            <a:rect l="0" t="0" r="r" b="b"/>
            <a:pathLst>
              <a:path w="578" h="2688">
                <a:moveTo>
                  <a:pt x="409" y="0"/>
                </a:moveTo>
                <a:lnTo>
                  <a:pt x="0" y="0"/>
                </a:lnTo>
                <a:lnTo>
                  <a:pt x="578" y="2688"/>
                </a:lnTo>
                <a:lnTo>
                  <a:pt x="4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7" name="Freeform 33"/>
          <p:cNvSpPr/>
          <p:nvPr/>
        </p:nvSpPr>
        <p:spPr bwMode="auto">
          <a:xfrm>
            <a:off x="3852863" y="0"/>
            <a:ext cx="2243138" cy="4267200"/>
          </a:xfrm>
          <a:custGeom>
            <a:avLst/>
            <a:gdLst>
              <a:gd name="T0" fmla="*/ 480 w 1413"/>
              <a:gd name="T1" fmla="*/ 0 h 2688"/>
              <a:gd name="T2" fmla="*/ 0 w 1413"/>
              <a:gd name="T3" fmla="*/ 0 h 2688"/>
              <a:gd name="T4" fmla="*/ 1413 w 1413"/>
              <a:gd name="T5" fmla="*/ 2688 h 2688"/>
              <a:gd name="T6" fmla="*/ 480 w 1413"/>
              <a:gd name="T7" fmla="*/ 0 h 2688"/>
            </a:gdLst>
            <a:ahLst/>
            <a:cxnLst>
              <a:cxn ang="0">
                <a:pos x="T0" y="T1"/>
              </a:cxn>
              <a:cxn ang="0">
                <a:pos x="T2" y="T3"/>
              </a:cxn>
              <a:cxn ang="0">
                <a:pos x="T4" y="T5"/>
              </a:cxn>
              <a:cxn ang="0">
                <a:pos x="T6" y="T7"/>
              </a:cxn>
            </a:cxnLst>
            <a:rect l="0" t="0" r="r" b="b"/>
            <a:pathLst>
              <a:path w="1413" h="2688">
                <a:moveTo>
                  <a:pt x="480" y="0"/>
                </a:moveTo>
                <a:lnTo>
                  <a:pt x="0" y="0"/>
                </a:lnTo>
                <a:lnTo>
                  <a:pt x="1413" y="2688"/>
                </a:lnTo>
                <a:lnTo>
                  <a:pt x="480"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8" name="Freeform 34"/>
          <p:cNvSpPr/>
          <p:nvPr/>
        </p:nvSpPr>
        <p:spPr bwMode="auto">
          <a:xfrm>
            <a:off x="3852863" y="0"/>
            <a:ext cx="2243138" cy="4267200"/>
          </a:xfrm>
          <a:custGeom>
            <a:avLst/>
            <a:gdLst>
              <a:gd name="T0" fmla="*/ 480 w 1413"/>
              <a:gd name="T1" fmla="*/ 0 h 2688"/>
              <a:gd name="T2" fmla="*/ 0 w 1413"/>
              <a:gd name="T3" fmla="*/ 0 h 2688"/>
              <a:gd name="T4" fmla="*/ 1413 w 1413"/>
              <a:gd name="T5" fmla="*/ 2688 h 2688"/>
              <a:gd name="T6" fmla="*/ 480 w 1413"/>
              <a:gd name="T7" fmla="*/ 0 h 2688"/>
            </a:gdLst>
            <a:ahLst/>
            <a:cxnLst>
              <a:cxn ang="0">
                <a:pos x="T0" y="T1"/>
              </a:cxn>
              <a:cxn ang="0">
                <a:pos x="T2" y="T3"/>
              </a:cxn>
              <a:cxn ang="0">
                <a:pos x="T4" y="T5"/>
              </a:cxn>
              <a:cxn ang="0">
                <a:pos x="T6" y="T7"/>
              </a:cxn>
            </a:cxnLst>
            <a:rect l="0" t="0" r="r" b="b"/>
            <a:pathLst>
              <a:path w="1413" h="2688">
                <a:moveTo>
                  <a:pt x="480" y="0"/>
                </a:moveTo>
                <a:lnTo>
                  <a:pt x="0" y="0"/>
                </a:lnTo>
                <a:lnTo>
                  <a:pt x="1413" y="2688"/>
                </a:lnTo>
                <a:lnTo>
                  <a:pt x="4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9" name="Freeform 35"/>
          <p:cNvSpPr/>
          <p:nvPr/>
        </p:nvSpPr>
        <p:spPr bwMode="auto">
          <a:xfrm>
            <a:off x="2060575" y="0"/>
            <a:ext cx="4035425" cy="4267200"/>
          </a:xfrm>
          <a:custGeom>
            <a:avLst/>
            <a:gdLst>
              <a:gd name="T0" fmla="*/ 675 w 2542"/>
              <a:gd name="T1" fmla="*/ 0 h 2688"/>
              <a:gd name="T2" fmla="*/ 0 w 2542"/>
              <a:gd name="T3" fmla="*/ 0 h 2688"/>
              <a:gd name="T4" fmla="*/ 2542 w 2542"/>
              <a:gd name="T5" fmla="*/ 2688 h 2688"/>
              <a:gd name="T6" fmla="*/ 675 w 2542"/>
              <a:gd name="T7" fmla="*/ 0 h 2688"/>
            </a:gdLst>
            <a:ahLst/>
            <a:cxnLst>
              <a:cxn ang="0">
                <a:pos x="T0" y="T1"/>
              </a:cxn>
              <a:cxn ang="0">
                <a:pos x="T2" y="T3"/>
              </a:cxn>
              <a:cxn ang="0">
                <a:pos x="T4" y="T5"/>
              </a:cxn>
              <a:cxn ang="0">
                <a:pos x="T6" y="T7"/>
              </a:cxn>
            </a:cxnLst>
            <a:rect l="0" t="0" r="r" b="b"/>
            <a:pathLst>
              <a:path w="2542" h="2688">
                <a:moveTo>
                  <a:pt x="675" y="0"/>
                </a:moveTo>
                <a:lnTo>
                  <a:pt x="0" y="0"/>
                </a:lnTo>
                <a:lnTo>
                  <a:pt x="2542" y="2688"/>
                </a:lnTo>
                <a:lnTo>
                  <a:pt x="675"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0" name="Freeform 36"/>
          <p:cNvSpPr/>
          <p:nvPr/>
        </p:nvSpPr>
        <p:spPr bwMode="auto">
          <a:xfrm>
            <a:off x="2060575" y="0"/>
            <a:ext cx="4035425" cy="4267200"/>
          </a:xfrm>
          <a:custGeom>
            <a:avLst/>
            <a:gdLst>
              <a:gd name="T0" fmla="*/ 675 w 2542"/>
              <a:gd name="T1" fmla="*/ 0 h 2688"/>
              <a:gd name="T2" fmla="*/ 0 w 2542"/>
              <a:gd name="T3" fmla="*/ 0 h 2688"/>
              <a:gd name="T4" fmla="*/ 2542 w 2542"/>
              <a:gd name="T5" fmla="*/ 2688 h 2688"/>
              <a:gd name="T6" fmla="*/ 675 w 2542"/>
              <a:gd name="T7" fmla="*/ 0 h 2688"/>
            </a:gdLst>
            <a:ahLst/>
            <a:cxnLst>
              <a:cxn ang="0">
                <a:pos x="T0" y="T1"/>
              </a:cxn>
              <a:cxn ang="0">
                <a:pos x="T2" y="T3"/>
              </a:cxn>
              <a:cxn ang="0">
                <a:pos x="T4" y="T5"/>
              </a:cxn>
              <a:cxn ang="0">
                <a:pos x="T6" y="T7"/>
              </a:cxn>
            </a:cxnLst>
            <a:rect l="0" t="0" r="r" b="b"/>
            <a:pathLst>
              <a:path w="2542" h="2688">
                <a:moveTo>
                  <a:pt x="675" y="0"/>
                </a:moveTo>
                <a:lnTo>
                  <a:pt x="0" y="0"/>
                </a:lnTo>
                <a:lnTo>
                  <a:pt x="2542" y="2688"/>
                </a:lnTo>
                <a:lnTo>
                  <a:pt x="6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1" name="Freeform 37"/>
          <p:cNvSpPr/>
          <p:nvPr/>
        </p:nvSpPr>
        <p:spPr bwMode="auto">
          <a:xfrm>
            <a:off x="0" y="0"/>
            <a:ext cx="6096000" cy="4267200"/>
          </a:xfrm>
          <a:custGeom>
            <a:avLst/>
            <a:gdLst>
              <a:gd name="T0" fmla="*/ 587 w 3840"/>
              <a:gd name="T1" fmla="*/ 0 h 2688"/>
              <a:gd name="T2" fmla="*/ 0 w 3840"/>
              <a:gd name="T3" fmla="*/ 0 h 2688"/>
              <a:gd name="T4" fmla="*/ 0 w 3840"/>
              <a:gd name="T5" fmla="*/ 383 h 2688"/>
              <a:gd name="T6" fmla="*/ 3840 w 3840"/>
              <a:gd name="T7" fmla="*/ 2688 h 2688"/>
              <a:gd name="T8" fmla="*/ 587 w 3840"/>
              <a:gd name="T9" fmla="*/ 0 h 2688"/>
            </a:gdLst>
            <a:ahLst/>
            <a:cxnLst>
              <a:cxn ang="0">
                <a:pos x="T0" y="T1"/>
              </a:cxn>
              <a:cxn ang="0">
                <a:pos x="T2" y="T3"/>
              </a:cxn>
              <a:cxn ang="0">
                <a:pos x="T4" y="T5"/>
              </a:cxn>
              <a:cxn ang="0">
                <a:pos x="T6" y="T7"/>
              </a:cxn>
              <a:cxn ang="0">
                <a:pos x="T8" y="T9"/>
              </a:cxn>
            </a:cxnLst>
            <a:rect l="0" t="0" r="r" b="b"/>
            <a:pathLst>
              <a:path w="3840" h="2688">
                <a:moveTo>
                  <a:pt x="587" y="0"/>
                </a:moveTo>
                <a:lnTo>
                  <a:pt x="0" y="0"/>
                </a:lnTo>
                <a:lnTo>
                  <a:pt x="0" y="383"/>
                </a:lnTo>
                <a:lnTo>
                  <a:pt x="3840" y="2688"/>
                </a:lnTo>
                <a:lnTo>
                  <a:pt x="587"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2" name="Freeform 38"/>
          <p:cNvSpPr/>
          <p:nvPr/>
        </p:nvSpPr>
        <p:spPr bwMode="auto">
          <a:xfrm>
            <a:off x="0" y="0"/>
            <a:ext cx="6096000" cy="4267200"/>
          </a:xfrm>
          <a:custGeom>
            <a:avLst/>
            <a:gdLst>
              <a:gd name="T0" fmla="*/ 587 w 3840"/>
              <a:gd name="T1" fmla="*/ 0 h 2688"/>
              <a:gd name="T2" fmla="*/ 0 w 3840"/>
              <a:gd name="T3" fmla="*/ 0 h 2688"/>
              <a:gd name="T4" fmla="*/ 0 w 3840"/>
              <a:gd name="T5" fmla="*/ 383 h 2688"/>
              <a:gd name="T6" fmla="*/ 3840 w 3840"/>
              <a:gd name="T7" fmla="*/ 2688 h 2688"/>
              <a:gd name="T8" fmla="*/ 587 w 3840"/>
              <a:gd name="T9" fmla="*/ 0 h 2688"/>
            </a:gdLst>
            <a:ahLst/>
            <a:cxnLst>
              <a:cxn ang="0">
                <a:pos x="T0" y="T1"/>
              </a:cxn>
              <a:cxn ang="0">
                <a:pos x="T2" y="T3"/>
              </a:cxn>
              <a:cxn ang="0">
                <a:pos x="T4" y="T5"/>
              </a:cxn>
              <a:cxn ang="0">
                <a:pos x="T6" y="T7"/>
              </a:cxn>
              <a:cxn ang="0">
                <a:pos x="T8" y="T9"/>
              </a:cxn>
            </a:cxnLst>
            <a:rect l="0" t="0" r="r" b="b"/>
            <a:pathLst>
              <a:path w="3840" h="2688">
                <a:moveTo>
                  <a:pt x="587" y="0"/>
                </a:moveTo>
                <a:lnTo>
                  <a:pt x="0" y="0"/>
                </a:lnTo>
                <a:lnTo>
                  <a:pt x="0" y="383"/>
                </a:lnTo>
                <a:lnTo>
                  <a:pt x="3840" y="2688"/>
                </a:lnTo>
                <a:lnTo>
                  <a:pt x="5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3" name="Freeform 39"/>
          <p:cNvSpPr/>
          <p:nvPr/>
        </p:nvSpPr>
        <p:spPr bwMode="auto">
          <a:xfrm>
            <a:off x="0" y="1568450"/>
            <a:ext cx="6096000" cy="2698750"/>
          </a:xfrm>
          <a:custGeom>
            <a:avLst/>
            <a:gdLst>
              <a:gd name="T0" fmla="*/ 0 w 3840"/>
              <a:gd name="T1" fmla="*/ 0 h 1700"/>
              <a:gd name="T2" fmla="*/ 0 w 3840"/>
              <a:gd name="T3" fmla="*/ 650 h 1700"/>
              <a:gd name="T4" fmla="*/ 3840 w 3840"/>
              <a:gd name="T5" fmla="*/ 1700 h 1700"/>
              <a:gd name="T6" fmla="*/ 0 w 3840"/>
              <a:gd name="T7" fmla="*/ 0 h 1700"/>
            </a:gdLst>
            <a:ahLst/>
            <a:cxnLst>
              <a:cxn ang="0">
                <a:pos x="T0" y="T1"/>
              </a:cxn>
              <a:cxn ang="0">
                <a:pos x="T2" y="T3"/>
              </a:cxn>
              <a:cxn ang="0">
                <a:pos x="T4" y="T5"/>
              </a:cxn>
              <a:cxn ang="0">
                <a:pos x="T6" y="T7"/>
              </a:cxn>
            </a:cxnLst>
            <a:rect l="0" t="0" r="r" b="b"/>
            <a:pathLst>
              <a:path w="3840" h="1700">
                <a:moveTo>
                  <a:pt x="0" y="0"/>
                </a:moveTo>
                <a:lnTo>
                  <a:pt x="0" y="650"/>
                </a:lnTo>
                <a:lnTo>
                  <a:pt x="3840" y="1700"/>
                </a:lnTo>
                <a:lnTo>
                  <a:pt x="0"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4" name="Freeform 40"/>
          <p:cNvSpPr/>
          <p:nvPr/>
        </p:nvSpPr>
        <p:spPr bwMode="auto">
          <a:xfrm>
            <a:off x="0" y="1568450"/>
            <a:ext cx="6096000" cy="2698750"/>
          </a:xfrm>
          <a:custGeom>
            <a:avLst/>
            <a:gdLst>
              <a:gd name="T0" fmla="*/ 0 w 3840"/>
              <a:gd name="T1" fmla="*/ 0 h 1700"/>
              <a:gd name="T2" fmla="*/ 0 w 3840"/>
              <a:gd name="T3" fmla="*/ 650 h 1700"/>
              <a:gd name="T4" fmla="*/ 3840 w 3840"/>
              <a:gd name="T5" fmla="*/ 1700 h 1700"/>
              <a:gd name="T6" fmla="*/ 0 w 3840"/>
              <a:gd name="T7" fmla="*/ 0 h 1700"/>
            </a:gdLst>
            <a:ahLst/>
            <a:cxnLst>
              <a:cxn ang="0">
                <a:pos x="T0" y="T1"/>
              </a:cxn>
              <a:cxn ang="0">
                <a:pos x="T2" y="T3"/>
              </a:cxn>
              <a:cxn ang="0">
                <a:pos x="T4" y="T5"/>
              </a:cxn>
              <a:cxn ang="0">
                <a:pos x="T6" y="T7"/>
              </a:cxn>
            </a:cxnLst>
            <a:rect l="0" t="0" r="r" b="b"/>
            <a:pathLst>
              <a:path w="3840" h="1700">
                <a:moveTo>
                  <a:pt x="0" y="0"/>
                </a:moveTo>
                <a:lnTo>
                  <a:pt x="0" y="650"/>
                </a:lnTo>
                <a:lnTo>
                  <a:pt x="3840" y="17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5" name="Freeform 41"/>
          <p:cNvSpPr/>
          <p:nvPr/>
        </p:nvSpPr>
        <p:spPr bwMode="auto">
          <a:xfrm>
            <a:off x="0" y="3390900"/>
            <a:ext cx="6096000" cy="919163"/>
          </a:xfrm>
          <a:custGeom>
            <a:avLst/>
            <a:gdLst>
              <a:gd name="T0" fmla="*/ 0 w 3840"/>
              <a:gd name="T1" fmla="*/ 0 h 579"/>
              <a:gd name="T2" fmla="*/ 0 w 3840"/>
              <a:gd name="T3" fmla="*/ 579 h 579"/>
              <a:gd name="T4" fmla="*/ 3840 w 3840"/>
              <a:gd name="T5" fmla="*/ 552 h 579"/>
              <a:gd name="T6" fmla="*/ 0 w 3840"/>
              <a:gd name="T7" fmla="*/ 0 h 579"/>
            </a:gdLst>
            <a:ahLst/>
            <a:cxnLst>
              <a:cxn ang="0">
                <a:pos x="T0" y="T1"/>
              </a:cxn>
              <a:cxn ang="0">
                <a:pos x="T2" y="T3"/>
              </a:cxn>
              <a:cxn ang="0">
                <a:pos x="T4" y="T5"/>
              </a:cxn>
              <a:cxn ang="0">
                <a:pos x="T6" y="T7"/>
              </a:cxn>
            </a:cxnLst>
            <a:rect l="0" t="0" r="r" b="b"/>
            <a:pathLst>
              <a:path w="3840" h="579">
                <a:moveTo>
                  <a:pt x="0" y="0"/>
                </a:moveTo>
                <a:lnTo>
                  <a:pt x="0" y="579"/>
                </a:lnTo>
                <a:lnTo>
                  <a:pt x="3840" y="552"/>
                </a:lnTo>
                <a:lnTo>
                  <a:pt x="0"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6" name="Freeform 42"/>
          <p:cNvSpPr/>
          <p:nvPr/>
        </p:nvSpPr>
        <p:spPr bwMode="auto">
          <a:xfrm>
            <a:off x="0" y="3390900"/>
            <a:ext cx="6096000" cy="919163"/>
          </a:xfrm>
          <a:custGeom>
            <a:avLst/>
            <a:gdLst>
              <a:gd name="T0" fmla="*/ 0 w 3840"/>
              <a:gd name="T1" fmla="*/ 0 h 579"/>
              <a:gd name="T2" fmla="*/ 0 w 3840"/>
              <a:gd name="T3" fmla="*/ 579 h 579"/>
              <a:gd name="T4" fmla="*/ 3840 w 3840"/>
              <a:gd name="T5" fmla="*/ 552 h 579"/>
              <a:gd name="T6" fmla="*/ 0 w 3840"/>
              <a:gd name="T7" fmla="*/ 0 h 579"/>
            </a:gdLst>
            <a:ahLst/>
            <a:cxnLst>
              <a:cxn ang="0">
                <a:pos x="T0" y="T1"/>
              </a:cxn>
              <a:cxn ang="0">
                <a:pos x="T2" y="T3"/>
              </a:cxn>
              <a:cxn ang="0">
                <a:pos x="T4" y="T5"/>
              </a:cxn>
              <a:cxn ang="0">
                <a:pos x="T6" y="T7"/>
              </a:cxn>
            </a:cxnLst>
            <a:rect l="0" t="0" r="r" b="b"/>
            <a:pathLst>
              <a:path w="3840" h="579">
                <a:moveTo>
                  <a:pt x="0" y="0"/>
                </a:moveTo>
                <a:lnTo>
                  <a:pt x="0" y="579"/>
                </a:lnTo>
                <a:lnTo>
                  <a:pt x="3840" y="55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7" name="Freeform 43"/>
          <p:cNvSpPr/>
          <p:nvPr/>
        </p:nvSpPr>
        <p:spPr bwMode="auto">
          <a:xfrm>
            <a:off x="0" y="4267200"/>
            <a:ext cx="6096000" cy="1752600"/>
          </a:xfrm>
          <a:custGeom>
            <a:avLst/>
            <a:gdLst>
              <a:gd name="T0" fmla="*/ 0 w 3840"/>
              <a:gd name="T1" fmla="*/ 499 h 1104"/>
              <a:gd name="T2" fmla="*/ 0 w 3840"/>
              <a:gd name="T3" fmla="*/ 1104 h 1104"/>
              <a:gd name="T4" fmla="*/ 3840 w 3840"/>
              <a:gd name="T5" fmla="*/ 0 h 1104"/>
              <a:gd name="T6" fmla="*/ 0 w 3840"/>
              <a:gd name="T7" fmla="*/ 499 h 1104"/>
            </a:gdLst>
            <a:ahLst/>
            <a:cxnLst>
              <a:cxn ang="0">
                <a:pos x="T0" y="T1"/>
              </a:cxn>
              <a:cxn ang="0">
                <a:pos x="T2" y="T3"/>
              </a:cxn>
              <a:cxn ang="0">
                <a:pos x="T4" y="T5"/>
              </a:cxn>
              <a:cxn ang="0">
                <a:pos x="T6" y="T7"/>
              </a:cxn>
            </a:cxnLst>
            <a:rect l="0" t="0" r="r" b="b"/>
            <a:pathLst>
              <a:path w="3840" h="1104">
                <a:moveTo>
                  <a:pt x="0" y="499"/>
                </a:moveTo>
                <a:lnTo>
                  <a:pt x="0" y="1104"/>
                </a:lnTo>
                <a:lnTo>
                  <a:pt x="3840" y="0"/>
                </a:lnTo>
                <a:lnTo>
                  <a:pt x="0" y="499"/>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8" name="Freeform 44"/>
          <p:cNvSpPr/>
          <p:nvPr/>
        </p:nvSpPr>
        <p:spPr bwMode="auto">
          <a:xfrm>
            <a:off x="0" y="4267200"/>
            <a:ext cx="6096000" cy="1752600"/>
          </a:xfrm>
          <a:custGeom>
            <a:avLst/>
            <a:gdLst>
              <a:gd name="T0" fmla="*/ 0 w 3840"/>
              <a:gd name="T1" fmla="*/ 499 h 1104"/>
              <a:gd name="T2" fmla="*/ 0 w 3840"/>
              <a:gd name="T3" fmla="*/ 1104 h 1104"/>
              <a:gd name="T4" fmla="*/ 3840 w 3840"/>
              <a:gd name="T5" fmla="*/ 0 h 1104"/>
              <a:gd name="T6" fmla="*/ 0 w 3840"/>
              <a:gd name="T7" fmla="*/ 499 h 1104"/>
            </a:gdLst>
            <a:ahLst/>
            <a:cxnLst>
              <a:cxn ang="0">
                <a:pos x="T0" y="T1"/>
              </a:cxn>
              <a:cxn ang="0">
                <a:pos x="T2" y="T3"/>
              </a:cxn>
              <a:cxn ang="0">
                <a:pos x="T4" y="T5"/>
              </a:cxn>
              <a:cxn ang="0">
                <a:pos x="T6" y="T7"/>
              </a:cxn>
            </a:cxnLst>
            <a:rect l="0" t="0" r="r" b="b"/>
            <a:pathLst>
              <a:path w="3840" h="1104">
                <a:moveTo>
                  <a:pt x="0" y="499"/>
                </a:moveTo>
                <a:lnTo>
                  <a:pt x="0" y="1104"/>
                </a:lnTo>
                <a:lnTo>
                  <a:pt x="3840" y="0"/>
                </a:lnTo>
                <a:lnTo>
                  <a:pt x="0" y="4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0" name="Freeform 46"/>
          <p:cNvSpPr/>
          <p:nvPr/>
        </p:nvSpPr>
        <p:spPr bwMode="auto">
          <a:xfrm>
            <a:off x="0" y="4267200"/>
            <a:ext cx="6096000" cy="3773488"/>
          </a:xfrm>
          <a:custGeom>
            <a:avLst/>
            <a:gdLst>
              <a:gd name="T0" fmla="*/ 0 w 3840"/>
              <a:gd name="T1" fmla="*/ 1638 h 2377"/>
              <a:gd name="T2" fmla="*/ 0 w 3840"/>
              <a:gd name="T3" fmla="*/ 2377 h 2377"/>
              <a:gd name="T4" fmla="*/ 3840 w 3840"/>
              <a:gd name="T5" fmla="*/ 0 h 2377"/>
              <a:gd name="T6" fmla="*/ 0 w 3840"/>
              <a:gd name="T7" fmla="*/ 1638 h 2377"/>
            </a:gdLst>
            <a:ahLst/>
            <a:cxnLst>
              <a:cxn ang="0">
                <a:pos x="T0" y="T1"/>
              </a:cxn>
              <a:cxn ang="0">
                <a:pos x="T2" y="T3"/>
              </a:cxn>
              <a:cxn ang="0">
                <a:pos x="T4" y="T5"/>
              </a:cxn>
              <a:cxn ang="0">
                <a:pos x="T6" y="T7"/>
              </a:cxn>
            </a:cxnLst>
            <a:rect l="0" t="0" r="r" b="b"/>
            <a:pathLst>
              <a:path w="3840" h="2377">
                <a:moveTo>
                  <a:pt x="0" y="1638"/>
                </a:moveTo>
                <a:lnTo>
                  <a:pt x="0" y="2377"/>
                </a:lnTo>
                <a:lnTo>
                  <a:pt x="3840" y="0"/>
                </a:lnTo>
                <a:lnTo>
                  <a:pt x="0" y="16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2" name="Freeform 48"/>
          <p:cNvSpPr/>
          <p:nvPr/>
        </p:nvSpPr>
        <p:spPr bwMode="auto">
          <a:xfrm>
            <a:off x="776288" y="4267200"/>
            <a:ext cx="5319713" cy="4283075"/>
          </a:xfrm>
          <a:custGeom>
            <a:avLst/>
            <a:gdLst>
              <a:gd name="T0" fmla="*/ 0 w 3351"/>
              <a:gd name="T1" fmla="*/ 2698 h 2698"/>
              <a:gd name="T2" fmla="*/ 871 w 3351"/>
              <a:gd name="T3" fmla="*/ 2698 h 2698"/>
              <a:gd name="T4" fmla="*/ 3351 w 3351"/>
              <a:gd name="T5" fmla="*/ 0 h 2698"/>
              <a:gd name="T6" fmla="*/ 0 w 3351"/>
              <a:gd name="T7" fmla="*/ 2698 h 2698"/>
            </a:gdLst>
            <a:ahLst/>
            <a:cxnLst>
              <a:cxn ang="0">
                <a:pos x="T0" y="T1"/>
              </a:cxn>
              <a:cxn ang="0">
                <a:pos x="T2" y="T3"/>
              </a:cxn>
              <a:cxn ang="0">
                <a:pos x="T4" y="T5"/>
              </a:cxn>
              <a:cxn ang="0">
                <a:pos x="T6" y="T7"/>
              </a:cxn>
            </a:cxnLst>
            <a:rect l="0" t="0" r="r" b="b"/>
            <a:pathLst>
              <a:path w="3351" h="2698">
                <a:moveTo>
                  <a:pt x="0" y="2698"/>
                </a:moveTo>
                <a:lnTo>
                  <a:pt x="871" y="2698"/>
                </a:lnTo>
                <a:lnTo>
                  <a:pt x="3351"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4" name="Freeform 50"/>
          <p:cNvSpPr/>
          <p:nvPr/>
        </p:nvSpPr>
        <p:spPr bwMode="auto">
          <a:xfrm>
            <a:off x="3033713" y="4267200"/>
            <a:ext cx="3062288" cy="4283075"/>
          </a:xfrm>
          <a:custGeom>
            <a:avLst/>
            <a:gdLst>
              <a:gd name="T0" fmla="*/ 0 w 1929"/>
              <a:gd name="T1" fmla="*/ 2698 h 2698"/>
              <a:gd name="T2" fmla="*/ 560 w 1929"/>
              <a:gd name="T3" fmla="*/ 2698 h 2698"/>
              <a:gd name="T4" fmla="*/ 1929 w 1929"/>
              <a:gd name="T5" fmla="*/ 0 h 2698"/>
              <a:gd name="T6" fmla="*/ 0 w 1929"/>
              <a:gd name="T7" fmla="*/ 2698 h 2698"/>
            </a:gdLst>
            <a:ahLst/>
            <a:cxnLst>
              <a:cxn ang="0">
                <a:pos x="T0" y="T1"/>
              </a:cxn>
              <a:cxn ang="0">
                <a:pos x="T2" y="T3"/>
              </a:cxn>
              <a:cxn ang="0">
                <a:pos x="T4" y="T5"/>
              </a:cxn>
              <a:cxn ang="0">
                <a:pos x="T6" y="T7"/>
              </a:cxn>
            </a:cxnLst>
            <a:rect l="0" t="0" r="r" b="b"/>
            <a:pathLst>
              <a:path w="1929" h="2698">
                <a:moveTo>
                  <a:pt x="0" y="2698"/>
                </a:moveTo>
                <a:lnTo>
                  <a:pt x="560" y="2698"/>
                </a:lnTo>
                <a:lnTo>
                  <a:pt x="1929"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7" name="Freeform 53"/>
          <p:cNvSpPr>
            <a:spLocks noEditPoints="1"/>
          </p:cNvSpPr>
          <p:nvPr/>
        </p:nvSpPr>
        <p:spPr bwMode="auto">
          <a:xfrm>
            <a:off x="0" y="0"/>
            <a:ext cx="12192000" cy="3702050"/>
          </a:xfrm>
          <a:custGeom>
            <a:avLst/>
            <a:gdLst>
              <a:gd name="T0" fmla="*/ 255 w 864"/>
              <a:gd name="T1" fmla="*/ 254 h 262"/>
              <a:gd name="T2" fmla="*/ 147 w 864"/>
              <a:gd name="T3" fmla="*/ 250 h 262"/>
              <a:gd name="T4" fmla="*/ 164 w 864"/>
              <a:gd name="T5" fmla="*/ 258 h 262"/>
              <a:gd name="T6" fmla="*/ 191 w 864"/>
              <a:gd name="T7" fmla="*/ 254 h 262"/>
              <a:gd name="T8" fmla="*/ 115 w 864"/>
              <a:gd name="T9" fmla="*/ 256 h 262"/>
              <a:gd name="T10" fmla="*/ 126 w 864"/>
              <a:gd name="T11" fmla="*/ 242 h 262"/>
              <a:gd name="T12" fmla="*/ 747 w 864"/>
              <a:gd name="T13" fmla="*/ 224 h 262"/>
              <a:gd name="T14" fmla="*/ 782 w 864"/>
              <a:gd name="T15" fmla="*/ 234 h 262"/>
              <a:gd name="T16" fmla="*/ 805 w 864"/>
              <a:gd name="T17" fmla="*/ 210 h 262"/>
              <a:gd name="T18" fmla="*/ 814 w 864"/>
              <a:gd name="T19" fmla="*/ 215 h 262"/>
              <a:gd name="T20" fmla="*/ 825 w 864"/>
              <a:gd name="T21" fmla="*/ 194 h 262"/>
              <a:gd name="T22" fmla="*/ 23 w 864"/>
              <a:gd name="T23" fmla="*/ 228 h 262"/>
              <a:gd name="T24" fmla="*/ 74 w 864"/>
              <a:gd name="T25" fmla="*/ 240 h 262"/>
              <a:gd name="T26" fmla="*/ 88 w 864"/>
              <a:gd name="T27" fmla="*/ 245 h 262"/>
              <a:gd name="T28" fmla="*/ 104 w 864"/>
              <a:gd name="T29" fmla="*/ 235 h 262"/>
              <a:gd name="T30" fmla="*/ 119 w 864"/>
              <a:gd name="T31" fmla="*/ 220 h 262"/>
              <a:gd name="T32" fmla="*/ 240 w 864"/>
              <a:gd name="T33" fmla="*/ 199 h 262"/>
              <a:gd name="T34" fmla="*/ 234 w 864"/>
              <a:gd name="T35" fmla="*/ 207 h 262"/>
              <a:gd name="T36" fmla="*/ 254 w 864"/>
              <a:gd name="T37" fmla="*/ 218 h 262"/>
              <a:gd name="T38" fmla="*/ 274 w 864"/>
              <a:gd name="T39" fmla="*/ 172 h 262"/>
              <a:gd name="T40" fmla="*/ 290 w 864"/>
              <a:gd name="T41" fmla="*/ 185 h 262"/>
              <a:gd name="T42" fmla="*/ 486 w 864"/>
              <a:gd name="T43" fmla="*/ 146 h 262"/>
              <a:gd name="T44" fmla="*/ 86 w 864"/>
              <a:gd name="T45" fmla="*/ 145 h 262"/>
              <a:gd name="T46" fmla="*/ 433 w 864"/>
              <a:gd name="T47" fmla="*/ 131 h 262"/>
              <a:gd name="T48" fmla="*/ 432 w 864"/>
              <a:gd name="T49" fmla="*/ 139 h 262"/>
              <a:gd name="T50" fmla="*/ 347 w 864"/>
              <a:gd name="T51" fmla="*/ 57 h 262"/>
              <a:gd name="T52" fmla="*/ 809 w 864"/>
              <a:gd name="T53" fmla="*/ 76 h 262"/>
              <a:gd name="T54" fmla="*/ 842 w 864"/>
              <a:gd name="T55" fmla="*/ 98 h 262"/>
              <a:gd name="T56" fmla="*/ 811 w 864"/>
              <a:gd name="T57" fmla="*/ 85 h 262"/>
              <a:gd name="T58" fmla="*/ 737 w 864"/>
              <a:gd name="T59" fmla="*/ 125 h 262"/>
              <a:gd name="T60" fmla="*/ 741 w 864"/>
              <a:gd name="T61" fmla="*/ 165 h 262"/>
              <a:gd name="T62" fmla="*/ 839 w 864"/>
              <a:gd name="T63" fmla="*/ 89 h 262"/>
              <a:gd name="T64" fmla="*/ 864 w 864"/>
              <a:gd name="T65" fmla="*/ 44 h 262"/>
              <a:gd name="T66" fmla="*/ 68 w 864"/>
              <a:gd name="T67" fmla="*/ 127 h 262"/>
              <a:gd name="T68" fmla="*/ 68 w 864"/>
              <a:gd name="T69" fmla="*/ 100 h 262"/>
              <a:gd name="T70" fmla="*/ 365 w 864"/>
              <a:gd name="T71" fmla="*/ 50 h 262"/>
              <a:gd name="T72" fmla="*/ 376 w 864"/>
              <a:gd name="T73" fmla="*/ 113 h 262"/>
              <a:gd name="T74" fmla="*/ 381 w 864"/>
              <a:gd name="T75" fmla="*/ 64 h 262"/>
              <a:gd name="T76" fmla="*/ 699 w 864"/>
              <a:gd name="T77" fmla="*/ 24 h 262"/>
              <a:gd name="T78" fmla="*/ 615 w 864"/>
              <a:gd name="T79" fmla="*/ 137 h 262"/>
              <a:gd name="T80" fmla="*/ 669 w 864"/>
              <a:gd name="T81" fmla="*/ 102 h 262"/>
              <a:gd name="T82" fmla="*/ 751 w 864"/>
              <a:gd name="T83" fmla="*/ 23 h 262"/>
              <a:gd name="T84" fmla="*/ 717 w 864"/>
              <a:gd name="T85" fmla="*/ 20 h 262"/>
              <a:gd name="T86" fmla="*/ 426 w 864"/>
              <a:gd name="T87" fmla="*/ 22 h 262"/>
              <a:gd name="T88" fmla="*/ 433 w 864"/>
              <a:gd name="T89" fmla="*/ 58 h 262"/>
              <a:gd name="T90" fmla="*/ 427 w 864"/>
              <a:gd name="T91" fmla="*/ 76 h 262"/>
              <a:gd name="T92" fmla="*/ 450 w 864"/>
              <a:gd name="T93" fmla="*/ 9 h 262"/>
              <a:gd name="T94" fmla="*/ 158 w 864"/>
              <a:gd name="T95" fmla="*/ 69 h 262"/>
              <a:gd name="T96" fmla="*/ 248 w 864"/>
              <a:gd name="T97" fmla="*/ 137 h 262"/>
              <a:gd name="T98" fmla="*/ 289 w 864"/>
              <a:gd name="T99" fmla="*/ 163 h 262"/>
              <a:gd name="T100" fmla="*/ 283 w 864"/>
              <a:gd name="T101" fmla="*/ 144 h 262"/>
              <a:gd name="T102" fmla="*/ 269 w 864"/>
              <a:gd name="T103" fmla="*/ 0 h 262"/>
              <a:gd name="T104" fmla="*/ 346 w 864"/>
              <a:gd name="T105" fmla="*/ 15 h 262"/>
              <a:gd name="T106" fmla="*/ 343 w 864"/>
              <a:gd name="T107" fmla="*/ 38 h 262"/>
              <a:gd name="T108" fmla="*/ 369 w 864"/>
              <a:gd name="T109" fmla="*/ 19 h 262"/>
              <a:gd name="T110" fmla="*/ 350 w 864"/>
              <a:gd name="T111" fmla="*/ 0 h 262"/>
              <a:gd name="T112" fmla="*/ 476 w 864"/>
              <a:gd name="T113" fmla="*/ 117 h 262"/>
              <a:gd name="T114" fmla="*/ 492 w 864"/>
              <a:gd name="T115" fmla="*/ 129 h 262"/>
              <a:gd name="T116" fmla="*/ 515 w 864"/>
              <a:gd name="T117" fmla="*/ 155 h 262"/>
              <a:gd name="T118" fmla="*/ 546 w 864"/>
              <a:gd name="T119" fmla="*/ 138 h 262"/>
              <a:gd name="T120" fmla="*/ 591 w 864"/>
              <a:gd name="T121" fmla="*/ 22 h 262"/>
              <a:gd name="T122" fmla="*/ 629 w 864"/>
              <a:gd name="T123" fmla="*/ 1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4" h="262">
                <a:moveTo>
                  <a:pt x="237" y="249"/>
                </a:moveTo>
                <a:cubicBezTo>
                  <a:pt x="238" y="250"/>
                  <a:pt x="238" y="252"/>
                  <a:pt x="237" y="253"/>
                </a:cubicBezTo>
                <a:cubicBezTo>
                  <a:pt x="234" y="257"/>
                  <a:pt x="236" y="260"/>
                  <a:pt x="241" y="260"/>
                </a:cubicBezTo>
                <a:cubicBezTo>
                  <a:pt x="242" y="260"/>
                  <a:pt x="243" y="260"/>
                  <a:pt x="244" y="260"/>
                </a:cubicBezTo>
                <a:cubicBezTo>
                  <a:pt x="246" y="259"/>
                  <a:pt x="248" y="259"/>
                  <a:pt x="251" y="259"/>
                </a:cubicBezTo>
                <a:cubicBezTo>
                  <a:pt x="251" y="259"/>
                  <a:pt x="252" y="259"/>
                  <a:pt x="253" y="259"/>
                </a:cubicBezTo>
                <a:cubicBezTo>
                  <a:pt x="254" y="257"/>
                  <a:pt x="255" y="255"/>
                  <a:pt x="255" y="254"/>
                </a:cubicBezTo>
                <a:cubicBezTo>
                  <a:pt x="237" y="249"/>
                  <a:pt x="237" y="249"/>
                  <a:pt x="237" y="249"/>
                </a:cubicBezTo>
                <a:moveTo>
                  <a:pt x="186" y="246"/>
                </a:moveTo>
                <a:cubicBezTo>
                  <a:pt x="185" y="246"/>
                  <a:pt x="183" y="246"/>
                  <a:pt x="182" y="247"/>
                </a:cubicBezTo>
                <a:cubicBezTo>
                  <a:pt x="179" y="248"/>
                  <a:pt x="177" y="250"/>
                  <a:pt x="174" y="252"/>
                </a:cubicBezTo>
                <a:cubicBezTo>
                  <a:pt x="171" y="254"/>
                  <a:pt x="170" y="255"/>
                  <a:pt x="168" y="255"/>
                </a:cubicBezTo>
                <a:cubicBezTo>
                  <a:pt x="166" y="255"/>
                  <a:pt x="164" y="254"/>
                  <a:pt x="161" y="252"/>
                </a:cubicBezTo>
                <a:cubicBezTo>
                  <a:pt x="159" y="251"/>
                  <a:pt x="152" y="250"/>
                  <a:pt x="147" y="250"/>
                </a:cubicBezTo>
                <a:cubicBezTo>
                  <a:pt x="145" y="250"/>
                  <a:pt x="144" y="250"/>
                  <a:pt x="143" y="251"/>
                </a:cubicBezTo>
                <a:cubicBezTo>
                  <a:pt x="141" y="251"/>
                  <a:pt x="140" y="252"/>
                  <a:pt x="140" y="254"/>
                </a:cubicBezTo>
                <a:cubicBezTo>
                  <a:pt x="140" y="257"/>
                  <a:pt x="136" y="258"/>
                  <a:pt x="132" y="259"/>
                </a:cubicBezTo>
                <a:cubicBezTo>
                  <a:pt x="156" y="262"/>
                  <a:pt x="156" y="262"/>
                  <a:pt x="156" y="262"/>
                </a:cubicBezTo>
                <a:cubicBezTo>
                  <a:pt x="156" y="262"/>
                  <a:pt x="156" y="262"/>
                  <a:pt x="156" y="261"/>
                </a:cubicBezTo>
                <a:cubicBezTo>
                  <a:pt x="156" y="259"/>
                  <a:pt x="160" y="259"/>
                  <a:pt x="162" y="259"/>
                </a:cubicBezTo>
                <a:cubicBezTo>
                  <a:pt x="163" y="258"/>
                  <a:pt x="164" y="258"/>
                  <a:pt x="164" y="258"/>
                </a:cubicBezTo>
                <a:cubicBezTo>
                  <a:pt x="166" y="258"/>
                  <a:pt x="167" y="259"/>
                  <a:pt x="168" y="259"/>
                </a:cubicBezTo>
                <a:cubicBezTo>
                  <a:pt x="170" y="260"/>
                  <a:pt x="171" y="260"/>
                  <a:pt x="172" y="260"/>
                </a:cubicBezTo>
                <a:cubicBezTo>
                  <a:pt x="173" y="260"/>
                  <a:pt x="173" y="260"/>
                  <a:pt x="174" y="260"/>
                </a:cubicBezTo>
                <a:cubicBezTo>
                  <a:pt x="177" y="259"/>
                  <a:pt x="178" y="256"/>
                  <a:pt x="182" y="255"/>
                </a:cubicBezTo>
                <a:cubicBezTo>
                  <a:pt x="183" y="254"/>
                  <a:pt x="185" y="254"/>
                  <a:pt x="187" y="254"/>
                </a:cubicBezTo>
                <a:cubicBezTo>
                  <a:pt x="187" y="254"/>
                  <a:pt x="188" y="254"/>
                  <a:pt x="188" y="254"/>
                </a:cubicBezTo>
                <a:cubicBezTo>
                  <a:pt x="189" y="254"/>
                  <a:pt x="190" y="254"/>
                  <a:pt x="191" y="254"/>
                </a:cubicBezTo>
                <a:cubicBezTo>
                  <a:pt x="193" y="254"/>
                  <a:pt x="194" y="253"/>
                  <a:pt x="195" y="252"/>
                </a:cubicBezTo>
                <a:cubicBezTo>
                  <a:pt x="195" y="250"/>
                  <a:pt x="195" y="248"/>
                  <a:pt x="191" y="247"/>
                </a:cubicBezTo>
                <a:cubicBezTo>
                  <a:pt x="190" y="246"/>
                  <a:pt x="188" y="246"/>
                  <a:pt x="186" y="246"/>
                </a:cubicBezTo>
                <a:moveTo>
                  <a:pt x="126" y="242"/>
                </a:moveTo>
                <a:cubicBezTo>
                  <a:pt x="123" y="242"/>
                  <a:pt x="120" y="243"/>
                  <a:pt x="119" y="244"/>
                </a:cubicBezTo>
                <a:cubicBezTo>
                  <a:pt x="119" y="246"/>
                  <a:pt x="119" y="248"/>
                  <a:pt x="118" y="250"/>
                </a:cubicBezTo>
                <a:cubicBezTo>
                  <a:pt x="118" y="252"/>
                  <a:pt x="118" y="254"/>
                  <a:pt x="115" y="256"/>
                </a:cubicBezTo>
                <a:cubicBezTo>
                  <a:pt x="115" y="256"/>
                  <a:pt x="115" y="256"/>
                  <a:pt x="114" y="256"/>
                </a:cubicBezTo>
                <a:cubicBezTo>
                  <a:pt x="123" y="257"/>
                  <a:pt x="123" y="257"/>
                  <a:pt x="123" y="257"/>
                </a:cubicBezTo>
                <a:cubicBezTo>
                  <a:pt x="123" y="257"/>
                  <a:pt x="123" y="257"/>
                  <a:pt x="122" y="257"/>
                </a:cubicBezTo>
                <a:cubicBezTo>
                  <a:pt x="121" y="254"/>
                  <a:pt x="121" y="251"/>
                  <a:pt x="125" y="249"/>
                </a:cubicBezTo>
                <a:cubicBezTo>
                  <a:pt x="127" y="249"/>
                  <a:pt x="128" y="248"/>
                  <a:pt x="129" y="247"/>
                </a:cubicBezTo>
                <a:cubicBezTo>
                  <a:pt x="130" y="245"/>
                  <a:pt x="132" y="243"/>
                  <a:pt x="129" y="242"/>
                </a:cubicBezTo>
                <a:cubicBezTo>
                  <a:pt x="128" y="242"/>
                  <a:pt x="127" y="242"/>
                  <a:pt x="126" y="242"/>
                </a:cubicBezTo>
                <a:moveTo>
                  <a:pt x="825" y="194"/>
                </a:moveTo>
                <a:cubicBezTo>
                  <a:pt x="713" y="225"/>
                  <a:pt x="713" y="225"/>
                  <a:pt x="713" y="225"/>
                </a:cubicBezTo>
                <a:cubicBezTo>
                  <a:pt x="712" y="228"/>
                  <a:pt x="712" y="230"/>
                  <a:pt x="717" y="232"/>
                </a:cubicBezTo>
                <a:cubicBezTo>
                  <a:pt x="717" y="232"/>
                  <a:pt x="717" y="232"/>
                  <a:pt x="717" y="232"/>
                </a:cubicBezTo>
                <a:cubicBezTo>
                  <a:pt x="717" y="232"/>
                  <a:pt x="717" y="232"/>
                  <a:pt x="717" y="232"/>
                </a:cubicBezTo>
                <a:cubicBezTo>
                  <a:pt x="717" y="230"/>
                  <a:pt x="717" y="228"/>
                  <a:pt x="724" y="228"/>
                </a:cubicBezTo>
                <a:cubicBezTo>
                  <a:pt x="732" y="227"/>
                  <a:pt x="740" y="226"/>
                  <a:pt x="747" y="224"/>
                </a:cubicBezTo>
                <a:cubicBezTo>
                  <a:pt x="749" y="224"/>
                  <a:pt x="751" y="223"/>
                  <a:pt x="753" y="223"/>
                </a:cubicBezTo>
                <a:cubicBezTo>
                  <a:pt x="756" y="223"/>
                  <a:pt x="758" y="224"/>
                  <a:pt x="759" y="227"/>
                </a:cubicBezTo>
                <a:cubicBezTo>
                  <a:pt x="761" y="232"/>
                  <a:pt x="766" y="234"/>
                  <a:pt x="775" y="234"/>
                </a:cubicBezTo>
                <a:cubicBezTo>
                  <a:pt x="777" y="234"/>
                  <a:pt x="780" y="235"/>
                  <a:pt x="782" y="235"/>
                </a:cubicBezTo>
                <a:cubicBezTo>
                  <a:pt x="782" y="235"/>
                  <a:pt x="782" y="235"/>
                  <a:pt x="782" y="235"/>
                </a:cubicBezTo>
                <a:cubicBezTo>
                  <a:pt x="782" y="235"/>
                  <a:pt x="782" y="234"/>
                  <a:pt x="782" y="234"/>
                </a:cubicBezTo>
                <a:cubicBezTo>
                  <a:pt x="782" y="234"/>
                  <a:pt x="782" y="234"/>
                  <a:pt x="782" y="234"/>
                </a:cubicBezTo>
                <a:cubicBezTo>
                  <a:pt x="784" y="230"/>
                  <a:pt x="787" y="226"/>
                  <a:pt x="784" y="221"/>
                </a:cubicBezTo>
                <a:cubicBezTo>
                  <a:pt x="783" y="219"/>
                  <a:pt x="785" y="216"/>
                  <a:pt x="790" y="215"/>
                </a:cubicBezTo>
                <a:cubicBezTo>
                  <a:pt x="794" y="215"/>
                  <a:pt x="796" y="213"/>
                  <a:pt x="794" y="211"/>
                </a:cubicBezTo>
                <a:cubicBezTo>
                  <a:pt x="793" y="210"/>
                  <a:pt x="792" y="209"/>
                  <a:pt x="795" y="208"/>
                </a:cubicBezTo>
                <a:cubicBezTo>
                  <a:pt x="797" y="207"/>
                  <a:pt x="799" y="207"/>
                  <a:pt x="801" y="207"/>
                </a:cubicBezTo>
                <a:cubicBezTo>
                  <a:pt x="802" y="207"/>
                  <a:pt x="803" y="207"/>
                  <a:pt x="804" y="207"/>
                </a:cubicBezTo>
                <a:cubicBezTo>
                  <a:pt x="806" y="208"/>
                  <a:pt x="806" y="209"/>
                  <a:pt x="805" y="210"/>
                </a:cubicBezTo>
                <a:cubicBezTo>
                  <a:pt x="801" y="215"/>
                  <a:pt x="804" y="220"/>
                  <a:pt x="799" y="225"/>
                </a:cubicBezTo>
                <a:cubicBezTo>
                  <a:pt x="810" y="225"/>
                  <a:pt x="819" y="225"/>
                  <a:pt x="825" y="219"/>
                </a:cubicBezTo>
                <a:cubicBezTo>
                  <a:pt x="826" y="217"/>
                  <a:pt x="828" y="216"/>
                  <a:pt x="825" y="214"/>
                </a:cubicBezTo>
                <a:cubicBezTo>
                  <a:pt x="824" y="213"/>
                  <a:pt x="823" y="213"/>
                  <a:pt x="822" y="213"/>
                </a:cubicBezTo>
                <a:cubicBezTo>
                  <a:pt x="821" y="213"/>
                  <a:pt x="820" y="213"/>
                  <a:pt x="818" y="214"/>
                </a:cubicBezTo>
                <a:cubicBezTo>
                  <a:pt x="817" y="214"/>
                  <a:pt x="816" y="214"/>
                  <a:pt x="815" y="214"/>
                </a:cubicBezTo>
                <a:cubicBezTo>
                  <a:pt x="815" y="215"/>
                  <a:pt x="815" y="215"/>
                  <a:pt x="814" y="215"/>
                </a:cubicBezTo>
                <a:cubicBezTo>
                  <a:pt x="813" y="215"/>
                  <a:pt x="812" y="214"/>
                  <a:pt x="811" y="214"/>
                </a:cubicBezTo>
                <a:cubicBezTo>
                  <a:pt x="810" y="212"/>
                  <a:pt x="811" y="211"/>
                  <a:pt x="813" y="211"/>
                </a:cubicBezTo>
                <a:cubicBezTo>
                  <a:pt x="819" y="210"/>
                  <a:pt x="823" y="208"/>
                  <a:pt x="829" y="207"/>
                </a:cubicBezTo>
                <a:cubicBezTo>
                  <a:pt x="833" y="207"/>
                  <a:pt x="837" y="208"/>
                  <a:pt x="838" y="205"/>
                </a:cubicBezTo>
                <a:cubicBezTo>
                  <a:pt x="839" y="202"/>
                  <a:pt x="837" y="199"/>
                  <a:pt x="833" y="197"/>
                </a:cubicBezTo>
                <a:cubicBezTo>
                  <a:pt x="832" y="197"/>
                  <a:pt x="831" y="197"/>
                  <a:pt x="831" y="197"/>
                </a:cubicBezTo>
                <a:cubicBezTo>
                  <a:pt x="828" y="196"/>
                  <a:pt x="826" y="195"/>
                  <a:pt x="825" y="194"/>
                </a:cubicBezTo>
                <a:moveTo>
                  <a:pt x="0" y="184"/>
                </a:moveTo>
                <a:cubicBezTo>
                  <a:pt x="0" y="226"/>
                  <a:pt x="0" y="226"/>
                  <a:pt x="0" y="226"/>
                </a:cubicBezTo>
                <a:cubicBezTo>
                  <a:pt x="0" y="226"/>
                  <a:pt x="0" y="226"/>
                  <a:pt x="0" y="226"/>
                </a:cubicBezTo>
                <a:cubicBezTo>
                  <a:pt x="0" y="220"/>
                  <a:pt x="0" y="220"/>
                  <a:pt x="0" y="220"/>
                </a:cubicBezTo>
                <a:cubicBezTo>
                  <a:pt x="1" y="219"/>
                  <a:pt x="2" y="219"/>
                  <a:pt x="3" y="219"/>
                </a:cubicBezTo>
                <a:cubicBezTo>
                  <a:pt x="5" y="219"/>
                  <a:pt x="6" y="219"/>
                  <a:pt x="9" y="220"/>
                </a:cubicBezTo>
                <a:cubicBezTo>
                  <a:pt x="14" y="223"/>
                  <a:pt x="21" y="224"/>
                  <a:pt x="23" y="228"/>
                </a:cubicBezTo>
                <a:cubicBezTo>
                  <a:pt x="24" y="230"/>
                  <a:pt x="26" y="231"/>
                  <a:pt x="29" y="231"/>
                </a:cubicBezTo>
                <a:cubicBezTo>
                  <a:pt x="30" y="231"/>
                  <a:pt x="31" y="231"/>
                  <a:pt x="33" y="230"/>
                </a:cubicBezTo>
                <a:cubicBezTo>
                  <a:pt x="41" y="226"/>
                  <a:pt x="51" y="228"/>
                  <a:pt x="61" y="225"/>
                </a:cubicBezTo>
                <a:cubicBezTo>
                  <a:pt x="58" y="231"/>
                  <a:pt x="58" y="235"/>
                  <a:pt x="60" y="239"/>
                </a:cubicBezTo>
                <a:cubicBezTo>
                  <a:pt x="62" y="241"/>
                  <a:pt x="62" y="242"/>
                  <a:pt x="64" y="242"/>
                </a:cubicBezTo>
                <a:cubicBezTo>
                  <a:pt x="66" y="242"/>
                  <a:pt x="68" y="241"/>
                  <a:pt x="70" y="241"/>
                </a:cubicBezTo>
                <a:cubicBezTo>
                  <a:pt x="71" y="240"/>
                  <a:pt x="72" y="240"/>
                  <a:pt x="74" y="240"/>
                </a:cubicBezTo>
                <a:cubicBezTo>
                  <a:pt x="75" y="243"/>
                  <a:pt x="72" y="244"/>
                  <a:pt x="68" y="245"/>
                </a:cubicBezTo>
                <a:cubicBezTo>
                  <a:pt x="66" y="246"/>
                  <a:pt x="64" y="246"/>
                  <a:pt x="61" y="246"/>
                </a:cubicBezTo>
                <a:cubicBezTo>
                  <a:pt x="59" y="246"/>
                  <a:pt x="58" y="247"/>
                  <a:pt x="57" y="248"/>
                </a:cubicBezTo>
                <a:cubicBezTo>
                  <a:pt x="79" y="251"/>
                  <a:pt x="79" y="251"/>
                  <a:pt x="79" y="251"/>
                </a:cubicBezTo>
                <a:cubicBezTo>
                  <a:pt x="79" y="250"/>
                  <a:pt x="80" y="249"/>
                  <a:pt x="80" y="248"/>
                </a:cubicBezTo>
                <a:cubicBezTo>
                  <a:pt x="81" y="246"/>
                  <a:pt x="83" y="245"/>
                  <a:pt x="86" y="245"/>
                </a:cubicBezTo>
                <a:cubicBezTo>
                  <a:pt x="87" y="245"/>
                  <a:pt x="87" y="245"/>
                  <a:pt x="88" y="245"/>
                </a:cubicBezTo>
                <a:cubicBezTo>
                  <a:pt x="93" y="245"/>
                  <a:pt x="93" y="247"/>
                  <a:pt x="94" y="250"/>
                </a:cubicBezTo>
                <a:cubicBezTo>
                  <a:pt x="94" y="251"/>
                  <a:pt x="93" y="252"/>
                  <a:pt x="93" y="253"/>
                </a:cubicBezTo>
                <a:cubicBezTo>
                  <a:pt x="107" y="255"/>
                  <a:pt x="107" y="255"/>
                  <a:pt x="107" y="255"/>
                </a:cubicBezTo>
                <a:cubicBezTo>
                  <a:pt x="104" y="252"/>
                  <a:pt x="105" y="251"/>
                  <a:pt x="109" y="248"/>
                </a:cubicBezTo>
                <a:cubicBezTo>
                  <a:pt x="112" y="246"/>
                  <a:pt x="114" y="237"/>
                  <a:pt x="112" y="236"/>
                </a:cubicBezTo>
                <a:cubicBezTo>
                  <a:pt x="111" y="235"/>
                  <a:pt x="110" y="234"/>
                  <a:pt x="108" y="234"/>
                </a:cubicBezTo>
                <a:cubicBezTo>
                  <a:pt x="107" y="234"/>
                  <a:pt x="106" y="234"/>
                  <a:pt x="104" y="235"/>
                </a:cubicBezTo>
                <a:cubicBezTo>
                  <a:pt x="101" y="236"/>
                  <a:pt x="100" y="238"/>
                  <a:pt x="95" y="239"/>
                </a:cubicBezTo>
                <a:cubicBezTo>
                  <a:pt x="96" y="236"/>
                  <a:pt x="97" y="233"/>
                  <a:pt x="99" y="231"/>
                </a:cubicBezTo>
                <a:cubicBezTo>
                  <a:pt x="102" y="228"/>
                  <a:pt x="105" y="226"/>
                  <a:pt x="110" y="226"/>
                </a:cubicBezTo>
                <a:cubicBezTo>
                  <a:pt x="111" y="226"/>
                  <a:pt x="112" y="226"/>
                  <a:pt x="113" y="226"/>
                </a:cubicBezTo>
                <a:cubicBezTo>
                  <a:pt x="114" y="226"/>
                  <a:pt x="114" y="226"/>
                  <a:pt x="115" y="226"/>
                </a:cubicBezTo>
                <a:cubicBezTo>
                  <a:pt x="117" y="226"/>
                  <a:pt x="119" y="226"/>
                  <a:pt x="121" y="224"/>
                </a:cubicBezTo>
                <a:cubicBezTo>
                  <a:pt x="122" y="222"/>
                  <a:pt x="121" y="221"/>
                  <a:pt x="119" y="220"/>
                </a:cubicBezTo>
                <a:cubicBezTo>
                  <a:pt x="116" y="217"/>
                  <a:pt x="112" y="215"/>
                  <a:pt x="106" y="214"/>
                </a:cubicBezTo>
                <a:cubicBezTo>
                  <a:pt x="100" y="213"/>
                  <a:pt x="96" y="212"/>
                  <a:pt x="94" y="209"/>
                </a:cubicBezTo>
                <a:cubicBezTo>
                  <a:pt x="0" y="184"/>
                  <a:pt x="0" y="184"/>
                  <a:pt x="0" y="184"/>
                </a:cubicBezTo>
                <a:moveTo>
                  <a:pt x="241" y="201"/>
                </a:moveTo>
                <a:cubicBezTo>
                  <a:pt x="240" y="201"/>
                  <a:pt x="240" y="201"/>
                  <a:pt x="240" y="201"/>
                </a:cubicBezTo>
                <a:cubicBezTo>
                  <a:pt x="239" y="201"/>
                  <a:pt x="238" y="201"/>
                  <a:pt x="238" y="200"/>
                </a:cubicBezTo>
                <a:cubicBezTo>
                  <a:pt x="238" y="199"/>
                  <a:pt x="239" y="199"/>
                  <a:pt x="240" y="199"/>
                </a:cubicBezTo>
                <a:cubicBezTo>
                  <a:pt x="240" y="199"/>
                  <a:pt x="240" y="199"/>
                  <a:pt x="241" y="199"/>
                </a:cubicBezTo>
                <a:cubicBezTo>
                  <a:pt x="242" y="199"/>
                  <a:pt x="243" y="199"/>
                  <a:pt x="243" y="200"/>
                </a:cubicBezTo>
                <a:cubicBezTo>
                  <a:pt x="243" y="201"/>
                  <a:pt x="242" y="201"/>
                  <a:pt x="241" y="201"/>
                </a:cubicBezTo>
                <a:moveTo>
                  <a:pt x="235" y="184"/>
                </a:moveTo>
                <a:cubicBezTo>
                  <a:pt x="235" y="185"/>
                  <a:pt x="234" y="187"/>
                  <a:pt x="230" y="189"/>
                </a:cubicBezTo>
                <a:cubicBezTo>
                  <a:pt x="227" y="190"/>
                  <a:pt x="226" y="191"/>
                  <a:pt x="225" y="192"/>
                </a:cubicBezTo>
                <a:cubicBezTo>
                  <a:pt x="223" y="196"/>
                  <a:pt x="228" y="205"/>
                  <a:pt x="234" y="207"/>
                </a:cubicBezTo>
                <a:cubicBezTo>
                  <a:pt x="242" y="210"/>
                  <a:pt x="246" y="212"/>
                  <a:pt x="242" y="218"/>
                </a:cubicBezTo>
                <a:cubicBezTo>
                  <a:pt x="243" y="218"/>
                  <a:pt x="243" y="218"/>
                  <a:pt x="243" y="218"/>
                </a:cubicBezTo>
                <a:cubicBezTo>
                  <a:pt x="249" y="217"/>
                  <a:pt x="250" y="215"/>
                  <a:pt x="252" y="213"/>
                </a:cubicBezTo>
                <a:cubicBezTo>
                  <a:pt x="252" y="212"/>
                  <a:pt x="253" y="211"/>
                  <a:pt x="255" y="211"/>
                </a:cubicBezTo>
                <a:cubicBezTo>
                  <a:pt x="255" y="211"/>
                  <a:pt x="255" y="211"/>
                  <a:pt x="255" y="211"/>
                </a:cubicBezTo>
                <a:cubicBezTo>
                  <a:pt x="257" y="211"/>
                  <a:pt x="258" y="213"/>
                  <a:pt x="258" y="214"/>
                </a:cubicBezTo>
                <a:cubicBezTo>
                  <a:pt x="258" y="216"/>
                  <a:pt x="256" y="217"/>
                  <a:pt x="254" y="218"/>
                </a:cubicBezTo>
                <a:cubicBezTo>
                  <a:pt x="251" y="219"/>
                  <a:pt x="250" y="220"/>
                  <a:pt x="251" y="222"/>
                </a:cubicBezTo>
                <a:cubicBezTo>
                  <a:pt x="265" y="228"/>
                  <a:pt x="265" y="228"/>
                  <a:pt x="265" y="228"/>
                </a:cubicBezTo>
                <a:cubicBezTo>
                  <a:pt x="265" y="228"/>
                  <a:pt x="266" y="228"/>
                  <a:pt x="266" y="227"/>
                </a:cubicBezTo>
                <a:cubicBezTo>
                  <a:pt x="268" y="227"/>
                  <a:pt x="269" y="226"/>
                  <a:pt x="270" y="226"/>
                </a:cubicBezTo>
                <a:cubicBezTo>
                  <a:pt x="274" y="221"/>
                  <a:pt x="277" y="216"/>
                  <a:pt x="281" y="211"/>
                </a:cubicBezTo>
                <a:cubicBezTo>
                  <a:pt x="235" y="184"/>
                  <a:pt x="235" y="184"/>
                  <a:pt x="235" y="184"/>
                </a:cubicBezTo>
                <a:moveTo>
                  <a:pt x="274" y="172"/>
                </a:moveTo>
                <a:cubicBezTo>
                  <a:pt x="286" y="182"/>
                  <a:pt x="286" y="182"/>
                  <a:pt x="286" y="182"/>
                </a:cubicBezTo>
                <a:cubicBezTo>
                  <a:pt x="286" y="181"/>
                  <a:pt x="286" y="181"/>
                  <a:pt x="286" y="181"/>
                </a:cubicBezTo>
                <a:cubicBezTo>
                  <a:pt x="289" y="175"/>
                  <a:pt x="288" y="174"/>
                  <a:pt x="278" y="172"/>
                </a:cubicBezTo>
                <a:cubicBezTo>
                  <a:pt x="277" y="172"/>
                  <a:pt x="276" y="172"/>
                  <a:pt x="274" y="172"/>
                </a:cubicBezTo>
                <a:moveTo>
                  <a:pt x="306" y="169"/>
                </a:moveTo>
                <a:cubicBezTo>
                  <a:pt x="305" y="175"/>
                  <a:pt x="300" y="180"/>
                  <a:pt x="294" y="184"/>
                </a:cubicBezTo>
                <a:cubicBezTo>
                  <a:pt x="292" y="184"/>
                  <a:pt x="291" y="185"/>
                  <a:pt x="290" y="185"/>
                </a:cubicBezTo>
                <a:cubicBezTo>
                  <a:pt x="299" y="192"/>
                  <a:pt x="299" y="192"/>
                  <a:pt x="299" y="192"/>
                </a:cubicBezTo>
                <a:cubicBezTo>
                  <a:pt x="304" y="187"/>
                  <a:pt x="309" y="183"/>
                  <a:pt x="315" y="178"/>
                </a:cubicBezTo>
                <a:cubicBezTo>
                  <a:pt x="306" y="169"/>
                  <a:pt x="306" y="169"/>
                  <a:pt x="306" y="169"/>
                </a:cubicBezTo>
                <a:moveTo>
                  <a:pt x="489" y="138"/>
                </a:moveTo>
                <a:cubicBezTo>
                  <a:pt x="488" y="138"/>
                  <a:pt x="487" y="138"/>
                  <a:pt x="486" y="139"/>
                </a:cubicBezTo>
                <a:cubicBezTo>
                  <a:pt x="481" y="140"/>
                  <a:pt x="478" y="141"/>
                  <a:pt x="478" y="144"/>
                </a:cubicBezTo>
                <a:cubicBezTo>
                  <a:pt x="480" y="145"/>
                  <a:pt x="483" y="146"/>
                  <a:pt x="486" y="146"/>
                </a:cubicBezTo>
                <a:cubicBezTo>
                  <a:pt x="489" y="138"/>
                  <a:pt x="489" y="138"/>
                  <a:pt x="489" y="138"/>
                </a:cubicBezTo>
                <a:moveTo>
                  <a:pt x="81" y="131"/>
                </a:moveTo>
                <a:cubicBezTo>
                  <a:pt x="78" y="133"/>
                  <a:pt x="82" y="133"/>
                  <a:pt x="83" y="134"/>
                </a:cubicBezTo>
                <a:cubicBezTo>
                  <a:pt x="83" y="135"/>
                  <a:pt x="84" y="136"/>
                  <a:pt x="83" y="136"/>
                </a:cubicBezTo>
                <a:cubicBezTo>
                  <a:pt x="79" y="138"/>
                  <a:pt x="75" y="140"/>
                  <a:pt x="71" y="142"/>
                </a:cubicBezTo>
                <a:cubicBezTo>
                  <a:pt x="82" y="147"/>
                  <a:pt x="82" y="147"/>
                  <a:pt x="82" y="147"/>
                </a:cubicBezTo>
                <a:cubicBezTo>
                  <a:pt x="83" y="146"/>
                  <a:pt x="85" y="145"/>
                  <a:pt x="86" y="145"/>
                </a:cubicBezTo>
                <a:cubicBezTo>
                  <a:pt x="93" y="140"/>
                  <a:pt x="91" y="134"/>
                  <a:pt x="81" y="131"/>
                </a:cubicBezTo>
                <a:moveTo>
                  <a:pt x="432" y="131"/>
                </a:moveTo>
                <a:cubicBezTo>
                  <a:pt x="431" y="131"/>
                  <a:pt x="430" y="131"/>
                  <a:pt x="430" y="130"/>
                </a:cubicBezTo>
                <a:cubicBezTo>
                  <a:pt x="430" y="129"/>
                  <a:pt x="431" y="129"/>
                  <a:pt x="432" y="129"/>
                </a:cubicBezTo>
                <a:cubicBezTo>
                  <a:pt x="432" y="129"/>
                  <a:pt x="432" y="129"/>
                  <a:pt x="432" y="129"/>
                </a:cubicBezTo>
                <a:cubicBezTo>
                  <a:pt x="433" y="129"/>
                  <a:pt x="434" y="129"/>
                  <a:pt x="435" y="130"/>
                </a:cubicBezTo>
                <a:cubicBezTo>
                  <a:pt x="435" y="130"/>
                  <a:pt x="434" y="131"/>
                  <a:pt x="433" y="131"/>
                </a:cubicBezTo>
                <a:cubicBezTo>
                  <a:pt x="433" y="131"/>
                  <a:pt x="432" y="131"/>
                  <a:pt x="432" y="131"/>
                </a:cubicBezTo>
                <a:moveTo>
                  <a:pt x="426" y="121"/>
                </a:moveTo>
                <a:cubicBezTo>
                  <a:pt x="425" y="121"/>
                  <a:pt x="424" y="121"/>
                  <a:pt x="423" y="121"/>
                </a:cubicBezTo>
                <a:cubicBezTo>
                  <a:pt x="422" y="121"/>
                  <a:pt x="422" y="121"/>
                  <a:pt x="421" y="121"/>
                </a:cubicBezTo>
                <a:cubicBezTo>
                  <a:pt x="421" y="121"/>
                  <a:pt x="421" y="121"/>
                  <a:pt x="421" y="121"/>
                </a:cubicBezTo>
                <a:cubicBezTo>
                  <a:pt x="422" y="139"/>
                  <a:pt x="422" y="139"/>
                  <a:pt x="422" y="139"/>
                </a:cubicBezTo>
                <a:cubicBezTo>
                  <a:pt x="425" y="139"/>
                  <a:pt x="429" y="139"/>
                  <a:pt x="432" y="139"/>
                </a:cubicBezTo>
                <a:cubicBezTo>
                  <a:pt x="435" y="139"/>
                  <a:pt x="439" y="139"/>
                  <a:pt x="442" y="139"/>
                </a:cubicBezTo>
                <a:cubicBezTo>
                  <a:pt x="443" y="125"/>
                  <a:pt x="443" y="125"/>
                  <a:pt x="443" y="125"/>
                </a:cubicBezTo>
                <a:cubicBezTo>
                  <a:pt x="443" y="125"/>
                  <a:pt x="442" y="125"/>
                  <a:pt x="442" y="125"/>
                </a:cubicBezTo>
                <a:cubicBezTo>
                  <a:pt x="441" y="125"/>
                  <a:pt x="440" y="125"/>
                  <a:pt x="439" y="125"/>
                </a:cubicBezTo>
                <a:cubicBezTo>
                  <a:pt x="437" y="125"/>
                  <a:pt x="435" y="125"/>
                  <a:pt x="434" y="124"/>
                </a:cubicBezTo>
                <a:cubicBezTo>
                  <a:pt x="432" y="122"/>
                  <a:pt x="430" y="121"/>
                  <a:pt x="426" y="121"/>
                </a:cubicBezTo>
                <a:moveTo>
                  <a:pt x="347" y="57"/>
                </a:moveTo>
                <a:cubicBezTo>
                  <a:pt x="350" y="66"/>
                  <a:pt x="350" y="66"/>
                  <a:pt x="350" y="66"/>
                </a:cubicBezTo>
                <a:cubicBezTo>
                  <a:pt x="350" y="66"/>
                  <a:pt x="350" y="66"/>
                  <a:pt x="350" y="66"/>
                </a:cubicBezTo>
                <a:cubicBezTo>
                  <a:pt x="351" y="60"/>
                  <a:pt x="352" y="58"/>
                  <a:pt x="347" y="57"/>
                </a:cubicBezTo>
                <a:moveTo>
                  <a:pt x="864" y="44"/>
                </a:moveTo>
                <a:cubicBezTo>
                  <a:pt x="863" y="44"/>
                  <a:pt x="862" y="45"/>
                  <a:pt x="861" y="45"/>
                </a:cubicBezTo>
                <a:cubicBezTo>
                  <a:pt x="809" y="76"/>
                  <a:pt x="809" y="76"/>
                  <a:pt x="809" y="76"/>
                </a:cubicBezTo>
                <a:cubicBezTo>
                  <a:pt x="809" y="76"/>
                  <a:pt x="809" y="76"/>
                  <a:pt x="809" y="76"/>
                </a:cubicBezTo>
                <a:cubicBezTo>
                  <a:pt x="811" y="76"/>
                  <a:pt x="813" y="77"/>
                  <a:pt x="816" y="79"/>
                </a:cubicBezTo>
                <a:cubicBezTo>
                  <a:pt x="817" y="80"/>
                  <a:pt x="818" y="82"/>
                  <a:pt x="821" y="82"/>
                </a:cubicBezTo>
                <a:cubicBezTo>
                  <a:pt x="826" y="83"/>
                  <a:pt x="827" y="85"/>
                  <a:pt x="830" y="88"/>
                </a:cubicBezTo>
                <a:cubicBezTo>
                  <a:pt x="832" y="90"/>
                  <a:pt x="833" y="93"/>
                  <a:pt x="839" y="93"/>
                </a:cubicBezTo>
                <a:cubicBezTo>
                  <a:pt x="840" y="93"/>
                  <a:pt x="840" y="93"/>
                  <a:pt x="840" y="93"/>
                </a:cubicBezTo>
                <a:cubicBezTo>
                  <a:pt x="840" y="93"/>
                  <a:pt x="840" y="93"/>
                  <a:pt x="840" y="93"/>
                </a:cubicBezTo>
                <a:cubicBezTo>
                  <a:pt x="845" y="93"/>
                  <a:pt x="846" y="96"/>
                  <a:pt x="842" y="98"/>
                </a:cubicBezTo>
                <a:cubicBezTo>
                  <a:pt x="838" y="100"/>
                  <a:pt x="834" y="101"/>
                  <a:pt x="829" y="101"/>
                </a:cubicBezTo>
                <a:cubicBezTo>
                  <a:pt x="826" y="101"/>
                  <a:pt x="824" y="101"/>
                  <a:pt x="821" y="100"/>
                </a:cubicBezTo>
                <a:cubicBezTo>
                  <a:pt x="818" y="100"/>
                  <a:pt x="816" y="99"/>
                  <a:pt x="814" y="98"/>
                </a:cubicBezTo>
                <a:cubicBezTo>
                  <a:pt x="807" y="95"/>
                  <a:pt x="807" y="95"/>
                  <a:pt x="812" y="91"/>
                </a:cubicBezTo>
                <a:cubicBezTo>
                  <a:pt x="813" y="90"/>
                  <a:pt x="814" y="90"/>
                  <a:pt x="814" y="89"/>
                </a:cubicBezTo>
                <a:cubicBezTo>
                  <a:pt x="815" y="88"/>
                  <a:pt x="816" y="87"/>
                  <a:pt x="814" y="86"/>
                </a:cubicBezTo>
                <a:cubicBezTo>
                  <a:pt x="814" y="86"/>
                  <a:pt x="812" y="85"/>
                  <a:pt x="811" y="85"/>
                </a:cubicBezTo>
                <a:cubicBezTo>
                  <a:pt x="811" y="85"/>
                  <a:pt x="810" y="86"/>
                  <a:pt x="809" y="86"/>
                </a:cubicBezTo>
                <a:cubicBezTo>
                  <a:pt x="806" y="87"/>
                  <a:pt x="803" y="88"/>
                  <a:pt x="800" y="89"/>
                </a:cubicBezTo>
                <a:cubicBezTo>
                  <a:pt x="794" y="91"/>
                  <a:pt x="789" y="93"/>
                  <a:pt x="783" y="93"/>
                </a:cubicBezTo>
                <a:cubicBezTo>
                  <a:pt x="782" y="93"/>
                  <a:pt x="781" y="93"/>
                  <a:pt x="781" y="93"/>
                </a:cubicBezTo>
                <a:cubicBezTo>
                  <a:pt x="733" y="122"/>
                  <a:pt x="733" y="122"/>
                  <a:pt x="733" y="122"/>
                </a:cubicBezTo>
                <a:cubicBezTo>
                  <a:pt x="733" y="122"/>
                  <a:pt x="733" y="122"/>
                  <a:pt x="733" y="122"/>
                </a:cubicBezTo>
                <a:cubicBezTo>
                  <a:pt x="733" y="123"/>
                  <a:pt x="733" y="125"/>
                  <a:pt x="737" y="125"/>
                </a:cubicBezTo>
                <a:cubicBezTo>
                  <a:pt x="737" y="125"/>
                  <a:pt x="737" y="125"/>
                  <a:pt x="737" y="125"/>
                </a:cubicBezTo>
                <a:cubicBezTo>
                  <a:pt x="737" y="125"/>
                  <a:pt x="737" y="125"/>
                  <a:pt x="738" y="125"/>
                </a:cubicBezTo>
                <a:cubicBezTo>
                  <a:pt x="744" y="125"/>
                  <a:pt x="744" y="128"/>
                  <a:pt x="744" y="130"/>
                </a:cubicBezTo>
                <a:cubicBezTo>
                  <a:pt x="744" y="137"/>
                  <a:pt x="743" y="144"/>
                  <a:pt x="747" y="150"/>
                </a:cubicBezTo>
                <a:cubicBezTo>
                  <a:pt x="748" y="152"/>
                  <a:pt x="747" y="153"/>
                  <a:pt x="745" y="155"/>
                </a:cubicBezTo>
                <a:cubicBezTo>
                  <a:pt x="743" y="156"/>
                  <a:pt x="742" y="158"/>
                  <a:pt x="741" y="159"/>
                </a:cubicBezTo>
                <a:cubicBezTo>
                  <a:pt x="740" y="162"/>
                  <a:pt x="740" y="164"/>
                  <a:pt x="741" y="165"/>
                </a:cubicBezTo>
                <a:cubicBezTo>
                  <a:pt x="864" y="111"/>
                  <a:pt x="864" y="111"/>
                  <a:pt x="864" y="111"/>
                </a:cubicBezTo>
                <a:cubicBezTo>
                  <a:pt x="864" y="107"/>
                  <a:pt x="864" y="107"/>
                  <a:pt x="864" y="107"/>
                </a:cubicBezTo>
                <a:cubicBezTo>
                  <a:pt x="861" y="105"/>
                  <a:pt x="860" y="104"/>
                  <a:pt x="862" y="101"/>
                </a:cubicBezTo>
                <a:cubicBezTo>
                  <a:pt x="864" y="100"/>
                  <a:pt x="862" y="99"/>
                  <a:pt x="861" y="98"/>
                </a:cubicBezTo>
                <a:cubicBezTo>
                  <a:pt x="854" y="94"/>
                  <a:pt x="850" y="89"/>
                  <a:pt x="840" y="89"/>
                </a:cubicBezTo>
                <a:cubicBezTo>
                  <a:pt x="840" y="89"/>
                  <a:pt x="839" y="89"/>
                  <a:pt x="839" y="89"/>
                </a:cubicBezTo>
                <a:cubicBezTo>
                  <a:pt x="839" y="89"/>
                  <a:pt x="839" y="89"/>
                  <a:pt x="839" y="89"/>
                </a:cubicBezTo>
                <a:cubicBezTo>
                  <a:pt x="837" y="89"/>
                  <a:pt x="836" y="88"/>
                  <a:pt x="836" y="87"/>
                </a:cubicBezTo>
                <a:cubicBezTo>
                  <a:pt x="835" y="86"/>
                  <a:pt x="836" y="85"/>
                  <a:pt x="838" y="85"/>
                </a:cubicBezTo>
                <a:cubicBezTo>
                  <a:pt x="844" y="82"/>
                  <a:pt x="848" y="79"/>
                  <a:pt x="852" y="75"/>
                </a:cubicBezTo>
                <a:cubicBezTo>
                  <a:pt x="854" y="73"/>
                  <a:pt x="855" y="71"/>
                  <a:pt x="853" y="69"/>
                </a:cubicBezTo>
                <a:cubicBezTo>
                  <a:pt x="850" y="66"/>
                  <a:pt x="853" y="64"/>
                  <a:pt x="857" y="64"/>
                </a:cubicBezTo>
                <a:cubicBezTo>
                  <a:pt x="860" y="63"/>
                  <a:pt x="862" y="63"/>
                  <a:pt x="864" y="62"/>
                </a:cubicBezTo>
                <a:cubicBezTo>
                  <a:pt x="864" y="44"/>
                  <a:pt x="864" y="44"/>
                  <a:pt x="864" y="44"/>
                </a:cubicBezTo>
                <a:moveTo>
                  <a:pt x="0" y="43"/>
                </a:moveTo>
                <a:cubicBezTo>
                  <a:pt x="0" y="111"/>
                  <a:pt x="0" y="111"/>
                  <a:pt x="0" y="111"/>
                </a:cubicBezTo>
                <a:cubicBezTo>
                  <a:pt x="60" y="137"/>
                  <a:pt x="60" y="137"/>
                  <a:pt x="60" y="137"/>
                </a:cubicBezTo>
                <a:cubicBezTo>
                  <a:pt x="60" y="137"/>
                  <a:pt x="59" y="136"/>
                  <a:pt x="59" y="136"/>
                </a:cubicBezTo>
                <a:cubicBezTo>
                  <a:pt x="59" y="132"/>
                  <a:pt x="64" y="130"/>
                  <a:pt x="64" y="126"/>
                </a:cubicBezTo>
                <a:cubicBezTo>
                  <a:pt x="65" y="126"/>
                  <a:pt x="65" y="126"/>
                  <a:pt x="65" y="126"/>
                </a:cubicBezTo>
                <a:cubicBezTo>
                  <a:pt x="66" y="126"/>
                  <a:pt x="68" y="126"/>
                  <a:pt x="68" y="127"/>
                </a:cubicBezTo>
                <a:cubicBezTo>
                  <a:pt x="69" y="128"/>
                  <a:pt x="70" y="129"/>
                  <a:pt x="72" y="129"/>
                </a:cubicBezTo>
                <a:cubicBezTo>
                  <a:pt x="73" y="129"/>
                  <a:pt x="74" y="129"/>
                  <a:pt x="74" y="129"/>
                </a:cubicBezTo>
                <a:cubicBezTo>
                  <a:pt x="77" y="128"/>
                  <a:pt x="77" y="126"/>
                  <a:pt x="76" y="125"/>
                </a:cubicBezTo>
                <a:cubicBezTo>
                  <a:pt x="75" y="122"/>
                  <a:pt x="71" y="119"/>
                  <a:pt x="68" y="116"/>
                </a:cubicBezTo>
                <a:cubicBezTo>
                  <a:pt x="67" y="114"/>
                  <a:pt x="64" y="115"/>
                  <a:pt x="62" y="115"/>
                </a:cubicBezTo>
                <a:cubicBezTo>
                  <a:pt x="56" y="114"/>
                  <a:pt x="54" y="111"/>
                  <a:pt x="56" y="108"/>
                </a:cubicBezTo>
                <a:cubicBezTo>
                  <a:pt x="58" y="104"/>
                  <a:pt x="61" y="101"/>
                  <a:pt x="68" y="100"/>
                </a:cubicBezTo>
                <a:cubicBezTo>
                  <a:pt x="74" y="98"/>
                  <a:pt x="74" y="97"/>
                  <a:pt x="69" y="94"/>
                </a:cubicBezTo>
                <a:cubicBezTo>
                  <a:pt x="64" y="92"/>
                  <a:pt x="63" y="90"/>
                  <a:pt x="66" y="87"/>
                </a:cubicBezTo>
                <a:cubicBezTo>
                  <a:pt x="66" y="86"/>
                  <a:pt x="68" y="85"/>
                  <a:pt x="70" y="85"/>
                </a:cubicBezTo>
                <a:cubicBezTo>
                  <a:pt x="0" y="43"/>
                  <a:pt x="0" y="43"/>
                  <a:pt x="0" y="43"/>
                </a:cubicBezTo>
                <a:moveTo>
                  <a:pt x="376" y="40"/>
                </a:moveTo>
                <a:cubicBezTo>
                  <a:pt x="373" y="41"/>
                  <a:pt x="370" y="42"/>
                  <a:pt x="367" y="43"/>
                </a:cubicBezTo>
                <a:cubicBezTo>
                  <a:pt x="360" y="44"/>
                  <a:pt x="360" y="47"/>
                  <a:pt x="365" y="50"/>
                </a:cubicBezTo>
                <a:cubicBezTo>
                  <a:pt x="370" y="53"/>
                  <a:pt x="370" y="58"/>
                  <a:pt x="375" y="61"/>
                </a:cubicBezTo>
                <a:cubicBezTo>
                  <a:pt x="376" y="62"/>
                  <a:pt x="374" y="64"/>
                  <a:pt x="372" y="65"/>
                </a:cubicBezTo>
                <a:cubicBezTo>
                  <a:pt x="366" y="66"/>
                  <a:pt x="361" y="68"/>
                  <a:pt x="359" y="71"/>
                </a:cubicBezTo>
                <a:cubicBezTo>
                  <a:pt x="358" y="72"/>
                  <a:pt x="357" y="73"/>
                  <a:pt x="356" y="73"/>
                </a:cubicBezTo>
                <a:cubicBezTo>
                  <a:pt x="354" y="73"/>
                  <a:pt x="353" y="72"/>
                  <a:pt x="352" y="72"/>
                </a:cubicBezTo>
                <a:cubicBezTo>
                  <a:pt x="367" y="116"/>
                  <a:pt x="367" y="116"/>
                  <a:pt x="367" y="116"/>
                </a:cubicBezTo>
                <a:cubicBezTo>
                  <a:pt x="369" y="114"/>
                  <a:pt x="372" y="113"/>
                  <a:pt x="376" y="113"/>
                </a:cubicBezTo>
                <a:cubicBezTo>
                  <a:pt x="382" y="112"/>
                  <a:pt x="384" y="110"/>
                  <a:pt x="383" y="106"/>
                </a:cubicBezTo>
                <a:cubicBezTo>
                  <a:pt x="382" y="102"/>
                  <a:pt x="384" y="100"/>
                  <a:pt x="388" y="98"/>
                </a:cubicBezTo>
                <a:cubicBezTo>
                  <a:pt x="383" y="72"/>
                  <a:pt x="383" y="72"/>
                  <a:pt x="383" y="72"/>
                </a:cubicBezTo>
                <a:cubicBezTo>
                  <a:pt x="382" y="73"/>
                  <a:pt x="382" y="73"/>
                  <a:pt x="382" y="73"/>
                </a:cubicBezTo>
                <a:cubicBezTo>
                  <a:pt x="380" y="73"/>
                  <a:pt x="379" y="72"/>
                  <a:pt x="377" y="72"/>
                </a:cubicBezTo>
                <a:cubicBezTo>
                  <a:pt x="374" y="70"/>
                  <a:pt x="374" y="69"/>
                  <a:pt x="377" y="67"/>
                </a:cubicBezTo>
                <a:cubicBezTo>
                  <a:pt x="379" y="66"/>
                  <a:pt x="380" y="65"/>
                  <a:pt x="381" y="64"/>
                </a:cubicBezTo>
                <a:cubicBezTo>
                  <a:pt x="376" y="40"/>
                  <a:pt x="376" y="40"/>
                  <a:pt x="376" y="40"/>
                </a:cubicBezTo>
                <a:moveTo>
                  <a:pt x="714" y="13"/>
                </a:moveTo>
                <a:cubicBezTo>
                  <a:pt x="714" y="13"/>
                  <a:pt x="713" y="13"/>
                  <a:pt x="713" y="13"/>
                </a:cubicBezTo>
                <a:cubicBezTo>
                  <a:pt x="709" y="13"/>
                  <a:pt x="710" y="15"/>
                  <a:pt x="709" y="17"/>
                </a:cubicBezTo>
                <a:cubicBezTo>
                  <a:pt x="709" y="18"/>
                  <a:pt x="709" y="19"/>
                  <a:pt x="709" y="20"/>
                </a:cubicBezTo>
                <a:cubicBezTo>
                  <a:pt x="708" y="23"/>
                  <a:pt x="707" y="25"/>
                  <a:pt x="704" y="25"/>
                </a:cubicBezTo>
                <a:cubicBezTo>
                  <a:pt x="702" y="25"/>
                  <a:pt x="701" y="24"/>
                  <a:pt x="699" y="24"/>
                </a:cubicBezTo>
                <a:cubicBezTo>
                  <a:pt x="698" y="24"/>
                  <a:pt x="697" y="23"/>
                  <a:pt x="696" y="23"/>
                </a:cubicBezTo>
                <a:cubicBezTo>
                  <a:pt x="570" y="156"/>
                  <a:pt x="570" y="156"/>
                  <a:pt x="570" y="156"/>
                </a:cubicBezTo>
                <a:cubicBezTo>
                  <a:pt x="571" y="157"/>
                  <a:pt x="572" y="158"/>
                  <a:pt x="574" y="158"/>
                </a:cubicBezTo>
                <a:cubicBezTo>
                  <a:pt x="575" y="158"/>
                  <a:pt x="575" y="158"/>
                  <a:pt x="576" y="158"/>
                </a:cubicBezTo>
                <a:cubicBezTo>
                  <a:pt x="581" y="158"/>
                  <a:pt x="587" y="155"/>
                  <a:pt x="588" y="152"/>
                </a:cubicBezTo>
                <a:cubicBezTo>
                  <a:pt x="589" y="145"/>
                  <a:pt x="598" y="142"/>
                  <a:pt x="609" y="140"/>
                </a:cubicBezTo>
                <a:cubicBezTo>
                  <a:pt x="612" y="140"/>
                  <a:pt x="615" y="139"/>
                  <a:pt x="615" y="137"/>
                </a:cubicBezTo>
                <a:cubicBezTo>
                  <a:pt x="616" y="134"/>
                  <a:pt x="619" y="133"/>
                  <a:pt x="623" y="132"/>
                </a:cubicBezTo>
                <a:cubicBezTo>
                  <a:pt x="627" y="132"/>
                  <a:pt x="631" y="131"/>
                  <a:pt x="632" y="129"/>
                </a:cubicBezTo>
                <a:cubicBezTo>
                  <a:pt x="634" y="126"/>
                  <a:pt x="637" y="125"/>
                  <a:pt x="640" y="125"/>
                </a:cubicBezTo>
                <a:cubicBezTo>
                  <a:pt x="642" y="125"/>
                  <a:pt x="644" y="126"/>
                  <a:pt x="645" y="126"/>
                </a:cubicBezTo>
                <a:cubicBezTo>
                  <a:pt x="664" y="111"/>
                  <a:pt x="664" y="111"/>
                  <a:pt x="664" y="111"/>
                </a:cubicBezTo>
                <a:cubicBezTo>
                  <a:pt x="664" y="110"/>
                  <a:pt x="664" y="110"/>
                  <a:pt x="663" y="110"/>
                </a:cubicBezTo>
                <a:cubicBezTo>
                  <a:pt x="660" y="107"/>
                  <a:pt x="662" y="105"/>
                  <a:pt x="669" y="102"/>
                </a:cubicBezTo>
                <a:cubicBezTo>
                  <a:pt x="671" y="101"/>
                  <a:pt x="672" y="101"/>
                  <a:pt x="674" y="101"/>
                </a:cubicBezTo>
                <a:cubicBezTo>
                  <a:pt x="675" y="101"/>
                  <a:pt x="675" y="101"/>
                  <a:pt x="676" y="101"/>
                </a:cubicBezTo>
                <a:cubicBezTo>
                  <a:pt x="775" y="19"/>
                  <a:pt x="775" y="19"/>
                  <a:pt x="775" y="19"/>
                </a:cubicBezTo>
                <a:cubicBezTo>
                  <a:pt x="775" y="18"/>
                  <a:pt x="774" y="18"/>
                  <a:pt x="772" y="17"/>
                </a:cubicBezTo>
                <a:cubicBezTo>
                  <a:pt x="770" y="17"/>
                  <a:pt x="768" y="17"/>
                  <a:pt x="767" y="17"/>
                </a:cubicBezTo>
                <a:cubicBezTo>
                  <a:pt x="764" y="17"/>
                  <a:pt x="762" y="17"/>
                  <a:pt x="760" y="19"/>
                </a:cubicBezTo>
                <a:cubicBezTo>
                  <a:pt x="758" y="22"/>
                  <a:pt x="755" y="23"/>
                  <a:pt x="751" y="23"/>
                </a:cubicBezTo>
                <a:cubicBezTo>
                  <a:pt x="750" y="23"/>
                  <a:pt x="748" y="23"/>
                  <a:pt x="746" y="23"/>
                </a:cubicBezTo>
                <a:cubicBezTo>
                  <a:pt x="745" y="23"/>
                  <a:pt x="744" y="23"/>
                  <a:pt x="742" y="23"/>
                </a:cubicBezTo>
                <a:cubicBezTo>
                  <a:pt x="739" y="23"/>
                  <a:pt x="737" y="23"/>
                  <a:pt x="734" y="25"/>
                </a:cubicBezTo>
                <a:cubicBezTo>
                  <a:pt x="731" y="26"/>
                  <a:pt x="728" y="26"/>
                  <a:pt x="725" y="27"/>
                </a:cubicBezTo>
                <a:cubicBezTo>
                  <a:pt x="723" y="28"/>
                  <a:pt x="722" y="28"/>
                  <a:pt x="721" y="28"/>
                </a:cubicBezTo>
                <a:cubicBezTo>
                  <a:pt x="719" y="28"/>
                  <a:pt x="718" y="27"/>
                  <a:pt x="716" y="26"/>
                </a:cubicBezTo>
                <a:cubicBezTo>
                  <a:pt x="715" y="24"/>
                  <a:pt x="713" y="22"/>
                  <a:pt x="717" y="20"/>
                </a:cubicBezTo>
                <a:cubicBezTo>
                  <a:pt x="720" y="19"/>
                  <a:pt x="725" y="18"/>
                  <a:pt x="721" y="15"/>
                </a:cubicBezTo>
                <a:cubicBezTo>
                  <a:pt x="719" y="14"/>
                  <a:pt x="717" y="13"/>
                  <a:pt x="714" y="13"/>
                </a:cubicBezTo>
                <a:moveTo>
                  <a:pt x="439" y="5"/>
                </a:moveTo>
                <a:cubicBezTo>
                  <a:pt x="438" y="5"/>
                  <a:pt x="437" y="6"/>
                  <a:pt x="435" y="8"/>
                </a:cubicBezTo>
                <a:cubicBezTo>
                  <a:pt x="433" y="11"/>
                  <a:pt x="429" y="11"/>
                  <a:pt x="425" y="13"/>
                </a:cubicBezTo>
                <a:cubicBezTo>
                  <a:pt x="420" y="15"/>
                  <a:pt x="420" y="16"/>
                  <a:pt x="426" y="18"/>
                </a:cubicBezTo>
                <a:cubicBezTo>
                  <a:pt x="430" y="20"/>
                  <a:pt x="429" y="21"/>
                  <a:pt x="426" y="22"/>
                </a:cubicBezTo>
                <a:cubicBezTo>
                  <a:pt x="421" y="23"/>
                  <a:pt x="418" y="24"/>
                  <a:pt x="415" y="26"/>
                </a:cubicBezTo>
                <a:cubicBezTo>
                  <a:pt x="416" y="38"/>
                  <a:pt x="416" y="38"/>
                  <a:pt x="416" y="38"/>
                </a:cubicBezTo>
                <a:cubicBezTo>
                  <a:pt x="418" y="42"/>
                  <a:pt x="418" y="46"/>
                  <a:pt x="416" y="50"/>
                </a:cubicBezTo>
                <a:cubicBezTo>
                  <a:pt x="417" y="58"/>
                  <a:pt x="417" y="58"/>
                  <a:pt x="417" y="58"/>
                </a:cubicBezTo>
                <a:cubicBezTo>
                  <a:pt x="418" y="59"/>
                  <a:pt x="420" y="60"/>
                  <a:pt x="422" y="60"/>
                </a:cubicBezTo>
                <a:cubicBezTo>
                  <a:pt x="424" y="60"/>
                  <a:pt x="426" y="60"/>
                  <a:pt x="428" y="59"/>
                </a:cubicBezTo>
                <a:cubicBezTo>
                  <a:pt x="430" y="59"/>
                  <a:pt x="431" y="58"/>
                  <a:pt x="433" y="58"/>
                </a:cubicBezTo>
                <a:cubicBezTo>
                  <a:pt x="433" y="58"/>
                  <a:pt x="434" y="58"/>
                  <a:pt x="434" y="59"/>
                </a:cubicBezTo>
                <a:cubicBezTo>
                  <a:pt x="437" y="60"/>
                  <a:pt x="435" y="61"/>
                  <a:pt x="434" y="63"/>
                </a:cubicBezTo>
                <a:cubicBezTo>
                  <a:pt x="434" y="64"/>
                  <a:pt x="433" y="65"/>
                  <a:pt x="432" y="66"/>
                </a:cubicBezTo>
                <a:cubicBezTo>
                  <a:pt x="429" y="68"/>
                  <a:pt x="428" y="69"/>
                  <a:pt x="430" y="72"/>
                </a:cubicBezTo>
                <a:cubicBezTo>
                  <a:pt x="432" y="74"/>
                  <a:pt x="431" y="76"/>
                  <a:pt x="427" y="76"/>
                </a:cubicBezTo>
                <a:cubicBezTo>
                  <a:pt x="427" y="76"/>
                  <a:pt x="427" y="76"/>
                  <a:pt x="427" y="76"/>
                </a:cubicBezTo>
                <a:cubicBezTo>
                  <a:pt x="427" y="76"/>
                  <a:pt x="427" y="76"/>
                  <a:pt x="427" y="76"/>
                </a:cubicBezTo>
                <a:cubicBezTo>
                  <a:pt x="423" y="76"/>
                  <a:pt x="420" y="76"/>
                  <a:pt x="418" y="77"/>
                </a:cubicBezTo>
                <a:cubicBezTo>
                  <a:pt x="419" y="90"/>
                  <a:pt x="419" y="90"/>
                  <a:pt x="419" y="90"/>
                </a:cubicBezTo>
                <a:cubicBezTo>
                  <a:pt x="420" y="90"/>
                  <a:pt x="421" y="90"/>
                  <a:pt x="423" y="90"/>
                </a:cubicBezTo>
                <a:cubicBezTo>
                  <a:pt x="426" y="90"/>
                  <a:pt x="429" y="91"/>
                  <a:pt x="432" y="92"/>
                </a:cubicBezTo>
                <a:cubicBezTo>
                  <a:pt x="437" y="93"/>
                  <a:pt x="439" y="94"/>
                  <a:pt x="439" y="97"/>
                </a:cubicBezTo>
                <a:cubicBezTo>
                  <a:pt x="440" y="101"/>
                  <a:pt x="441" y="103"/>
                  <a:pt x="444" y="104"/>
                </a:cubicBezTo>
                <a:cubicBezTo>
                  <a:pt x="450" y="9"/>
                  <a:pt x="450" y="9"/>
                  <a:pt x="450" y="9"/>
                </a:cubicBezTo>
                <a:cubicBezTo>
                  <a:pt x="448" y="9"/>
                  <a:pt x="446" y="8"/>
                  <a:pt x="445" y="7"/>
                </a:cubicBezTo>
                <a:cubicBezTo>
                  <a:pt x="442" y="6"/>
                  <a:pt x="440" y="5"/>
                  <a:pt x="439" y="5"/>
                </a:cubicBezTo>
                <a:moveTo>
                  <a:pt x="146" y="0"/>
                </a:moveTo>
                <a:cubicBezTo>
                  <a:pt x="66" y="0"/>
                  <a:pt x="66" y="0"/>
                  <a:pt x="66" y="0"/>
                </a:cubicBezTo>
                <a:cubicBezTo>
                  <a:pt x="152" y="71"/>
                  <a:pt x="152" y="71"/>
                  <a:pt x="152" y="71"/>
                </a:cubicBezTo>
                <a:cubicBezTo>
                  <a:pt x="153" y="70"/>
                  <a:pt x="154" y="69"/>
                  <a:pt x="156" y="69"/>
                </a:cubicBezTo>
                <a:cubicBezTo>
                  <a:pt x="157" y="69"/>
                  <a:pt x="157" y="69"/>
                  <a:pt x="158" y="69"/>
                </a:cubicBezTo>
                <a:cubicBezTo>
                  <a:pt x="156" y="74"/>
                  <a:pt x="159" y="78"/>
                  <a:pt x="165" y="81"/>
                </a:cubicBezTo>
                <a:cubicBezTo>
                  <a:pt x="167" y="82"/>
                  <a:pt x="168" y="83"/>
                  <a:pt x="168" y="84"/>
                </a:cubicBezTo>
                <a:cubicBezTo>
                  <a:pt x="234" y="138"/>
                  <a:pt x="234" y="138"/>
                  <a:pt x="234" y="138"/>
                </a:cubicBezTo>
                <a:cubicBezTo>
                  <a:pt x="234" y="138"/>
                  <a:pt x="235" y="138"/>
                  <a:pt x="235" y="138"/>
                </a:cubicBezTo>
                <a:cubicBezTo>
                  <a:pt x="237" y="138"/>
                  <a:pt x="239" y="138"/>
                  <a:pt x="242" y="138"/>
                </a:cubicBezTo>
                <a:cubicBezTo>
                  <a:pt x="244" y="137"/>
                  <a:pt x="245" y="137"/>
                  <a:pt x="246" y="137"/>
                </a:cubicBezTo>
                <a:cubicBezTo>
                  <a:pt x="247" y="137"/>
                  <a:pt x="247" y="137"/>
                  <a:pt x="248" y="137"/>
                </a:cubicBezTo>
                <a:cubicBezTo>
                  <a:pt x="255" y="140"/>
                  <a:pt x="266" y="140"/>
                  <a:pt x="268" y="147"/>
                </a:cubicBezTo>
                <a:cubicBezTo>
                  <a:pt x="268" y="149"/>
                  <a:pt x="272" y="151"/>
                  <a:pt x="274" y="152"/>
                </a:cubicBezTo>
                <a:cubicBezTo>
                  <a:pt x="278" y="154"/>
                  <a:pt x="282" y="157"/>
                  <a:pt x="279" y="160"/>
                </a:cubicBezTo>
                <a:cubicBezTo>
                  <a:pt x="279" y="161"/>
                  <a:pt x="279" y="162"/>
                  <a:pt x="280" y="162"/>
                </a:cubicBezTo>
                <a:cubicBezTo>
                  <a:pt x="280" y="164"/>
                  <a:pt x="282" y="165"/>
                  <a:pt x="284" y="165"/>
                </a:cubicBezTo>
                <a:cubicBezTo>
                  <a:pt x="284" y="165"/>
                  <a:pt x="284" y="165"/>
                  <a:pt x="285" y="165"/>
                </a:cubicBezTo>
                <a:cubicBezTo>
                  <a:pt x="286" y="165"/>
                  <a:pt x="288" y="164"/>
                  <a:pt x="289" y="163"/>
                </a:cubicBezTo>
                <a:cubicBezTo>
                  <a:pt x="290" y="162"/>
                  <a:pt x="290" y="161"/>
                  <a:pt x="291" y="160"/>
                </a:cubicBezTo>
                <a:cubicBezTo>
                  <a:pt x="292" y="159"/>
                  <a:pt x="293" y="158"/>
                  <a:pt x="295" y="157"/>
                </a:cubicBezTo>
                <a:cubicBezTo>
                  <a:pt x="284" y="145"/>
                  <a:pt x="284" y="145"/>
                  <a:pt x="284" y="145"/>
                </a:cubicBezTo>
                <a:cubicBezTo>
                  <a:pt x="283" y="146"/>
                  <a:pt x="281" y="146"/>
                  <a:pt x="280" y="146"/>
                </a:cubicBezTo>
                <a:cubicBezTo>
                  <a:pt x="278" y="146"/>
                  <a:pt x="277" y="145"/>
                  <a:pt x="275" y="145"/>
                </a:cubicBezTo>
                <a:cubicBezTo>
                  <a:pt x="277" y="144"/>
                  <a:pt x="279" y="143"/>
                  <a:pt x="280" y="143"/>
                </a:cubicBezTo>
                <a:cubicBezTo>
                  <a:pt x="281" y="143"/>
                  <a:pt x="281" y="143"/>
                  <a:pt x="283" y="144"/>
                </a:cubicBezTo>
                <a:cubicBezTo>
                  <a:pt x="146" y="0"/>
                  <a:pt x="146" y="0"/>
                  <a:pt x="146" y="0"/>
                </a:cubicBezTo>
                <a:moveTo>
                  <a:pt x="269" y="0"/>
                </a:moveTo>
                <a:cubicBezTo>
                  <a:pt x="222" y="0"/>
                  <a:pt x="222" y="0"/>
                  <a:pt x="222" y="0"/>
                </a:cubicBezTo>
                <a:cubicBezTo>
                  <a:pt x="336" y="164"/>
                  <a:pt x="336" y="164"/>
                  <a:pt x="336" y="164"/>
                </a:cubicBezTo>
                <a:cubicBezTo>
                  <a:pt x="342" y="161"/>
                  <a:pt x="348" y="158"/>
                  <a:pt x="355" y="155"/>
                </a:cubicBezTo>
                <a:cubicBezTo>
                  <a:pt x="276" y="5"/>
                  <a:pt x="276" y="5"/>
                  <a:pt x="276" y="5"/>
                </a:cubicBezTo>
                <a:cubicBezTo>
                  <a:pt x="273" y="3"/>
                  <a:pt x="271" y="2"/>
                  <a:pt x="269" y="0"/>
                </a:cubicBezTo>
                <a:moveTo>
                  <a:pt x="350" y="0"/>
                </a:moveTo>
                <a:cubicBezTo>
                  <a:pt x="345" y="0"/>
                  <a:pt x="345" y="0"/>
                  <a:pt x="345" y="0"/>
                </a:cubicBezTo>
                <a:cubicBezTo>
                  <a:pt x="341" y="4"/>
                  <a:pt x="336" y="6"/>
                  <a:pt x="334" y="11"/>
                </a:cubicBezTo>
                <a:cubicBezTo>
                  <a:pt x="333" y="12"/>
                  <a:pt x="331" y="14"/>
                  <a:pt x="333" y="15"/>
                </a:cubicBezTo>
                <a:cubicBezTo>
                  <a:pt x="334" y="16"/>
                  <a:pt x="336" y="17"/>
                  <a:pt x="337" y="17"/>
                </a:cubicBezTo>
                <a:cubicBezTo>
                  <a:pt x="338" y="17"/>
                  <a:pt x="340" y="16"/>
                  <a:pt x="341" y="16"/>
                </a:cubicBezTo>
                <a:cubicBezTo>
                  <a:pt x="343" y="15"/>
                  <a:pt x="345" y="15"/>
                  <a:pt x="346" y="15"/>
                </a:cubicBezTo>
                <a:cubicBezTo>
                  <a:pt x="349" y="15"/>
                  <a:pt x="351" y="16"/>
                  <a:pt x="352" y="19"/>
                </a:cubicBezTo>
                <a:cubicBezTo>
                  <a:pt x="352" y="20"/>
                  <a:pt x="354" y="20"/>
                  <a:pt x="355" y="21"/>
                </a:cubicBezTo>
                <a:cubicBezTo>
                  <a:pt x="358" y="24"/>
                  <a:pt x="358" y="25"/>
                  <a:pt x="353" y="27"/>
                </a:cubicBezTo>
                <a:cubicBezTo>
                  <a:pt x="352" y="27"/>
                  <a:pt x="351" y="27"/>
                  <a:pt x="350" y="27"/>
                </a:cubicBezTo>
                <a:cubicBezTo>
                  <a:pt x="343" y="29"/>
                  <a:pt x="343" y="29"/>
                  <a:pt x="348" y="33"/>
                </a:cubicBezTo>
                <a:cubicBezTo>
                  <a:pt x="350" y="34"/>
                  <a:pt x="350" y="35"/>
                  <a:pt x="348" y="36"/>
                </a:cubicBezTo>
                <a:cubicBezTo>
                  <a:pt x="347" y="37"/>
                  <a:pt x="345" y="38"/>
                  <a:pt x="343" y="38"/>
                </a:cubicBezTo>
                <a:cubicBezTo>
                  <a:pt x="342" y="38"/>
                  <a:pt x="341" y="37"/>
                  <a:pt x="340" y="37"/>
                </a:cubicBezTo>
                <a:cubicBezTo>
                  <a:pt x="340" y="37"/>
                  <a:pt x="340" y="37"/>
                  <a:pt x="340" y="37"/>
                </a:cubicBezTo>
                <a:cubicBezTo>
                  <a:pt x="345" y="51"/>
                  <a:pt x="345" y="51"/>
                  <a:pt x="345" y="51"/>
                </a:cubicBezTo>
                <a:cubicBezTo>
                  <a:pt x="348" y="49"/>
                  <a:pt x="350" y="46"/>
                  <a:pt x="350" y="43"/>
                </a:cubicBezTo>
                <a:cubicBezTo>
                  <a:pt x="351" y="40"/>
                  <a:pt x="352" y="38"/>
                  <a:pt x="357" y="37"/>
                </a:cubicBezTo>
                <a:cubicBezTo>
                  <a:pt x="363" y="36"/>
                  <a:pt x="365" y="32"/>
                  <a:pt x="367" y="29"/>
                </a:cubicBezTo>
                <a:cubicBezTo>
                  <a:pt x="370" y="26"/>
                  <a:pt x="373" y="23"/>
                  <a:pt x="369" y="19"/>
                </a:cubicBezTo>
                <a:cubicBezTo>
                  <a:pt x="368" y="18"/>
                  <a:pt x="368" y="17"/>
                  <a:pt x="370" y="16"/>
                </a:cubicBezTo>
                <a:cubicBezTo>
                  <a:pt x="370" y="16"/>
                  <a:pt x="370" y="16"/>
                  <a:pt x="371" y="16"/>
                </a:cubicBezTo>
                <a:cubicBezTo>
                  <a:pt x="368" y="4"/>
                  <a:pt x="368" y="4"/>
                  <a:pt x="368" y="4"/>
                </a:cubicBezTo>
                <a:cubicBezTo>
                  <a:pt x="366" y="4"/>
                  <a:pt x="364" y="5"/>
                  <a:pt x="361" y="5"/>
                </a:cubicBezTo>
                <a:cubicBezTo>
                  <a:pt x="361" y="5"/>
                  <a:pt x="360" y="5"/>
                  <a:pt x="360" y="5"/>
                </a:cubicBezTo>
                <a:cubicBezTo>
                  <a:pt x="353" y="5"/>
                  <a:pt x="352" y="4"/>
                  <a:pt x="350" y="0"/>
                </a:cubicBezTo>
                <a:cubicBezTo>
                  <a:pt x="350" y="0"/>
                  <a:pt x="350" y="0"/>
                  <a:pt x="350" y="0"/>
                </a:cubicBezTo>
                <a:moveTo>
                  <a:pt x="537" y="0"/>
                </a:moveTo>
                <a:cubicBezTo>
                  <a:pt x="497" y="0"/>
                  <a:pt x="497" y="0"/>
                  <a:pt x="497" y="0"/>
                </a:cubicBezTo>
                <a:cubicBezTo>
                  <a:pt x="475" y="100"/>
                  <a:pt x="475" y="100"/>
                  <a:pt x="475" y="100"/>
                </a:cubicBezTo>
                <a:cubicBezTo>
                  <a:pt x="475" y="100"/>
                  <a:pt x="475" y="100"/>
                  <a:pt x="476" y="100"/>
                </a:cubicBezTo>
                <a:cubicBezTo>
                  <a:pt x="477" y="100"/>
                  <a:pt x="479" y="101"/>
                  <a:pt x="480" y="103"/>
                </a:cubicBezTo>
                <a:cubicBezTo>
                  <a:pt x="483" y="106"/>
                  <a:pt x="484" y="109"/>
                  <a:pt x="479" y="112"/>
                </a:cubicBezTo>
                <a:cubicBezTo>
                  <a:pt x="477" y="113"/>
                  <a:pt x="476" y="115"/>
                  <a:pt x="476" y="117"/>
                </a:cubicBezTo>
                <a:cubicBezTo>
                  <a:pt x="475" y="118"/>
                  <a:pt x="474" y="120"/>
                  <a:pt x="471" y="120"/>
                </a:cubicBezTo>
                <a:cubicBezTo>
                  <a:pt x="469" y="131"/>
                  <a:pt x="469" y="131"/>
                  <a:pt x="469" y="131"/>
                </a:cubicBezTo>
                <a:cubicBezTo>
                  <a:pt x="470" y="133"/>
                  <a:pt x="473" y="135"/>
                  <a:pt x="476" y="135"/>
                </a:cubicBezTo>
                <a:cubicBezTo>
                  <a:pt x="477" y="135"/>
                  <a:pt x="478" y="135"/>
                  <a:pt x="478" y="135"/>
                </a:cubicBezTo>
                <a:cubicBezTo>
                  <a:pt x="482" y="135"/>
                  <a:pt x="482" y="133"/>
                  <a:pt x="484" y="132"/>
                </a:cubicBezTo>
                <a:cubicBezTo>
                  <a:pt x="486" y="130"/>
                  <a:pt x="488" y="129"/>
                  <a:pt x="490" y="129"/>
                </a:cubicBezTo>
                <a:cubicBezTo>
                  <a:pt x="491" y="129"/>
                  <a:pt x="492" y="129"/>
                  <a:pt x="492" y="129"/>
                </a:cubicBezTo>
                <a:cubicBezTo>
                  <a:pt x="537" y="0"/>
                  <a:pt x="537" y="0"/>
                  <a:pt x="537" y="0"/>
                </a:cubicBezTo>
                <a:moveTo>
                  <a:pt x="625" y="0"/>
                </a:moveTo>
                <a:cubicBezTo>
                  <a:pt x="591" y="0"/>
                  <a:pt x="591" y="0"/>
                  <a:pt x="591" y="0"/>
                </a:cubicBezTo>
                <a:cubicBezTo>
                  <a:pt x="510" y="153"/>
                  <a:pt x="510" y="153"/>
                  <a:pt x="510" y="153"/>
                </a:cubicBezTo>
                <a:cubicBezTo>
                  <a:pt x="511" y="153"/>
                  <a:pt x="511" y="153"/>
                  <a:pt x="512" y="153"/>
                </a:cubicBezTo>
                <a:cubicBezTo>
                  <a:pt x="512" y="153"/>
                  <a:pt x="512" y="153"/>
                  <a:pt x="513" y="153"/>
                </a:cubicBezTo>
                <a:cubicBezTo>
                  <a:pt x="514" y="153"/>
                  <a:pt x="515" y="154"/>
                  <a:pt x="515" y="155"/>
                </a:cubicBezTo>
                <a:cubicBezTo>
                  <a:pt x="514" y="156"/>
                  <a:pt x="514" y="157"/>
                  <a:pt x="514" y="157"/>
                </a:cubicBezTo>
                <a:cubicBezTo>
                  <a:pt x="518" y="159"/>
                  <a:pt x="521" y="160"/>
                  <a:pt x="524" y="162"/>
                </a:cubicBezTo>
                <a:cubicBezTo>
                  <a:pt x="524" y="162"/>
                  <a:pt x="524" y="162"/>
                  <a:pt x="525" y="162"/>
                </a:cubicBezTo>
                <a:cubicBezTo>
                  <a:pt x="526" y="161"/>
                  <a:pt x="527" y="159"/>
                  <a:pt x="526" y="159"/>
                </a:cubicBezTo>
                <a:cubicBezTo>
                  <a:pt x="518" y="153"/>
                  <a:pt x="524" y="149"/>
                  <a:pt x="532" y="146"/>
                </a:cubicBezTo>
                <a:cubicBezTo>
                  <a:pt x="536" y="144"/>
                  <a:pt x="539" y="142"/>
                  <a:pt x="542" y="140"/>
                </a:cubicBezTo>
                <a:cubicBezTo>
                  <a:pt x="543" y="139"/>
                  <a:pt x="544" y="138"/>
                  <a:pt x="546" y="138"/>
                </a:cubicBezTo>
                <a:cubicBezTo>
                  <a:pt x="620" y="32"/>
                  <a:pt x="620" y="32"/>
                  <a:pt x="620" y="32"/>
                </a:cubicBezTo>
                <a:cubicBezTo>
                  <a:pt x="618" y="32"/>
                  <a:pt x="616" y="31"/>
                  <a:pt x="613" y="31"/>
                </a:cubicBezTo>
                <a:cubicBezTo>
                  <a:pt x="611" y="30"/>
                  <a:pt x="608" y="29"/>
                  <a:pt x="606" y="29"/>
                </a:cubicBezTo>
                <a:cubicBezTo>
                  <a:pt x="605" y="29"/>
                  <a:pt x="604" y="29"/>
                  <a:pt x="603" y="30"/>
                </a:cubicBezTo>
                <a:cubicBezTo>
                  <a:pt x="602" y="30"/>
                  <a:pt x="601" y="30"/>
                  <a:pt x="601" y="30"/>
                </a:cubicBezTo>
                <a:cubicBezTo>
                  <a:pt x="597" y="30"/>
                  <a:pt x="596" y="28"/>
                  <a:pt x="595" y="26"/>
                </a:cubicBezTo>
                <a:cubicBezTo>
                  <a:pt x="594" y="25"/>
                  <a:pt x="592" y="23"/>
                  <a:pt x="591" y="22"/>
                </a:cubicBezTo>
                <a:cubicBezTo>
                  <a:pt x="588" y="18"/>
                  <a:pt x="589" y="16"/>
                  <a:pt x="596" y="14"/>
                </a:cubicBezTo>
                <a:cubicBezTo>
                  <a:pt x="601" y="13"/>
                  <a:pt x="607" y="13"/>
                  <a:pt x="612" y="10"/>
                </a:cubicBezTo>
                <a:cubicBezTo>
                  <a:pt x="612" y="10"/>
                  <a:pt x="613" y="9"/>
                  <a:pt x="614" y="9"/>
                </a:cubicBezTo>
                <a:cubicBezTo>
                  <a:pt x="615" y="9"/>
                  <a:pt x="616" y="10"/>
                  <a:pt x="617" y="11"/>
                </a:cubicBezTo>
                <a:cubicBezTo>
                  <a:pt x="618" y="11"/>
                  <a:pt x="619" y="12"/>
                  <a:pt x="619" y="12"/>
                </a:cubicBezTo>
                <a:cubicBezTo>
                  <a:pt x="621" y="14"/>
                  <a:pt x="623" y="16"/>
                  <a:pt x="626" y="16"/>
                </a:cubicBezTo>
                <a:cubicBezTo>
                  <a:pt x="627" y="16"/>
                  <a:pt x="628" y="16"/>
                  <a:pt x="629" y="15"/>
                </a:cubicBezTo>
                <a:cubicBezTo>
                  <a:pt x="635" y="14"/>
                  <a:pt x="630" y="12"/>
                  <a:pt x="629" y="10"/>
                </a:cubicBezTo>
                <a:cubicBezTo>
                  <a:pt x="626" y="7"/>
                  <a:pt x="626" y="3"/>
                  <a:pt x="625"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8" name="Freeform 54"/>
          <p:cNvSpPr>
            <a:spLocks noEditPoints="1"/>
          </p:cNvSpPr>
          <p:nvPr/>
        </p:nvSpPr>
        <p:spPr bwMode="auto">
          <a:xfrm>
            <a:off x="10033000" y="1568450"/>
            <a:ext cx="2159000" cy="1611313"/>
          </a:xfrm>
          <a:custGeom>
            <a:avLst/>
            <a:gdLst>
              <a:gd name="T0" fmla="*/ 34 w 153"/>
              <a:gd name="T1" fmla="*/ 105 h 114"/>
              <a:gd name="T2" fmla="*/ 34 w 153"/>
              <a:gd name="T3" fmla="*/ 105 h 114"/>
              <a:gd name="T4" fmla="*/ 30 w 153"/>
              <a:gd name="T5" fmla="*/ 101 h 114"/>
              <a:gd name="T6" fmla="*/ 36 w 153"/>
              <a:gd name="T7" fmla="*/ 99 h 114"/>
              <a:gd name="T8" fmla="*/ 38 w 153"/>
              <a:gd name="T9" fmla="*/ 101 h 114"/>
              <a:gd name="T10" fmla="*/ 34 w 153"/>
              <a:gd name="T11" fmla="*/ 105 h 114"/>
              <a:gd name="T12" fmla="*/ 153 w 153"/>
              <a:gd name="T13" fmla="*/ 0 h 114"/>
              <a:gd name="T14" fmla="*/ 153 w 153"/>
              <a:gd name="T15" fmla="*/ 0 h 114"/>
              <a:gd name="T16" fmla="*/ 30 w 153"/>
              <a:gd name="T17" fmla="*/ 54 h 114"/>
              <a:gd name="T18" fmla="*/ 40 w 153"/>
              <a:gd name="T19" fmla="*/ 57 h 114"/>
              <a:gd name="T20" fmla="*/ 46 w 153"/>
              <a:gd name="T21" fmla="*/ 58 h 114"/>
              <a:gd name="T22" fmla="*/ 52 w 153"/>
              <a:gd name="T23" fmla="*/ 64 h 114"/>
              <a:gd name="T24" fmla="*/ 52 w 153"/>
              <a:gd name="T25" fmla="*/ 65 h 114"/>
              <a:gd name="T26" fmla="*/ 29 w 153"/>
              <a:gd name="T27" fmla="*/ 73 h 114"/>
              <a:gd name="T28" fmla="*/ 11 w 153"/>
              <a:gd name="T29" fmla="*/ 84 h 114"/>
              <a:gd name="T30" fmla="*/ 5 w 153"/>
              <a:gd name="T31" fmla="*/ 92 h 114"/>
              <a:gd name="T32" fmla="*/ 6 w 153"/>
              <a:gd name="T33" fmla="*/ 98 h 114"/>
              <a:gd name="T34" fmla="*/ 14 w 153"/>
              <a:gd name="T35" fmla="*/ 102 h 114"/>
              <a:gd name="T36" fmla="*/ 12 w 153"/>
              <a:gd name="T37" fmla="*/ 107 h 114"/>
              <a:gd name="T38" fmla="*/ 3 w 153"/>
              <a:gd name="T39" fmla="*/ 113 h 114"/>
              <a:gd name="T40" fmla="*/ 2 w 153"/>
              <a:gd name="T41" fmla="*/ 114 h 114"/>
              <a:gd name="T42" fmla="*/ 114 w 153"/>
              <a:gd name="T43" fmla="*/ 83 h 114"/>
              <a:gd name="T44" fmla="*/ 114 w 153"/>
              <a:gd name="T45" fmla="*/ 78 h 114"/>
              <a:gd name="T46" fmla="*/ 111 w 153"/>
              <a:gd name="T47" fmla="*/ 72 h 114"/>
              <a:gd name="T48" fmla="*/ 106 w 153"/>
              <a:gd name="T49" fmla="*/ 73 h 114"/>
              <a:gd name="T50" fmla="*/ 101 w 153"/>
              <a:gd name="T51" fmla="*/ 74 h 114"/>
              <a:gd name="T52" fmla="*/ 95 w 153"/>
              <a:gd name="T53" fmla="*/ 71 h 114"/>
              <a:gd name="T54" fmla="*/ 100 w 153"/>
              <a:gd name="T55" fmla="*/ 66 h 114"/>
              <a:gd name="T56" fmla="*/ 115 w 153"/>
              <a:gd name="T57" fmla="*/ 58 h 114"/>
              <a:gd name="T58" fmla="*/ 117 w 153"/>
              <a:gd name="T59" fmla="*/ 57 h 114"/>
              <a:gd name="T60" fmla="*/ 117 w 153"/>
              <a:gd name="T61" fmla="*/ 57 h 114"/>
              <a:gd name="T62" fmla="*/ 118 w 153"/>
              <a:gd name="T63" fmla="*/ 57 h 114"/>
              <a:gd name="T64" fmla="*/ 133 w 153"/>
              <a:gd name="T65" fmla="*/ 50 h 114"/>
              <a:gd name="T66" fmla="*/ 153 w 153"/>
              <a:gd name="T67" fmla="*/ 41 h 114"/>
              <a:gd name="T68" fmla="*/ 153 w 153"/>
              <a:gd name="T6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114">
                <a:moveTo>
                  <a:pt x="34" y="105"/>
                </a:moveTo>
                <a:cubicBezTo>
                  <a:pt x="34" y="105"/>
                  <a:pt x="34" y="105"/>
                  <a:pt x="34" y="105"/>
                </a:cubicBezTo>
                <a:cubicBezTo>
                  <a:pt x="31" y="105"/>
                  <a:pt x="29" y="103"/>
                  <a:pt x="30" y="101"/>
                </a:cubicBezTo>
                <a:cubicBezTo>
                  <a:pt x="30" y="99"/>
                  <a:pt x="33" y="99"/>
                  <a:pt x="36" y="99"/>
                </a:cubicBezTo>
                <a:cubicBezTo>
                  <a:pt x="39" y="99"/>
                  <a:pt x="39" y="100"/>
                  <a:pt x="38" y="101"/>
                </a:cubicBezTo>
                <a:cubicBezTo>
                  <a:pt x="37" y="103"/>
                  <a:pt x="38" y="105"/>
                  <a:pt x="34" y="105"/>
                </a:cubicBezTo>
                <a:moveTo>
                  <a:pt x="153" y="0"/>
                </a:moveTo>
                <a:cubicBezTo>
                  <a:pt x="153" y="0"/>
                  <a:pt x="153" y="0"/>
                  <a:pt x="153" y="0"/>
                </a:cubicBezTo>
                <a:cubicBezTo>
                  <a:pt x="30" y="54"/>
                  <a:pt x="30" y="54"/>
                  <a:pt x="30" y="54"/>
                </a:cubicBezTo>
                <a:cubicBezTo>
                  <a:pt x="31" y="56"/>
                  <a:pt x="35" y="57"/>
                  <a:pt x="40" y="57"/>
                </a:cubicBezTo>
                <a:cubicBezTo>
                  <a:pt x="42" y="57"/>
                  <a:pt x="46" y="57"/>
                  <a:pt x="46" y="58"/>
                </a:cubicBezTo>
                <a:cubicBezTo>
                  <a:pt x="48" y="60"/>
                  <a:pt x="50" y="62"/>
                  <a:pt x="52" y="64"/>
                </a:cubicBezTo>
                <a:cubicBezTo>
                  <a:pt x="52" y="64"/>
                  <a:pt x="52" y="65"/>
                  <a:pt x="52" y="65"/>
                </a:cubicBezTo>
                <a:cubicBezTo>
                  <a:pt x="45" y="69"/>
                  <a:pt x="39" y="73"/>
                  <a:pt x="29" y="73"/>
                </a:cubicBezTo>
                <a:cubicBezTo>
                  <a:pt x="19" y="74"/>
                  <a:pt x="11" y="78"/>
                  <a:pt x="11" y="84"/>
                </a:cubicBezTo>
                <a:cubicBezTo>
                  <a:pt x="10" y="87"/>
                  <a:pt x="9" y="90"/>
                  <a:pt x="5" y="92"/>
                </a:cubicBezTo>
                <a:cubicBezTo>
                  <a:pt x="0" y="94"/>
                  <a:pt x="1" y="96"/>
                  <a:pt x="6" y="98"/>
                </a:cubicBezTo>
                <a:cubicBezTo>
                  <a:pt x="8" y="100"/>
                  <a:pt x="11" y="101"/>
                  <a:pt x="14" y="102"/>
                </a:cubicBezTo>
                <a:cubicBezTo>
                  <a:pt x="18" y="104"/>
                  <a:pt x="17" y="106"/>
                  <a:pt x="12" y="107"/>
                </a:cubicBezTo>
                <a:cubicBezTo>
                  <a:pt x="6" y="108"/>
                  <a:pt x="4" y="109"/>
                  <a:pt x="3" y="113"/>
                </a:cubicBezTo>
                <a:cubicBezTo>
                  <a:pt x="3" y="113"/>
                  <a:pt x="3" y="114"/>
                  <a:pt x="2" y="114"/>
                </a:cubicBezTo>
                <a:cubicBezTo>
                  <a:pt x="114" y="83"/>
                  <a:pt x="114" y="83"/>
                  <a:pt x="114" y="83"/>
                </a:cubicBezTo>
                <a:cubicBezTo>
                  <a:pt x="113" y="82"/>
                  <a:pt x="113" y="80"/>
                  <a:pt x="114" y="78"/>
                </a:cubicBezTo>
                <a:cubicBezTo>
                  <a:pt x="116" y="74"/>
                  <a:pt x="115" y="72"/>
                  <a:pt x="111" y="72"/>
                </a:cubicBezTo>
                <a:cubicBezTo>
                  <a:pt x="110" y="72"/>
                  <a:pt x="108" y="73"/>
                  <a:pt x="106" y="73"/>
                </a:cubicBezTo>
                <a:cubicBezTo>
                  <a:pt x="104" y="73"/>
                  <a:pt x="102" y="74"/>
                  <a:pt x="101" y="74"/>
                </a:cubicBezTo>
                <a:cubicBezTo>
                  <a:pt x="99" y="74"/>
                  <a:pt x="97" y="73"/>
                  <a:pt x="95" y="71"/>
                </a:cubicBezTo>
                <a:cubicBezTo>
                  <a:pt x="94" y="68"/>
                  <a:pt x="96" y="66"/>
                  <a:pt x="100" y="66"/>
                </a:cubicBezTo>
                <a:cubicBezTo>
                  <a:pt x="107" y="64"/>
                  <a:pt x="113" y="62"/>
                  <a:pt x="115" y="58"/>
                </a:cubicBezTo>
                <a:cubicBezTo>
                  <a:pt x="115" y="58"/>
                  <a:pt x="116" y="57"/>
                  <a:pt x="117" y="57"/>
                </a:cubicBezTo>
                <a:cubicBezTo>
                  <a:pt x="117" y="57"/>
                  <a:pt x="117" y="57"/>
                  <a:pt x="117" y="57"/>
                </a:cubicBezTo>
                <a:cubicBezTo>
                  <a:pt x="117" y="57"/>
                  <a:pt x="117" y="57"/>
                  <a:pt x="118" y="57"/>
                </a:cubicBezTo>
                <a:cubicBezTo>
                  <a:pt x="126" y="57"/>
                  <a:pt x="130" y="53"/>
                  <a:pt x="133" y="50"/>
                </a:cubicBezTo>
                <a:cubicBezTo>
                  <a:pt x="138" y="44"/>
                  <a:pt x="145" y="42"/>
                  <a:pt x="153" y="41"/>
                </a:cubicBezTo>
                <a:cubicBezTo>
                  <a:pt x="153" y="0"/>
                  <a:pt x="153" y="0"/>
                  <a:pt x="153" y="0"/>
                </a:cubicBezTo>
              </a:path>
            </a:pathLst>
          </a:custGeom>
          <a:solidFill>
            <a:srgbClr val="759F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9" name="Freeform 55"/>
          <p:cNvSpPr>
            <a:spLocks noEditPoints="1"/>
          </p:cNvSpPr>
          <p:nvPr/>
        </p:nvSpPr>
        <p:spPr bwMode="auto">
          <a:xfrm>
            <a:off x="9101138" y="268288"/>
            <a:ext cx="3048000" cy="1539875"/>
          </a:xfrm>
          <a:custGeom>
            <a:avLst/>
            <a:gdLst>
              <a:gd name="T0" fmla="*/ 19 w 216"/>
              <a:gd name="T1" fmla="*/ 92 h 109"/>
              <a:gd name="T2" fmla="*/ 0 w 216"/>
              <a:gd name="T3" fmla="*/ 107 h 109"/>
              <a:gd name="T4" fmla="*/ 4 w 216"/>
              <a:gd name="T5" fmla="*/ 107 h 109"/>
              <a:gd name="T6" fmla="*/ 11 w 216"/>
              <a:gd name="T7" fmla="*/ 109 h 109"/>
              <a:gd name="T8" fmla="*/ 13 w 216"/>
              <a:gd name="T9" fmla="*/ 108 h 109"/>
              <a:gd name="T10" fmla="*/ 19 w 216"/>
              <a:gd name="T11" fmla="*/ 103 h 109"/>
              <a:gd name="T12" fmla="*/ 19 w 216"/>
              <a:gd name="T13" fmla="*/ 92 h 109"/>
              <a:gd name="T14" fmla="*/ 216 w 216"/>
              <a:gd name="T15" fmla="*/ 26 h 109"/>
              <a:gd name="T16" fmla="*/ 215 w 216"/>
              <a:gd name="T17" fmla="*/ 26 h 109"/>
              <a:gd name="T18" fmla="*/ 197 w 216"/>
              <a:gd name="T19" fmla="*/ 29 h 109"/>
              <a:gd name="T20" fmla="*/ 193 w 216"/>
              <a:gd name="T21" fmla="*/ 29 h 109"/>
              <a:gd name="T22" fmla="*/ 190 w 216"/>
              <a:gd name="T23" fmla="*/ 28 h 109"/>
              <a:gd name="T24" fmla="*/ 183 w 216"/>
              <a:gd name="T25" fmla="*/ 36 h 109"/>
              <a:gd name="T26" fmla="*/ 181 w 216"/>
              <a:gd name="T27" fmla="*/ 40 h 109"/>
              <a:gd name="T28" fmla="*/ 177 w 216"/>
              <a:gd name="T29" fmla="*/ 40 h 109"/>
              <a:gd name="T30" fmla="*/ 172 w 216"/>
              <a:gd name="T31" fmla="*/ 39 h 109"/>
              <a:gd name="T32" fmla="*/ 167 w 216"/>
              <a:gd name="T33" fmla="*/ 40 h 109"/>
              <a:gd name="T34" fmla="*/ 161 w 216"/>
              <a:gd name="T35" fmla="*/ 42 h 109"/>
              <a:gd name="T36" fmla="*/ 160 w 216"/>
              <a:gd name="T37" fmla="*/ 42 h 109"/>
              <a:gd name="T38" fmla="*/ 158 w 216"/>
              <a:gd name="T39" fmla="*/ 42 h 109"/>
              <a:gd name="T40" fmla="*/ 152 w 216"/>
              <a:gd name="T41" fmla="*/ 45 h 109"/>
              <a:gd name="T42" fmla="*/ 146 w 216"/>
              <a:gd name="T43" fmla="*/ 60 h 109"/>
              <a:gd name="T44" fmla="*/ 147 w 216"/>
              <a:gd name="T45" fmla="*/ 63 h 109"/>
              <a:gd name="T46" fmla="*/ 149 w 216"/>
              <a:gd name="T47" fmla="*/ 63 h 109"/>
              <a:gd name="T48" fmla="*/ 152 w 216"/>
              <a:gd name="T49" fmla="*/ 62 h 109"/>
              <a:gd name="T50" fmla="*/ 157 w 216"/>
              <a:gd name="T51" fmla="*/ 59 h 109"/>
              <a:gd name="T52" fmla="*/ 164 w 216"/>
              <a:gd name="T53" fmla="*/ 57 h 109"/>
              <a:gd name="T54" fmla="*/ 216 w 216"/>
              <a:gd name="T55" fmla="*/ 26 h 109"/>
              <a:gd name="T56" fmla="*/ 130 w 216"/>
              <a:gd name="T57" fmla="*/ 0 h 109"/>
              <a:gd name="T58" fmla="*/ 31 w 216"/>
              <a:gd name="T59" fmla="*/ 82 h 109"/>
              <a:gd name="T60" fmla="*/ 34 w 216"/>
              <a:gd name="T61" fmla="*/ 84 h 109"/>
              <a:gd name="T62" fmla="*/ 38 w 216"/>
              <a:gd name="T63" fmla="*/ 85 h 109"/>
              <a:gd name="T64" fmla="*/ 45 w 216"/>
              <a:gd name="T65" fmla="*/ 83 h 109"/>
              <a:gd name="T66" fmla="*/ 49 w 216"/>
              <a:gd name="T67" fmla="*/ 87 h 109"/>
              <a:gd name="T68" fmla="*/ 46 w 216"/>
              <a:gd name="T69" fmla="*/ 92 h 109"/>
              <a:gd name="T70" fmla="*/ 40 w 216"/>
              <a:gd name="T71" fmla="*/ 95 h 109"/>
              <a:gd name="T72" fmla="*/ 47 w 216"/>
              <a:gd name="T73" fmla="*/ 98 h 109"/>
              <a:gd name="T74" fmla="*/ 52 w 216"/>
              <a:gd name="T75" fmla="*/ 103 h 109"/>
              <a:gd name="T76" fmla="*/ 57 w 216"/>
              <a:gd name="T77" fmla="*/ 107 h 109"/>
              <a:gd name="T78" fmla="*/ 58 w 216"/>
              <a:gd name="T79" fmla="*/ 107 h 109"/>
              <a:gd name="T80" fmla="*/ 62 w 216"/>
              <a:gd name="T81" fmla="*/ 105 h 109"/>
              <a:gd name="T82" fmla="*/ 78 w 216"/>
              <a:gd name="T83" fmla="*/ 88 h 109"/>
              <a:gd name="T84" fmla="*/ 82 w 216"/>
              <a:gd name="T85" fmla="*/ 86 h 109"/>
              <a:gd name="T86" fmla="*/ 83 w 216"/>
              <a:gd name="T87" fmla="*/ 86 h 109"/>
              <a:gd name="T88" fmla="*/ 94 w 216"/>
              <a:gd name="T89" fmla="*/ 91 h 109"/>
              <a:gd name="T90" fmla="*/ 92 w 216"/>
              <a:gd name="T91" fmla="*/ 96 h 109"/>
              <a:gd name="T92" fmla="*/ 88 w 216"/>
              <a:gd name="T93" fmla="*/ 103 h 109"/>
              <a:gd name="T94" fmla="*/ 136 w 216"/>
              <a:gd name="T95" fmla="*/ 74 h 109"/>
              <a:gd name="T96" fmla="*/ 133 w 216"/>
              <a:gd name="T97" fmla="*/ 74 h 109"/>
              <a:gd name="T98" fmla="*/ 128 w 216"/>
              <a:gd name="T99" fmla="*/ 67 h 109"/>
              <a:gd name="T100" fmla="*/ 144 w 216"/>
              <a:gd name="T101" fmla="*/ 48 h 109"/>
              <a:gd name="T102" fmla="*/ 144 w 216"/>
              <a:gd name="T103" fmla="*/ 39 h 109"/>
              <a:gd name="T104" fmla="*/ 140 w 216"/>
              <a:gd name="T105" fmla="*/ 37 h 109"/>
              <a:gd name="T106" fmla="*/ 134 w 216"/>
              <a:gd name="T107" fmla="*/ 36 h 109"/>
              <a:gd name="T108" fmla="*/ 139 w 216"/>
              <a:gd name="T109" fmla="*/ 32 h 109"/>
              <a:gd name="T110" fmla="*/ 145 w 216"/>
              <a:gd name="T111" fmla="*/ 29 h 109"/>
              <a:gd name="T112" fmla="*/ 143 w 216"/>
              <a:gd name="T113" fmla="*/ 25 h 109"/>
              <a:gd name="T114" fmla="*/ 139 w 216"/>
              <a:gd name="T115" fmla="*/ 24 h 109"/>
              <a:gd name="T116" fmla="*/ 132 w 216"/>
              <a:gd name="T117" fmla="*/ 25 h 109"/>
              <a:gd name="T118" fmla="*/ 128 w 216"/>
              <a:gd name="T119" fmla="*/ 26 h 109"/>
              <a:gd name="T120" fmla="*/ 123 w 216"/>
              <a:gd name="T121" fmla="*/ 22 h 109"/>
              <a:gd name="T122" fmla="*/ 128 w 216"/>
              <a:gd name="T123" fmla="*/ 5 h 109"/>
              <a:gd name="T124" fmla="*/ 130 w 216"/>
              <a:gd name="T1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6" h="109">
                <a:moveTo>
                  <a:pt x="19" y="92"/>
                </a:moveTo>
                <a:cubicBezTo>
                  <a:pt x="0" y="107"/>
                  <a:pt x="0" y="107"/>
                  <a:pt x="0" y="107"/>
                </a:cubicBezTo>
                <a:cubicBezTo>
                  <a:pt x="1" y="107"/>
                  <a:pt x="3" y="107"/>
                  <a:pt x="4" y="107"/>
                </a:cubicBezTo>
                <a:cubicBezTo>
                  <a:pt x="6" y="108"/>
                  <a:pt x="8" y="109"/>
                  <a:pt x="11" y="109"/>
                </a:cubicBezTo>
                <a:cubicBezTo>
                  <a:pt x="11" y="109"/>
                  <a:pt x="12" y="109"/>
                  <a:pt x="13" y="108"/>
                </a:cubicBezTo>
                <a:cubicBezTo>
                  <a:pt x="16" y="107"/>
                  <a:pt x="18" y="105"/>
                  <a:pt x="19" y="103"/>
                </a:cubicBezTo>
                <a:cubicBezTo>
                  <a:pt x="21" y="99"/>
                  <a:pt x="23" y="95"/>
                  <a:pt x="19" y="92"/>
                </a:cubicBezTo>
                <a:moveTo>
                  <a:pt x="216" y="26"/>
                </a:moveTo>
                <a:cubicBezTo>
                  <a:pt x="215" y="26"/>
                  <a:pt x="215" y="26"/>
                  <a:pt x="215" y="26"/>
                </a:cubicBezTo>
                <a:cubicBezTo>
                  <a:pt x="208" y="27"/>
                  <a:pt x="203" y="29"/>
                  <a:pt x="197" y="29"/>
                </a:cubicBezTo>
                <a:cubicBezTo>
                  <a:pt x="195" y="29"/>
                  <a:pt x="194" y="29"/>
                  <a:pt x="193" y="29"/>
                </a:cubicBezTo>
                <a:cubicBezTo>
                  <a:pt x="192" y="28"/>
                  <a:pt x="191" y="28"/>
                  <a:pt x="190" y="28"/>
                </a:cubicBezTo>
                <a:cubicBezTo>
                  <a:pt x="183" y="28"/>
                  <a:pt x="181" y="31"/>
                  <a:pt x="183" y="36"/>
                </a:cubicBezTo>
                <a:cubicBezTo>
                  <a:pt x="184" y="39"/>
                  <a:pt x="184" y="40"/>
                  <a:pt x="181" y="40"/>
                </a:cubicBezTo>
                <a:cubicBezTo>
                  <a:pt x="180" y="40"/>
                  <a:pt x="178" y="40"/>
                  <a:pt x="177" y="40"/>
                </a:cubicBezTo>
                <a:cubicBezTo>
                  <a:pt x="175" y="39"/>
                  <a:pt x="174" y="39"/>
                  <a:pt x="172" y="39"/>
                </a:cubicBezTo>
                <a:cubicBezTo>
                  <a:pt x="171" y="39"/>
                  <a:pt x="169" y="40"/>
                  <a:pt x="167" y="40"/>
                </a:cubicBezTo>
                <a:cubicBezTo>
                  <a:pt x="165" y="41"/>
                  <a:pt x="164" y="42"/>
                  <a:pt x="161" y="42"/>
                </a:cubicBezTo>
                <a:cubicBezTo>
                  <a:pt x="161" y="42"/>
                  <a:pt x="160" y="42"/>
                  <a:pt x="160" y="42"/>
                </a:cubicBezTo>
                <a:cubicBezTo>
                  <a:pt x="159" y="42"/>
                  <a:pt x="159" y="42"/>
                  <a:pt x="158" y="42"/>
                </a:cubicBezTo>
                <a:cubicBezTo>
                  <a:pt x="154" y="42"/>
                  <a:pt x="153" y="43"/>
                  <a:pt x="152" y="45"/>
                </a:cubicBezTo>
                <a:cubicBezTo>
                  <a:pt x="151" y="50"/>
                  <a:pt x="149" y="55"/>
                  <a:pt x="146" y="60"/>
                </a:cubicBezTo>
                <a:cubicBezTo>
                  <a:pt x="145" y="61"/>
                  <a:pt x="145" y="62"/>
                  <a:pt x="147" y="63"/>
                </a:cubicBezTo>
                <a:cubicBezTo>
                  <a:pt x="148" y="63"/>
                  <a:pt x="148" y="63"/>
                  <a:pt x="149" y="63"/>
                </a:cubicBezTo>
                <a:cubicBezTo>
                  <a:pt x="150" y="63"/>
                  <a:pt x="151" y="63"/>
                  <a:pt x="152" y="62"/>
                </a:cubicBezTo>
                <a:cubicBezTo>
                  <a:pt x="154" y="61"/>
                  <a:pt x="155" y="60"/>
                  <a:pt x="157" y="59"/>
                </a:cubicBezTo>
                <a:cubicBezTo>
                  <a:pt x="159" y="58"/>
                  <a:pt x="162" y="57"/>
                  <a:pt x="164" y="57"/>
                </a:cubicBezTo>
                <a:cubicBezTo>
                  <a:pt x="216" y="26"/>
                  <a:pt x="216" y="26"/>
                  <a:pt x="216" y="26"/>
                </a:cubicBezTo>
                <a:moveTo>
                  <a:pt x="130" y="0"/>
                </a:moveTo>
                <a:cubicBezTo>
                  <a:pt x="31" y="82"/>
                  <a:pt x="31" y="82"/>
                  <a:pt x="31" y="82"/>
                </a:cubicBezTo>
                <a:cubicBezTo>
                  <a:pt x="32" y="82"/>
                  <a:pt x="33" y="83"/>
                  <a:pt x="34" y="84"/>
                </a:cubicBezTo>
                <a:cubicBezTo>
                  <a:pt x="36" y="85"/>
                  <a:pt x="37" y="85"/>
                  <a:pt x="38" y="85"/>
                </a:cubicBezTo>
                <a:cubicBezTo>
                  <a:pt x="41" y="85"/>
                  <a:pt x="43" y="84"/>
                  <a:pt x="45" y="83"/>
                </a:cubicBezTo>
                <a:cubicBezTo>
                  <a:pt x="48" y="84"/>
                  <a:pt x="48" y="86"/>
                  <a:pt x="49" y="87"/>
                </a:cubicBezTo>
                <a:cubicBezTo>
                  <a:pt x="51" y="89"/>
                  <a:pt x="50" y="91"/>
                  <a:pt x="46" y="92"/>
                </a:cubicBezTo>
                <a:cubicBezTo>
                  <a:pt x="44" y="93"/>
                  <a:pt x="40" y="93"/>
                  <a:pt x="40" y="95"/>
                </a:cubicBezTo>
                <a:cubicBezTo>
                  <a:pt x="40" y="97"/>
                  <a:pt x="44" y="97"/>
                  <a:pt x="47" y="98"/>
                </a:cubicBezTo>
                <a:cubicBezTo>
                  <a:pt x="52" y="99"/>
                  <a:pt x="53" y="101"/>
                  <a:pt x="52" y="103"/>
                </a:cubicBezTo>
                <a:cubicBezTo>
                  <a:pt x="52" y="105"/>
                  <a:pt x="54" y="106"/>
                  <a:pt x="57" y="107"/>
                </a:cubicBezTo>
                <a:cubicBezTo>
                  <a:pt x="57" y="107"/>
                  <a:pt x="58" y="107"/>
                  <a:pt x="58" y="107"/>
                </a:cubicBezTo>
                <a:cubicBezTo>
                  <a:pt x="60" y="107"/>
                  <a:pt x="61" y="105"/>
                  <a:pt x="62" y="105"/>
                </a:cubicBezTo>
                <a:cubicBezTo>
                  <a:pt x="70" y="100"/>
                  <a:pt x="74" y="94"/>
                  <a:pt x="78" y="88"/>
                </a:cubicBezTo>
                <a:cubicBezTo>
                  <a:pt x="79" y="87"/>
                  <a:pt x="80" y="86"/>
                  <a:pt x="82" y="86"/>
                </a:cubicBezTo>
                <a:cubicBezTo>
                  <a:pt x="82" y="86"/>
                  <a:pt x="82" y="86"/>
                  <a:pt x="83" y="86"/>
                </a:cubicBezTo>
                <a:cubicBezTo>
                  <a:pt x="88" y="87"/>
                  <a:pt x="91" y="89"/>
                  <a:pt x="94" y="91"/>
                </a:cubicBezTo>
                <a:cubicBezTo>
                  <a:pt x="97" y="93"/>
                  <a:pt x="94" y="95"/>
                  <a:pt x="92" y="96"/>
                </a:cubicBezTo>
                <a:cubicBezTo>
                  <a:pt x="89" y="98"/>
                  <a:pt x="88" y="100"/>
                  <a:pt x="88" y="103"/>
                </a:cubicBezTo>
                <a:cubicBezTo>
                  <a:pt x="136" y="74"/>
                  <a:pt x="136" y="74"/>
                  <a:pt x="136" y="74"/>
                </a:cubicBezTo>
                <a:cubicBezTo>
                  <a:pt x="135" y="74"/>
                  <a:pt x="134" y="74"/>
                  <a:pt x="133" y="74"/>
                </a:cubicBezTo>
                <a:cubicBezTo>
                  <a:pt x="125" y="72"/>
                  <a:pt x="124" y="71"/>
                  <a:pt x="128" y="67"/>
                </a:cubicBezTo>
                <a:cubicBezTo>
                  <a:pt x="133" y="61"/>
                  <a:pt x="138" y="54"/>
                  <a:pt x="144" y="48"/>
                </a:cubicBezTo>
                <a:cubicBezTo>
                  <a:pt x="147" y="46"/>
                  <a:pt x="144" y="42"/>
                  <a:pt x="144" y="39"/>
                </a:cubicBezTo>
                <a:cubicBezTo>
                  <a:pt x="145" y="38"/>
                  <a:pt x="142" y="37"/>
                  <a:pt x="140" y="37"/>
                </a:cubicBezTo>
                <a:cubicBezTo>
                  <a:pt x="138" y="37"/>
                  <a:pt x="135" y="37"/>
                  <a:pt x="134" y="36"/>
                </a:cubicBezTo>
                <a:cubicBezTo>
                  <a:pt x="134" y="34"/>
                  <a:pt x="137" y="33"/>
                  <a:pt x="139" y="32"/>
                </a:cubicBezTo>
                <a:cubicBezTo>
                  <a:pt x="141" y="31"/>
                  <a:pt x="143" y="31"/>
                  <a:pt x="145" y="29"/>
                </a:cubicBezTo>
                <a:cubicBezTo>
                  <a:pt x="148" y="27"/>
                  <a:pt x="147" y="26"/>
                  <a:pt x="143" y="25"/>
                </a:cubicBezTo>
                <a:cubicBezTo>
                  <a:pt x="141" y="24"/>
                  <a:pt x="140" y="24"/>
                  <a:pt x="139" y="24"/>
                </a:cubicBezTo>
                <a:cubicBezTo>
                  <a:pt x="137" y="24"/>
                  <a:pt x="134" y="25"/>
                  <a:pt x="132" y="25"/>
                </a:cubicBezTo>
                <a:cubicBezTo>
                  <a:pt x="130" y="26"/>
                  <a:pt x="129" y="26"/>
                  <a:pt x="128" y="26"/>
                </a:cubicBezTo>
                <a:cubicBezTo>
                  <a:pt x="125" y="26"/>
                  <a:pt x="123" y="24"/>
                  <a:pt x="123" y="22"/>
                </a:cubicBezTo>
                <a:cubicBezTo>
                  <a:pt x="124" y="16"/>
                  <a:pt x="123" y="10"/>
                  <a:pt x="128" y="5"/>
                </a:cubicBezTo>
                <a:cubicBezTo>
                  <a:pt x="130" y="3"/>
                  <a:pt x="131" y="1"/>
                  <a:pt x="13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0" name="Freeform 56"/>
          <p:cNvSpPr/>
          <p:nvPr/>
        </p:nvSpPr>
        <p:spPr bwMode="auto">
          <a:xfrm>
            <a:off x="7704138" y="311150"/>
            <a:ext cx="2117725" cy="1893888"/>
          </a:xfrm>
          <a:custGeom>
            <a:avLst/>
            <a:gdLst>
              <a:gd name="T0" fmla="*/ 141 w 150"/>
              <a:gd name="T1" fmla="*/ 0 h 134"/>
              <a:gd name="T2" fmla="*/ 134 w 150"/>
              <a:gd name="T3" fmla="*/ 2 h 134"/>
              <a:gd name="T4" fmla="*/ 123 w 150"/>
              <a:gd name="T5" fmla="*/ 6 h 134"/>
              <a:gd name="T6" fmla="*/ 119 w 150"/>
              <a:gd name="T7" fmla="*/ 6 h 134"/>
              <a:gd name="T8" fmla="*/ 111 w 150"/>
              <a:gd name="T9" fmla="*/ 5 h 134"/>
              <a:gd name="T10" fmla="*/ 91 w 150"/>
              <a:gd name="T11" fmla="*/ 9 h 134"/>
              <a:gd name="T12" fmla="*/ 81 w 150"/>
              <a:gd name="T13" fmla="*/ 11 h 134"/>
              <a:gd name="T14" fmla="*/ 74 w 150"/>
              <a:gd name="T15" fmla="*/ 10 h 134"/>
              <a:gd name="T16" fmla="*/ 0 w 150"/>
              <a:gd name="T17" fmla="*/ 116 h 134"/>
              <a:gd name="T18" fmla="*/ 0 w 150"/>
              <a:gd name="T19" fmla="*/ 116 h 134"/>
              <a:gd name="T20" fmla="*/ 5 w 150"/>
              <a:gd name="T21" fmla="*/ 119 h 134"/>
              <a:gd name="T22" fmla="*/ 13 w 150"/>
              <a:gd name="T23" fmla="*/ 130 h 134"/>
              <a:gd name="T24" fmla="*/ 24 w 150"/>
              <a:gd name="T25" fmla="*/ 134 h 134"/>
              <a:gd name="T26" fmla="*/ 150 w 150"/>
              <a:gd name="T27" fmla="*/ 1 h 134"/>
              <a:gd name="T28" fmla="*/ 146 w 150"/>
              <a:gd name="T29" fmla="*/ 0 h 134"/>
              <a:gd name="T30" fmla="*/ 141 w 150"/>
              <a:gd name="T3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34">
                <a:moveTo>
                  <a:pt x="141" y="0"/>
                </a:moveTo>
                <a:cubicBezTo>
                  <a:pt x="138" y="0"/>
                  <a:pt x="136" y="0"/>
                  <a:pt x="134" y="2"/>
                </a:cubicBezTo>
                <a:cubicBezTo>
                  <a:pt x="131" y="5"/>
                  <a:pt x="128" y="6"/>
                  <a:pt x="123" y="6"/>
                </a:cubicBezTo>
                <a:cubicBezTo>
                  <a:pt x="122" y="6"/>
                  <a:pt x="121" y="6"/>
                  <a:pt x="119" y="6"/>
                </a:cubicBezTo>
                <a:cubicBezTo>
                  <a:pt x="117" y="5"/>
                  <a:pt x="114" y="5"/>
                  <a:pt x="111" y="5"/>
                </a:cubicBezTo>
                <a:cubicBezTo>
                  <a:pt x="104" y="5"/>
                  <a:pt x="97" y="6"/>
                  <a:pt x="91" y="9"/>
                </a:cubicBezTo>
                <a:cubicBezTo>
                  <a:pt x="88" y="10"/>
                  <a:pt x="84" y="11"/>
                  <a:pt x="81" y="11"/>
                </a:cubicBezTo>
                <a:cubicBezTo>
                  <a:pt x="78" y="11"/>
                  <a:pt x="76" y="10"/>
                  <a:pt x="74" y="10"/>
                </a:cubicBezTo>
                <a:cubicBezTo>
                  <a:pt x="0" y="116"/>
                  <a:pt x="0" y="116"/>
                  <a:pt x="0" y="116"/>
                </a:cubicBezTo>
                <a:cubicBezTo>
                  <a:pt x="0" y="116"/>
                  <a:pt x="0" y="116"/>
                  <a:pt x="0" y="116"/>
                </a:cubicBezTo>
                <a:cubicBezTo>
                  <a:pt x="2" y="116"/>
                  <a:pt x="4" y="117"/>
                  <a:pt x="5" y="119"/>
                </a:cubicBezTo>
                <a:cubicBezTo>
                  <a:pt x="5" y="123"/>
                  <a:pt x="14" y="125"/>
                  <a:pt x="13" y="130"/>
                </a:cubicBezTo>
                <a:cubicBezTo>
                  <a:pt x="16" y="131"/>
                  <a:pt x="20" y="133"/>
                  <a:pt x="24" y="134"/>
                </a:cubicBezTo>
                <a:cubicBezTo>
                  <a:pt x="150" y="1"/>
                  <a:pt x="150" y="1"/>
                  <a:pt x="150" y="1"/>
                </a:cubicBezTo>
                <a:cubicBezTo>
                  <a:pt x="148" y="1"/>
                  <a:pt x="147" y="1"/>
                  <a:pt x="146" y="0"/>
                </a:cubicBezTo>
                <a:cubicBezTo>
                  <a:pt x="144" y="0"/>
                  <a:pt x="142" y="0"/>
                  <a:pt x="141"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1" name="Freeform 57"/>
          <p:cNvSpPr/>
          <p:nvPr/>
        </p:nvSpPr>
        <p:spPr bwMode="auto">
          <a:xfrm>
            <a:off x="6858000" y="0"/>
            <a:ext cx="1481138" cy="2176463"/>
          </a:xfrm>
          <a:custGeom>
            <a:avLst/>
            <a:gdLst>
              <a:gd name="T0" fmla="*/ 105 w 105"/>
              <a:gd name="T1" fmla="*/ 0 h 154"/>
              <a:gd name="T2" fmla="*/ 82 w 105"/>
              <a:gd name="T3" fmla="*/ 0 h 154"/>
              <a:gd name="T4" fmla="*/ 74 w 105"/>
              <a:gd name="T5" fmla="*/ 11 h 154"/>
              <a:gd name="T6" fmla="*/ 69 w 105"/>
              <a:gd name="T7" fmla="*/ 13 h 154"/>
              <a:gd name="T8" fmla="*/ 64 w 105"/>
              <a:gd name="T9" fmla="*/ 11 h 154"/>
              <a:gd name="T10" fmla="*/ 58 w 105"/>
              <a:gd name="T11" fmla="*/ 3 h 154"/>
              <a:gd name="T12" fmla="*/ 57 w 105"/>
              <a:gd name="T13" fmla="*/ 0 h 154"/>
              <a:gd name="T14" fmla="*/ 51 w 105"/>
              <a:gd name="T15" fmla="*/ 0 h 154"/>
              <a:gd name="T16" fmla="*/ 6 w 105"/>
              <a:gd name="T17" fmla="*/ 129 h 154"/>
              <a:gd name="T18" fmla="*/ 6 w 105"/>
              <a:gd name="T19" fmla="*/ 129 h 154"/>
              <a:gd name="T20" fmla="*/ 11 w 105"/>
              <a:gd name="T21" fmla="*/ 133 h 154"/>
              <a:gd name="T22" fmla="*/ 7 w 105"/>
              <a:gd name="T23" fmla="*/ 137 h 154"/>
              <a:gd name="T24" fmla="*/ 3 w 105"/>
              <a:gd name="T25" fmla="*/ 138 h 154"/>
              <a:gd name="T26" fmla="*/ 0 w 105"/>
              <a:gd name="T27" fmla="*/ 146 h 154"/>
              <a:gd name="T28" fmla="*/ 6 w 105"/>
              <a:gd name="T29" fmla="*/ 148 h 154"/>
              <a:gd name="T30" fmla="*/ 11 w 105"/>
              <a:gd name="T31" fmla="*/ 148 h 154"/>
              <a:gd name="T32" fmla="*/ 15 w 105"/>
              <a:gd name="T33" fmla="*/ 149 h 154"/>
              <a:gd name="T34" fmla="*/ 21 w 105"/>
              <a:gd name="T35" fmla="*/ 154 h 154"/>
              <a:gd name="T36" fmla="*/ 22 w 105"/>
              <a:gd name="T37" fmla="*/ 154 h 154"/>
              <a:gd name="T38" fmla="*/ 22 w 105"/>
              <a:gd name="T39" fmla="*/ 154 h 154"/>
              <a:gd name="T40" fmla="*/ 24 w 105"/>
              <a:gd name="T41" fmla="*/ 153 h 154"/>
              <a:gd name="T42" fmla="*/ 105 w 105"/>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54">
                <a:moveTo>
                  <a:pt x="105" y="0"/>
                </a:moveTo>
                <a:cubicBezTo>
                  <a:pt x="82" y="0"/>
                  <a:pt x="82" y="0"/>
                  <a:pt x="82" y="0"/>
                </a:cubicBezTo>
                <a:cubicBezTo>
                  <a:pt x="80" y="4"/>
                  <a:pt x="78" y="7"/>
                  <a:pt x="74" y="11"/>
                </a:cubicBezTo>
                <a:cubicBezTo>
                  <a:pt x="72" y="13"/>
                  <a:pt x="71" y="13"/>
                  <a:pt x="69" y="13"/>
                </a:cubicBezTo>
                <a:cubicBezTo>
                  <a:pt x="67" y="13"/>
                  <a:pt x="66" y="13"/>
                  <a:pt x="64" y="11"/>
                </a:cubicBezTo>
                <a:cubicBezTo>
                  <a:pt x="60" y="9"/>
                  <a:pt x="57" y="7"/>
                  <a:pt x="58" y="3"/>
                </a:cubicBezTo>
                <a:cubicBezTo>
                  <a:pt x="58" y="2"/>
                  <a:pt x="58" y="1"/>
                  <a:pt x="57" y="0"/>
                </a:cubicBezTo>
                <a:cubicBezTo>
                  <a:pt x="51" y="0"/>
                  <a:pt x="51" y="0"/>
                  <a:pt x="51" y="0"/>
                </a:cubicBezTo>
                <a:cubicBezTo>
                  <a:pt x="6" y="129"/>
                  <a:pt x="6" y="129"/>
                  <a:pt x="6" y="129"/>
                </a:cubicBezTo>
                <a:cubicBezTo>
                  <a:pt x="6" y="129"/>
                  <a:pt x="6" y="129"/>
                  <a:pt x="6" y="129"/>
                </a:cubicBezTo>
                <a:cubicBezTo>
                  <a:pt x="10" y="130"/>
                  <a:pt x="10" y="132"/>
                  <a:pt x="11" y="133"/>
                </a:cubicBezTo>
                <a:cubicBezTo>
                  <a:pt x="11" y="135"/>
                  <a:pt x="10" y="136"/>
                  <a:pt x="7" y="137"/>
                </a:cubicBezTo>
                <a:cubicBezTo>
                  <a:pt x="6" y="137"/>
                  <a:pt x="4" y="138"/>
                  <a:pt x="3" y="138"/>
                </a:cubicBezTo>
                <a:cubicBezTo>
                  <a:pt x="0" y="146"/>
                  <a:pt x="0" y="146"/>
                  <a:pt x="0" y="146"/>
                </a:cubicBezTo>
                <a:cubicBezTo>
                  <a:pt x="2" y="147"/>
                  <a:pt x="4" y="148"/>
                  <a:pt x="6" y="148"/>
                </a:cubicBezTo>
                <a:cubicBezTo>
                  <a:pt x="8" y="148"/>
                  <a:pt x="10" y="148"/>
                  <a:pt x="11" y="148"/>
                </a:cubicBezTo>
                <a:cubicBezTo>
                  <a:pt x="13" y="148"/>
                  <a:pt x="14" y="148"/>
                  <a:pt x="15" y="149"/>
                </a:cubicBezTo>
                <a:cubicBezTo>
                  <a:pt x="18" y="150"/>
                  <a:pt x="19" y="151"/>
                  <a:pt x="21" y="154"/>
                </a:cubicBezTo>
                <a:cubicBezTo>
                  <a:pt x="21" y="154"/>
                  <a:pt x="22" y="154"/>
                  <a:pt x="22" y="154"/>
                </a:cubicBezTo>
                <a:cubicBezTo>
                  <a:pt x="22" y="154"/>
                  <a:pt x="22" y="154"/>
                  <a:pt x="22" y="154"/>
                </a:cubicBezTo>
                <a:cubicBezTo>
                  <a:pt x="23" y="154"/>
                  <a:pt x="23" y="153"/>
                  <a:pt x="24" y="153"/>
                </a:cubicBezTo>
                <a:cubicBezTo>
                  <a:pt x="105" y="0"/>
                  <a:pt x="105" y="0"/>
                  <a:pt x="105"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2" name="Freeform 58"/>
          <p:cNvSpPr>
            <a:spLocks noEditPoints="1"/>
          </p:cNvSpPr>
          <p:nvPr/>
        </p:nvSpPr>
        <p:spPr bwMode="auto">
          <a:xfrm>
            <a:off x="6237288" y="0"/>
            <a:ext cx="776288" cy="1963738"/>
          </a:xfrm>
          <a:custGeom>
            <a:avLst/>
            <a:gdLst>
              <a:gd name="T0" fmla="*/ 10 w 55"/>
              <a:gd name="T1" fmla="*/ 122 h 139"/>
              <a:gd name="T2" fmla="*/ 1 w 55"/>
              <a:gd name="T3" fmla="*/ 125 h 139"/>
              <a:gd name="T4" fmla="*/ 0 w 55"/>
              <a:gd name="T5" fmla="*/ 139 h 139"/>
              <a:gd name="T6" fmla="*/ 2 w 55"/>
              <a:gd name="T7" fmla="*/ 139 h 139"/>
              <a:gd name="T8" fmla="*/ 13 w 55"/>
              <a:gd name="T9" fmla="*/ 135 h 139"/>
              <a:gd name="T10" fmla="*/ 14 w 55"/>
              <a:gd name="T11" fmla="*/ 135 h 139"/>
              <a:gd name="T12" fmla="*/ 19 w 55"/>
              <a:gd name="T13" fmla="*/ 138 h 139"/>
              <a:gd name="T14" fmla="*/ 19 w 55"/>
              <a:gd name="T15" fmla="*/ 131 h 139"/>
              <a:gd name="T16" fmla="*/ 18 w 55"/>
              <a:gd name="T17" fmla="*/ 130 h 139"/>
              <a:gd name="T18" fmla="*/ 12 w 55"/>
              <a:gd name="T19" fmla="*/ 123 h 139"/>
              <a:gd name="T20" fmla="*/ 10 w 55"/>
              <a:gd name="T21" fmla="*/ 122 h 139"/>
              <a:gd name="T22" fmla="*/ 29 w 55"/>
              <a:gd name="T23" fmla="*/ 120 h 139"/>
              <a:gd name="T24" fmla="*/ 28 w 55"/>
              <a:gd name="T25" fmla="*/ 121 h 139"/>
              <a:gd name="T26" fmla="*/ 24 w 55"/>
              <a:gd name="T27" fmla="*/ 126 h 139"/>
              <a:gd name="T28" fmla="*/ 27 w 55"/>
              <a:gd name="T29" fmla="*/ 131 h 139"/>
              <a:gd name="T30" fmla="*/ 27 w 55"/>
              <a:gd name="T31" fmla="*/ 131 h 139"/>
              <a:gd name="T32" fmla="*/ 29 w 55"/>
              <a:gd name="T33" fmla="*/ 120 h 139"/>
              <a:gd name="T34" fmla="*/ 55 w 55"/>
              <a:gd name="T35" fmla="*/ 0 h 139"/>
              <a:gd name="T36" fmla="*/ 17 w 55"/>
              <a:gd name="T37" fmla="*/ 0 h 139"/>
              <a:gd name="T38" fmla="*/ 11 w 55"/>
              <a:gd name="T39" fmla="*/ 8 h 139"/>
              <a:gd name="T40" fmla="*/ 8 w 55"/>
              <a:gd name="T41" fmla="*/ 9 h 139"/>
              <a:gd name="T42" fmla="*/ 8 w 55"/>
              <a:gd name="T43" fmla="*/ 9 h 139"/>
              <a:gd name="T44" fmla="*/ 2 w 55"/>
              <a:gd name="T45" fmla="*/ 104 h 139"/>
              <a:gd name="T46" fmla="*/ 9 w 55"/>
              <a:gd name="T47" fmla="*/ 105 h 139"/>
              <a:gd name="T48" fmla="*/ 15 w 55"/>
              <a:gd name="T49" fmla="*/ 105 h 139"/>
              <a:gd name="T50" fmla="*/ 29 w 55"/>
              <a:gd name="T51" fmla="*/ 101 h 139"/>
              <a:gd name="T52" fmla="*/ 33 w 55"/>
              <a:gd name="T53" fmla="*/ 100 h 139"/>
              <a:gd name="T54" fmla="*/ 55 w 55"/>
              <a:gd name="T5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139">
                <a:moveTo>
                  <a:pt x="10" y="122"/>
                </a:moveTo>
                <a:cubicBezTo>
                  <a:pt x="6" y="122"/>
                  <a:pt x="4" y="124"/>
                  <a:pt x="1" y="125"/>
                </a:cubicBezTo>
                <a:cubicBezTo>
                  <a:pt x="0" y="139"/>
                  <a:pt x="0" y="139"/>
                  <a:pt x="0" y="139"/>
                </a:cubicBezTo>
                <a:cubicBezTo>
                  <a:pt x="1" y="139"/>
                  <a:pt x="2" y="139"/>
                  <a:pt x="2" y="139"/>
                </a:cubicBezTo>
                <a:cubicBezTo>
                  <a:pt x="6" y="137"/>
                  <a:pt x="9" y="135"/>
                  <a:pt x="13" y="135"/>
                </a:cubicBezTo>
                <a:cubicBezTo>
                  <a:pt x="13" y="135"/>
                  <a:pt x="13" y="135"/>
                  <a:pt x="14" y="135"/>
                </a:cubicBezTo>
                <a:cubicBezTo>
                  <a:pt x="16" y="135"/>
                  <a:pt x="17" y="136"/>
                  <a:pt x="19" y="138"/>
                </a:cubicBezTo>
                <a:cubicBezTo>
                  <a:pt x="21" y="136"/>
                  <a:pt x="21" y="134"/>
                  <a:pt x="19" y="131"/>
                </a:cubicBezTo>
                <a:cubicBezTo>
                  <a:pt x="19" y="131"/>
                  <a:pt x="18" y="130"/>
                  <a:pt x="18" y="130"/>
                </a:cubicBezTo>
                <a:cubicBezTo>
                  <a:pt x="16" y="127"/>
                  <a:pt x="17" y="124"/>
                  <a:pt x="12" y="123"/>
                </a:cubicBezTo>
                <a:cubicBezTo>
                  <a:pt x="11" y="122"/>
                  <a:pt x="10" y="122"/>
                  <a:pt x="10" y="122"/>
                </a:cubicBezTo>
                <a:moveTo>
                  <a:pt x="29" y="120"/>
                </a:moveTo>
                <a:cubicBezTo>
                  <a:pt x="29" y="121"/>
                  <a:pt x="28" y="121"/>
                  <a:pt x="28" y="121"/>
                </a:cubicBezTo>
                <a:cubicBezTo>
                  <a:pt x="22" y="121"/>
                  <a:pt x="22" y="123"/>
                  <a:pt x="24" y="126"/>
                </a:cubicBezTo>
                <a:cubicBezTo>
                  <a:pt x="25" y="127"/>
                  <a:pt x="26" y="129"/>
                  <a:pt x="27" y="131"/>
                </a:cubicBezTo>
                <a:cubicBezTo>
                  <a:pt x="27" y="131"/>
                  <a:pt x="27" y="131"/>
                  <a:pt x="27" y="131"/>
                </a:cubicBezTo>
                <a:cubicBezTo>
                  <a:pt x="29" y="120"/>
                  <a:pt x="29" y="120"/>
                  <a:pt x="29" y="120"/>
                </a:cubicBezTo>
                <a:moveTo>
                  <a:pt x="55" y="0"/>
                </a:moveTo>
                <a:cubicBezTo>
                  <a:pt x="17" y="0"/>
                  <a:pt x="17" y="0"/>
                  <a:pt x="17" y="0"/>
                </a:cubicBezTo>
                <a:cubicBezTo>
                  <a:pt x="14" y="2"/>
                  <a:pt x="10" y="4"/>
                  <a:pt x="11" y="8"/>
                </a:cubicBezTo>
                <a:cubicBezTo>
                  <a:pt x="11" y="8"/>
                  <a:pt x="10" y="9"/>
                  <a:pt x="8" y="9"/>
                </a:cubicBezTo>
                <a:cubicBezTo>
                  <a:pt x="8" y="9"/>
                  <a:pt x="8" y="9"/>
                  <a:pt x="8" y="9"/>
                </a:cubicBezTo>
                <a:cubicBezTo>
                  <a:pt x="2" y="104"/>
                  <a:pt x="2" y="104"/>
                  <a:pt x="2" y="104"/>
                </a:cubicBezTo>
                <a:cubicBezTo>
                  <a:pt x="4" y="105"/>
                  <a:pt x="6" y="105"/>
                  <a:pt x="9" y="105"/>
                </a:cubicBezTo>
                <a:cubicBezTo>
                  <a:pt x="11" y="105"/>
                  <a:pt x="13" y="105"/>
                  <a:pt x="15" y="105"/>
                </a:cubicBezTo>
                <a:cubicBezTo>
                  <a:pt x="20" y="104"/>
                  <a:pt x="25" y="103"/>
                  <a:pt x="29" y="101"/>
                </a:cubicBezTo>
                <a:cubicBezTo>
                  <a:pt x="30" y="101"/>
                  <a:pt x="32" y="100"/>
                  <a:pt x="33" y="100"/>
                </a:cubicBezTo>
                <a:cubicBezTo>
                  <a:pt x="55" y="0"/>
                  <a:pt x="55" y="0"/>
                  <a:pt x="55"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3" name="Freeform 59"/>
          <p:cNvSpPr>
            <a:spLocks noEditPoints="1"/>
          </p:cNvSpPr>
          <p:nvPr/>
        </p:nvSpPr>
        <p:spPr bwMode="auto">
          <a:xfrm>
            <a:off x="5192713" y="42863"/>
            <a:ext cx="762000" cy="1920875"/>
          </a:xfrm>
          <a:custGeom>
            <a:avLst/>
            <a:gdLst>
              <a:gd name="T0" fmla="*/ 26 w 54"/>
              <a:gd name="T1" fmla="*/ 57 h 136"/>
              <a:gd name="T2" fmla="*/ 26 w 54"/>
              <a:gd name="T3" fmla="*/ 57 h 136"/>
              <a:gd name="T4" fmla="*/ 22 w 54"/>
              <a:gd name="T5" fmla="*/ 59 h 136"/>
              <a:gd name="T6" fmla="*/ 21 w 54"/>
              <a:gd name="T7" fmla="*/ 63 h 136"/>
              <a:gd name="T8" fmla="*/ 18 w 54"/>
              <a:gd name="T9" fmla="*/ 68 h 136"/>
              <a:gd name="T10" fmla="*/ 15 w 54"/>
              <a:gd name="T11" fmla="*/ 69 h 136"/>
              <a:gd name="T12" fmla="*/ 20 w 54"/>
              <a:gd name="T13" fmla="*/ 95 h 136"/>
              <a:gd name="T14" fmla="*/ 22 w 54"/>
              <a:gd name="T15" fmla="*/ 95 h 136"/>
              <a:gd name="T16" fmla="*/ 24 w 54"/>
              <a:gd name="T17" fmla="*/ 95 h 136"/>
              <a:gd name="T18" fmla="*/ 27 w 54"/>
              <a:gd name="T19" fmla="*/ 96 h 136"/>
              <a:gd name="T20" fmla="*/ 32 w 54"/>
              <a:gd name="T21" fmla="*/ 102 h 136"/>
              <a:gd name="T22" fmla="*/ 34 w 54"/>
              <a:gd name="T23" fmla="*/ 108 h 136"/>
              <a:gd name="T24" fmla="*/ 35 w 54"/>
              <a:gd name="T25" fmla="*/ 113 h 136"/>
              <a:gd name="T26" fmla="*/ 40 w 54"/>
              <a:gd name="T27" fmla="*/ 126 h 136"/>
              <a:gd name="T28" fmla="*/ 40 w 54"/>
              <a:gd name="T29" fmla="*/ 128 h 136"/>
              <a:gd name="T30" fmla="*/ 36 w 54"/>
              <a:gd name="T31" fmla="*/ 134 h 136"/>
              <a:gd name="T32" fmla="*/ 40 w 54"/>
              <a:gd name="T33" fmla="*/ 132 h 136"/>
              <a:gd name="T34" fmla="*/ 41 w 54"/>
              <a:gd name="T35" fmla="*/ 132 h 136"/>
              <a:gd name="T36" fmla="*/ 52 w 54"/>
              <a:gd name="T37" fmla="*/ 136 h 136"/>
              <a:gd name="T38" fmla="*/ 54 w 54"/>
              <a:gd name="T39" fmla="*/ 136 h 136"/>
              <a:gd name="T40" fmla="*/ 53 w 54"/>
              <a:gd name="T41" fmla="*/ 118 h 136"/>
              <a:gd name="T42" fmla="*/ 49 w 54"/>
              <a:gd name="T43" fmla="*/ 117 h 136"/>
              <a:gd name="T44" fmla="*/ 48 w 54"/>
              <a:gd name="T45" fmla="*/ 106 h 136"/>
              <a:gd name="T46" fmla="*/ 39 w 54"/>
              <a:gd name="T47" fmla="*/ 93 h 136"/>
              <a:gd name="T48" fmla="*/ 36 w 54"/>
              <a:gd name="T49" fmla="*/ 91 h 136"/>
              <a:gd name="T50" fmla="*/ 51 w 54"/>
              <a:gd name="T51" fmla="*/ 87 h 136"/>
              <a:gd name="T52" fmla="*/ 50 w 54"/>
              <a:gd name="T53" fmla="*/ 74 h 136"/>
              <a:gd name="T54" fmla="*/ 42 w 54"/>
              <a:gd name="T55" fmla="*/ 79 h 136"/>
              <a:gd name="T56" fmla="*/ 35 w 54"/>
              <a:gd name="T57" fmla="*/ 80 h 136"/>
              <a:gd name="T58" fmla="*/ 30 w 54"/>
              <a:gd name="T59" fmla="*/ 59 h 136"/>
              <a:gd name="T60" fmla="*/ 26 w 54"/>
              <a:gd name="T61" fmla="*/ 57 h 136"/>
              <a:gd name="T62" fmla="*/ 48 w 54"/>
              <a:gd name="T63" fmla="*/ 47 h 136"/>
              <a:gd name="T64" fmla="*/ 48 w 54"/>
              <a:gd name="T65" fmla="*/ 47 h 136"/>
              <a:gd name="T66" fmla="*/ 47 w 54"/>
              <a:gd name="T67" fmla="*/ 50 h 136"/>
              <a:gd name="T68" fmla="*/ 49 w 54"/>
              <a:gd name="T69" fmla="*/ 55 h 136"/>
              <a:gd name="T70" fmla="*/ 48 w 54"/>
              <a:gd name="T71" fmla="*/ 47 h 136"/>
              <a:gd name="T72" fmla="*/ 36 w 54"/>
              <a:gd name="T73" fmla="*/ 31 h 136"/>
              <a:gd name="T74" fmla="*/ 33 w 54"/>
              <a:gd name="T75" fmla="*/ 33 h 136"/>
              <a:gd name="T76" fmla="*/ 24 w 54"/>
              <a:gd name="T77" fmla="*/ 37 h 136"/>
              <a:gd name="T78" fmla="*/ 15 w 54"/>
              <a:gd name="T79" fmla="*/ 33 h 136"/>
              <a:gd name="T80" fmla="*/ 12 w 54"/>
              <a:gd name="T81" fmla="*/ 32 h 136"/>
              <a:gd name="T82" fmla="*/ 8 w 54"/>
              <a:gd name="T83" fmla="*/ 37 h 136"/>
              <a:gd name="T84" fmla="*/ 13 w 54"/>
              <a:gd name="T85" fmla="*/ 61 h 136"/>
              <a:gd name="T86" fmla="*/ 16 w 54"/>
              <a:gd name="T87" fmla="*/ 54 h 136"/>
              <a:gd name="T88" fmla="*/ 33 w 54"/>
              <a:gd name="T89" fmla="*/ 39 h 136"/>
              <a:gd name="T90" fmla="*/ 36 w 54"/>
              <a:gd name="T91" fmla="*/ 31 h 136"/>
              <a:gd name="T92" fmla="*/ 36 w 54"/>
              <a:gd name="T93" fmla="*/ 31 h 136"/>
              <a:gd name="T94" fmla="*/ 47 w 54"/>
              <a:gd name="T95" fmla="*/ 23 h 136"/>
              <a:gd name="T96" fmla="*/ 45 w 54"/>
              <a:gd name="T97" fmla="*/ 25 h 136"/>
              <a:gd name="T98" fmla="*/ 45 w 54"/>
              <a:gd name="T99" fmla="*/ 32 h 136"/>
              <a:gd name="T100" fmla="*/ 48 w 54"/>
              <a:gd name="T101" fmla="*/ 35 h 136"/>
              <a:gd name="T102" fmla="*/ 47 w 54"/>
              <a:gd name="T103" fmla="*/ 23 h 136"/>
              <a:gd name="T104" fmla="*/ 5 w 54"/>
              <a:gd name="T105" fmla="*/ 0 h 136"/>
              <a:gd name="T106" fmla="*/ 4 w 54"/>
              <a:gd name="T107" fmla="*/ 0 h 136"/>
              <a:gd name="T108" fmla="*/ 0 w 54"/>
              <a:gd name="T109" fmla="*/ 1 h 136"/>
              <a:gd name="T110" fmla="*/ 3 w 54"/>
              <a:gd name="T111" fmla="*/ 13 h 136"/>
              <a:gd name="T112" fmla="*/ 8 w 54"/>
              <a:gd name="T113" fmla="*/ 3 h 136"/>
              <a:gd name="T114" fmla="*/ 5 w 54"/>
              <a:gd name="T11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136">
                <a:moveTo>
                  <a:pt x="26" y="57"/>
                </a:moveTo>
                <a:cubicBezTo>
                  <a:pt x="26" y="57"/>
                  <a:pt x="26" y="57"/>
                  <a:pt x="26" y="57"/>
                </a:cubicBezTo>
                <a:cubicBezTo>
                  <a:pt x="24" y="57"/>
                  <a:pt x="23" y="58"/>
                  <a:pt x="22" y="59"/>
                </a:cubicBezTo>
                <a:cubicBezTo>
                  <a:pt x="22" y="61"/>
                  <a:pt x="21" y="62"/>
                  <a:pt x="21" y="63"/>
                </a:cubicBezTo>
                <a:cubicBezTo>
                  <a:pt x="21" y="65"/>
                  <a:pt x="20" y="67"/>
                  <a:pt x="18" y="68"/>
                </a:cubicBezTo>
                <a:cubicBezTo>
                  <a:pt x="17" y="69"/>
                  <a:pt x="16" y="69"/>
                  <a:pt x="15" y="69"/>
                </a:cubicBezTo>
                <a:cubicBezTo>
                  <a:pt x="20" y="95"/>
                  <a:pt x="20" y="95"/>
                  <a:pt x="20" y="95"/>
                </a:cubicBezTo>
                <a:cubicBezTo>
                  <a:pt x="21" y="95"/>
                  <a:pt x="21" y="95"/>
                  <a:pt x="22" y="95"/>
                </a:cubicBezTo>
                <a:cubicBezTo>
                  <a:pt x="23" y="95"/>
                  <a:pt x="23" y="95"/>
                  <a:pt x="24" y="95"/>
                </a:cubicBezTo>
                <a:cubicBezTo>
                  <a:pt x="26" y="95"/>
                  <a:pt x="27" y="95"/>
                  <a:pt x="27" y="96"/>
                </a:cubicBezTo>
                <a:cubicBezTo>
                  <a:pt x="26" y="99"/>
                  <a:pt x="29" y="101"/>
                  <a:pt x="32" y="102"/>
                </a:cubicBezTo>
                <a:cubicBezTo>
                  <a:pt x="35" y="103"/>
                  <a:pt x="35" y="106"/>
                  <a:pt x="34" y="108"/>
                </a:cubicBezTo>
                <a:cubicBezTo>
                  <a:pt x="33" y="109"/>
                  <a:pt x="33" y="111"/>
                  <a:pt x="35" y="113"/>
                </a:cubicBezTo>
                <a:cubicBezTo>
                  <a:pt x="39" y="117"/>
                  <a:pt x="37" y="122"/>
                  <a:pt x="40" y="126"/>
                </a:cubicBezTo>
                <a:cubicBezTo>
                  <a:pt x="40" y="126"/>
                  <a:pt x="41" y="127"/>
                  <a:pt x="40" y="128"/>
                </a:cubicBezTo>
                <a:cubicBezTo>
                  <a:pt x="36" y="129"/>
                  <a:pt x="36" y="131"/>
                  <a:pt x="36" y="134"/>
                </a:cubicBezTo>
                <a:cubicBezTo>
                  <a:pt x="38" y="133"/>
                  <a:pt x="39" y="132"/>
                  <a:pt x="40" y="132"/>
                </a:cubicBezTo>
                <a:cubicBezTo>
                  <a:pt x="41" y="132"/>
                  <a:pt x="41" y="132"/>
                  <a:pt x="41" y="132"/>
                </a:cubicBezTo>
                <a:cubicBezTo>
                  <a:pt x="45" y="132"/>
                  <a:pt x="48" y="134"/>
                  <a:pt x="52" y="136"/>
                </a:cubicBezTo>
                <a:cubicBezTo>
                  <a:pt x="52" y="136"/>
                  <a:pt x="53" y="136"/>
                  <a:pt x="54" y="136"/>
                </a:cubicBezTo>
                <a:cubicBezTo>
                  <a:pt x="53" y="118"/>
                  <a:pt x="53" y="118"/>
                  <a:pt x="53" y="118"/>
                </a:cubicBezTo>
                <a:cubicBezTo>
                  <a:pt x="51" y="118"/>
                  <a:pt x="50" y="118"/>
                  <a:pt x="49" y="117"/>
                </a:cubicBezTo>
                <a:cubicBezTo>
                  <a:pt x="49" y="113"/>
                  <a:pt x="45" y="110"/>
                  <a:pt x="48" y="106"/>
                </a:cubicBezTo>
                <a:cubicBezTo>
                  <a:pt x="53" y="98"/>
                  <a:pt x="52" y="97"/>
                  <a:pt x="39" y="93"/>
                </a:cubicBezTo>
                <a:cubicBezTo>
                  <a:pt x="38" y="93"/>
                  <a:pt x="38" y="92"/>
                  <a:pt x="36" y="91"/>
                </a:cubicBezTo>
                <a:cubicBezTo>
                  <a:pt x="41" y="89"/>
                  <a:pt x="46" y="88"/>
                  <a:pt x="51" y="87"/>
                </a:cubicBezTo>
                <a:cubicBezTo>
                  <a:pt x="50" y="74"/>
                  <a:pt x="50" y="74"/>
                  <a:pt x="50" y="74"/>
                </a:cubicBezTo>
                <a:cubicBezTo>
                  <a:pt x="47" y="75"/>
                  <a:pt x="45" y="76"/>
                  <a:pt x="42" y="79"/>
                </a:cubicBezTo>
                <a:cubicBezTo>
                  <a:pt x="41" y="80"/>
                  <a:pt x="38" y="80"/>
                  <a:pt x="35" y="80"/>
                </a:cubicBezTo>
                <a:cubicBezTo>
                  <a:pt x="35" y="73"/>
                  <a:pt x="32" y="66"/>
                  <a:pt x="30" y="59"/>
                </a:cubicBezTo>
                <a:cubicBezTo>
                  <a:pt x="30" y="58"/>
                  <a:pt x="29" y="57"/>
                  <a:pt x="26" y="57"/>
                </a:cubicBezTo>
                <a:moveTo>
                  <a:pt x="48" y="47"/>
                </a:moveTo>
                <a:cubicBezTo>
                  <a:pt x="48" y="47"/>
                  <a:pt x="48" y="47"/>
                  <a:pt x="48" y="47"/>
                </a:cubicBezTo>
                <a:cubicBezTo>
                  <a:pt x="48" y="48"/>
                  <a:pt x="47" y="49"/>
                  <a:pt x="47" y="50"/>
                </a:cubicBezTo>
                <a:cubicBezTo>
                  <a:pt x="47" y="53"/>
                  <a:pt x="47" y="54"/>
                  <a:pt x="49" y="55"/>
                </a:cubicBezTo>
                <a:cubicBezTo>
                  <a:pt x="48" y="47"/>
                  <a:pt x="48" y="47"/>
                  <a:pt x="48" y="47"/>
                </a:cubicBezTo>
                <a:moveTo>
                  <a:pt x="36" y="31"/>
                </a:moveTo>
                <a:cubicBezTo>
                  <a:pt x="33" y="31"/>
                  <a:pt x="34" y="32"/>
                  <a:pt x="33" y="33"/>
                </a:cubicBezTo>
                <a:cubicBezTo>
                  <a:pt x="29" y="36"/>
                  <a:pt x="26" y="37"/>
                  <a:pt x="24" y="37"/>
                </a:cubicBezTo>
                <a:cubicBezTo>
                  <a:pt x="21" y="37"/>
                  <a:pt x="19" y="35"/>
                  <a:pt x="15" y="33"/>
                </a:cubicBezTo>
                <a:cubicBezTo>
                  <a:pt x="15" y="32"/>
                  <a:pt x="14" y="32"/>
                  <a:pt x="12" y="32"/>
                </a:cubicBezTo>
                <a:cubicBezTo>
                  <a:pt x="11" y="34"/>
                  <a:pt x="10" y="35"/>
                  <a:pt x="8" y="37"/>
                </a:cubicBezTo>
                <a:cubicBezTo>
                  <a:pt x="13" y="61"/>
                  <a:pt x="13" y="61"/>
                  <a:pt x="13" y="61"/>
                </a:cubicBezTo>
                <a:cubicBezTo>
                  <a:pt x="15" y="59"/>
                  <a:pt x="16" y="57"/>
                  <a:pt x="16" y="54"/>
                </a:cubicBezTo>
                <a:cubicBezTo>
                  <a:pt x="19" y="48"/>
                  <a:pt x="24" y="42"/>
                  <a:pt x="33" y="39"/>
                </a:cubicBezTo>
                <a:cubicBezTo>
                  <a:pt x="39" y="37"/>
                  <a:pt x="37" y="34"/>
                  <a:pt x="36" y="31"/>
                </a:cubicBezTo>
                <a:cubicBezTo>
                  <a:pt x="36" y="31"/>
                  <a:pt x="36" y="31"/>
                  <a:pt x="36" y="31"/>
                </a:cubicBezTo>
                <a:moveTo>
                  <a:pt x="47" y="23"/>
                </a:moveTo>
                <a:cubicBezTo>
                  <a:pt x="46" y="24"/>
                  <a:pt x="46" y="24"/>
                  <a:pt x="45" y="25"/>
                </a:cubicBezTo>
                <a:cubicBezTo>
                  <a:pt x="43" y="27"/>
                  <a:pt x="41" y="30"/>
                  <a:pt x="45" y="32"/>
                </a:cubicBezTo>
                <a:cubicBezTo>
                  <a:pt x="46" y="33"/>
                  <a:pt x="47" y="34"/>
                  <a:pt x="48" y="35"/>
                </a:cubicBezTo>
                <a:cubicBezTo>
                  <a:pt x="47" y="23"/>
                  <a:pt x="47" y="23"/>
                  <a:pt x="47" y="23"/>
                </a:cubicBezTo>
                <a:moveTo>
                  <a:pt x="5" y="0"/>
                </a:moveTo>
                <a:cubicBezTo>
                  <a:pt x="5" y="0"/>
                  <a:pt x="4" y="0"/>
                  <a:pt x="4" y="0"/>
                </a:cubicBezTo>
                <a:cubicBezTo>
                  <a:pt x="2" y="0"/>
                  <a:pt x="1" y="1"/>
                  <a:pt x="0" y="1"/>
                </a:cubicBezTo>
                <a:cubicBezTo>
                  <a:pt x="3" y="13"/>
                  <a:pt x="3" y="13"/>
                  <a:pt x="3" y="13"/>
                </a:cubicBezTo>
                <a:cubicBezTo>
                  <a:pt x="6" y="10"/>
                  <a:pt x="4" y="6"/>
                  <a:pt x="8" y="3"/>
                </a:cubicBezTo>
                <a:cubicBezTo>
                  <a:pt x="10" y="2"/>
                  <a:pt x="8" y="0"/>
                  <a:pt x="5"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4" name="Freeform 60"/>
          <p:cNvSpPr>
            <a:spLocks noEditPoints="1"/>
          </p:cNvSpPr>
          <p:nvPr/>
        </p:nvSpPr>
        <p:spPr bwMode="auto">
          <a:xfrm>
            <a:off x="3894138" y="71438"/>
            <a:ext cx="1284288" cy="2119313"/>
          </a:xfrm>
          <a:custGeom>
            <a:avLst/>
            <a:gdLst>
              <a:gd name="T0" fmla="*/ 73 w 91"/>
              <a:gd name="T1" fmla="*/ 122 h 150"/>
              <a:gd name="T2" fmla="*/ 69 w 91"/>
              <a:gd name="T3" fmla="*/ 117 h 150"/>
              <a:gd name="T4" fmla="*/ 75 w 91"/>
              <a:gd name="T5" fmla="*/ 112 h 150"/>
              <a:gd name="T6" fmla="*/ 75 w 91"/>
              <a:gd name="T7" fmla="*/ 112 h 150"/>
              <a:gd name="T8" fmla="*/ 80 w 91"/>
              <a:gd name="T9" fmla="*/ 118 h 150"/>
              <a:gd name="T10" fmla="*/ 73 w 91"/>
              <a:gd name="T11" fmla="*/ 122 h 150"/>
              <a:gd name="T12" fmla="*/ 73 w 91"/>
              <a:gd name="T13" fmla="*/ 122 h 150"/>
              <a:gd name="T14" fmla="*/ 0 w 91"/>
              <a:gd name="T15" fmla="*/ 0 h 150"/>
              <a:gd name="T16" fmla="*/ 79 w 91"/>
              <a:gd name="T17" fmla="*/ 150 h 150"/>
              <a:gd name="T18" fmla="*/ 81 w 91"/>
              <a:gd name="T19" fmla="*/ 149 h 150"/>
              <a:gd name="T20" fmla="*/ 84 w 91"/>
              <a:gd name="T21" fmla="*/ 145 h 150"/>
              <a:gd name="T22" fmla="*/ 83 w 91"/>
              <a:gd name="T23" fmla="*/ 136 h 150"/>
              <a:gd name="T24" fmla="*/ 84 w 91"/>
              <a:gd name="T25" fmla="*/ 124 h 150"/>
              <a:gd name="T26" fmla="*/ 91 w 91"/>
              <a:gd name="T27" fmla="*/ 112 h 150"/>
              <a:gd name="T28" fmla="*/ 91 w 91"/>
              <a:gd name="T29" fmla="*/ 111 h 150"/>
              <a:gd name="T30" fmla="*/ 76 w 91"/>
              <a:gd name="T31" fmla="*/ 67 h 150"/>
              <a:gd name="T32" fmla="*/ 75 w 91"/>
              <a:gd name="T33" fmla="*/ 66 h 150"/>
              <a:gd name="T34" fmla="*/ 74 w 91"/>
              <a:gd name="T35" fmla="*/ 61 h 150"/>
              <a:gd name="T36" fmla="*/ 71 w 91"/>
              <a:gd name="T37" fmla="*/ 52 h 150"/>
              <a:gd name="T38" fmla="*/ 63 w 91"/>
              <a:gd name="T39" fmla="*/ 51 h 150"/>
              <a:gd name="T40" fmla="*/ 63 w 91"/>
              <a:gd name="T41" fmla="*/ 50 h 150"/>
              <a:gd name="T42" fmla="*/ 69 w 91"/>
              <a:gd name="T43" fmla="*/ 46 h 150"/>
              <a:gd name="T44" fmla="*/ 64 w 91"/>
              <a:gd name="T45" fmla="*/ 32 h 150"/>
              <a:gd name="T46" fmla="*/ 46 w 91"/>
              <a:gd name="T47" fmla="*/ 27 h 150"/>
              <a:gd name="T48" fmla="*/ 49 w 91"/>
              <a:gd name="T49" fmla="*/ 31 h 150"/>
              <a:gd name="T50" fmla="*/ 54 w 91"/>
              <a:gd name="T51" fmla="*/ 37 h 150"/>
              <a:gd name="T52" fmla="*/ 50 w 91"/>
              <a:gd name="T53" fmla="*/ 40 h 150"/>
              <a:gd name="T54" fmla="*/ 48 w 91"/>
              <a:gd name="T55" fmla="*/ 40 h 150"/>
              <a:gd name="T56" fmla="*/ 24 w 91"/>
              <a:gd name="T57" fmla="*/ 31 h 150"/>
              <a:gd name="T58" fmla="*/ 24 w 91"/>
              <a:gd name="T59" fmla="*/ 22 h 150"/>
              <a:gd name="T60" fmla="*/ 28 w 91"/>
              <a:gd name="T61" fmla="*/ 19 h 150"/>
              <a:gd name="T62" fmla="*/ 35 w 91"/>
              <a:gd name="T63" fmla="*/ 14 h 150"/>
              <a:gd name="T64" fmla="*/ 42 w 91"/>
              <a:gd name="T65" fmla="*/ 8 h 150"/>
              <a:gd name="T66" fmla="*/ 38 w 91"/>
              <a:gd name="T67" fmla="*/ 5 h 150"/>
              <a:gd name="T68" fmla="*/ 38 w 91"/>
              <a:gd name="T69" fmla="*/ 5 h 150"/>
              <a:gd name="T70" fmla="*/ 37 w 91"/>
              <a:gd name="T71" fmla="*/ 5 h 150"/>
              <a:gd name="T72" fmla="*/ 28 w 91"/>
              <a:gd name="T73" fmla="*/ 4 h 150"/>
              <a:gd name="T74" fmla="*/ 19 w 91"/>
              <a:gd name="T75" fmla="*/ 3 h 150"/>
              <a:gd name="T76" fmla="*/ 13 w 91"/>
              <a:gd name="T77" fmla="*/ 3 h 150"/>
              <a:gd name="T78" fmla="*/ 10 w 91"/>
              <a:gd name="T79" fmla="*/ 4 h 150"/>
              <a:gd name="T80" fmla="*/ 3 w 91"/>
              <a:gd name="T81" fmla="*/ 2 h 150"/>
              <a:gd name="T82" fmla="*/ 0 w 91"/>
              <a:gd name="T8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150">
                <a:moveTo>
                  <a:pt x="73" y="122"/>
                </a:moveTo>
                <a:cubicBezTo>
                  <a:pt x="70" y="122"/>
                  <a:pt x="68" y="120"/>
                  <a:pt x="69" y="117"/>
                </a:cubicBezTo>
                <a:cubicBezTo>
                  <a:pt x="70" y="115"/>
                  <a:pt x="71" y="112"/>
                  <a:pt x="75" y="112"/>
                </a:cubicBezTo>
                <a:cubicBezTo>
                  <a:pt x="75" y="112"/>
                  <a:pt x="75" y="112"/>
                  <a:pt x="75" y="112"/>
                </a:cubicBezTo>
                <a:cubicBezTo>
                  <a:pt x="80" y="112"/>
                  <a:pt x="79" y="116"/>
                  <a:pt x="80" y="118"/>
                </a:cubicBezTo>
                <a:cubicBezTo>
                  <a:pt x="80" y="120"/>
                  <a:pt x="78" y="122"/>
                  <a:pt x="73" y="122"/>
                </a:cubicBezTo>
                <a:cubicBezTo>
                  <a:pt x="73" y="122"/>
                  <a:pt x="73" y="122"/>
                  <a:pt x="73" y="122"/>
                </a:cubicBezTo>
                <a:moveTo>
                  <a:pt x="0" y="0"/>
                </a:moveTo>
                <a:cubicBezTo>
                  <a:pt x="79" y="150"/>
                  <a:pt x="79" y="150"/>
                  <a:pt x="79" y="150"/>
                </a:cubicBezTo>
                <a:cubicBezTo>
                  <a:pt x="80" y="149"/>
                  <a:pt x="80" y="149"/>
                  <a:pt x="81" y="149"/>
                </a:cubicBezTo>
                <a:cubicBezTo>
                  <a:pt x="82" y="147"/>
                  <a:pt x="83" y="146"/>
                  <a:pt x="84" y="145"/>
                </a:cubicBezTo>
                <a:cubicBezTo>
                  <a:pt x="82" y="142"/>
                  <a:pt x="83" y="139"/>
                  <a:pt x="83" y="136"/>
                </a:cubicBezTo>
                <a:cubicBezTo>
                  <a:pt x="83" y="132"/>
                  <a:pt x="84" y="128"/>
                  <a:pt x="84" y="124"/>
                </a:cubicBezTo>
                <a:cubicBezTo>
                  <a:pt x="84" y="119"/>
                  <a:pt x="86" y="115"/>
                  <a:pt x="91" y="112"/>
                </a:cubicBezTo>
                <a:cubicBezTo>
                  <a:pt x="91" y="112"/>
                  <a:pt x="91" y="111"/>
                  <a:pt x="91" y="111"/>
                </a:cubicBezTo>
                <a:cubicBezTo>
                  <a:pt x="76" y="67"/>
                  <a:pt x="76" y="67"/>
                  <a:pt x="76" y="67"/>
                </a:cubicBezTo>
                <a:cubicBezTo>
                  <a:pt x="76" y="66"/>
                  <a:pt x="75" y="66"/>
                  <a:pt x="75" y="66"/>
                </a:cubicBezTo>
                <a:cubicBezTo>
                  <a:pt x="73" y="65"/>
                  <a:pt x="73" y="63"/>
                  <a:pt x="74" y="61"/>
                </a:cubicBezTo>
                <a:cubicBezTo>
                  <a:pt x="71" y="52"/>
                  <a:pt x="71" y="52"/>
                  <a:pt x="71" y="52"/>
                </a:cubicBezTo>
                <a:cubicBezTo>
                  <a:pt x="69" y="52"/>
                  <a:pt x="66" y="51"/>
                  <a:pt x="63" y="51"/>
                </a:cubicBezTo>
                <a:cubicBezTo>
                  <a:pt x="63" y="51"/>
                  <a:pt x="63" y="50"/>
                  <a:pt x="63" y="50"/>
                </a:cubicBezTo>
                <a:cubicBezTo>
                  <a:pt x="65" y="49"/>
                  <a:pt x="67" y="48"/>
                  <a:pt x="69" y="46"/>
                </a:cubicBezTo>
                <a:cubicBezTo>
                  <a:pt x="64" y="32"/>
                  <a:pt x="64" y="32"/>
                  <a:pt x="64" y="32"/>
                </a:cubicBezTo>
                <a:cubicBezTo>
                  <a:pt x="59" y="29"/>
                  <a:pt x="52" y="28"/>
                  <a:pt x="46" y="27"/>
                </a:cubicBezTo>
                <a:cubicBezTo>
                  <a:pt x="44" y="29"/>
                  <a:pt x="47" y="30"/>
                  <a:pt x="49" y="31"/>
                </a:cubicBezTo>
                <a:cubicBezTo>
                  <a:pt x="52" y="32"/>
                  <a:pt x="53" y="34"/>
                  <a:pt x="54" y="37"/>
                </a:cubicBezTo>
                <a:cubicBezTo>
                  <a:pt x="54" y="39"/>
                  <a:pt x="53" y="40"/>
                  <a:pt x="50" y="40"/>
                </a:cubicBezTo>
                <a:cubicBezTo>
                  <a:pt x="49" y="40"/>
                  <a:pt x="49" y="40"/>
                  <a:pt x="48" y="40"/>
                </a:cubicBezTo>
                <a:cubicBezTo>
                  <a:pt x="40" y="36"/>
                  <a:pt x="32" y="34"/>
                  <a:pt x="24" y="31"/>
                </a:cubicBezTo>
                <a:cubicBezTo>
                  <a:pt x="18" y="28"/>
                  <a:pt x="18" y="25"/>
                  <a:pt x="24" y="22"/>
                </a:cubicBezTo>
                <a:cubicBezTo>
                  <a:pt x="26" y="21"/>
                  <a:pt x="27" y="20"/>
                  <a:pt x="28" y="19"/>
                </a:cubicBezTo>
                <a:cubicBezTo>
                  <a:pt x="28" y="16"/>
                  <a:pt x="31" y="15"/>
                  <a:pt x="35" y="14"/>
                </a:cubicBezTo>
                <a:cubicBezTo>
                  <a:pt x="42" y="14"/>
                  <a:pt x="42" y="11"/>
                  <a:pt x="42" y="8"/>
                </a:cubicBezTo>
                <a:cubicBezTo>
                  <a:pt x="42" y="6"/>
                  <a:pt x="41" y="5"/>
                  <a:pt x="38" y="5"/>
                </a:cubicBezTo>
                <a:cubicBezTo>
                  <a:pt x="38" y="5"/>
                  <a:pt x="38" y="5"/>
                  <a:pt x="38" y="5"/>
                </a:cubicBezTo>
                <a:cubicBezTo>
                  <a:pt x="37" y="5"/>
                  <a:pt x="37" y="5"/>
                  <a:pt x="37" y="5"/>
                </a:cubicBezTo>
                <a:cubicBezTo>
                  <a:pt x="34" y="5"/>
                  <a:pt x="31" y="4"/>
                  <a:pt x="28" y="4"/>
                </a:cubicBezTo>
                <a:cubicBezTo>
                  <a:pt x="25" y="3"/>
                  <a:pt x="22" y="3"/>
                  <a:pt x="19" y="3"/>
                </a:cubicBezTo>
                <a:cubicBezTo>
                  <a:pt x="17" y="3"/>
                  <a:pt x="15" y="3"/>
                  <a:pt x="13" y="3"/>
                </a:cubicBezTo>
                <a:cubicBezTo>
                  <a:pt x="12" y="4"/>
                  <a:pt x="11" y="4"/>
                  <a:pt x="10" y="4"/>
                </a:cubicBezTo>
                <a:cubicBezTo>
                  <a:pt x="8" y="4"/>
                  <a:pt x="6" y="3"/>
                  <a:pt x="3" y="2"/>
                </a:cubicBezTo>
                <a:cubicBezTo>
                  <a:pt x="2" y="1"/>
                  <a:pt x="1" y="1"/>
                  <a:pt x="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5" name="Freeform 61"/>
          <p:cNvSpPr/>
          <p:nvPr/>
        </p:nvSpPr>
        <p:spPr bwMode="auto">
          <a:xfrm>
            <a:off x="2060575" y="0"/>
            <a:ext cx="2681288" cy="2516188"/>
          </a:xfrm>
          <a:custGeom>
            <a:avLst/>
            <a:gdLst>
              <a:gd name="T0" fmla="*/ 76 w 190"/>
              <a:gd name="T1" fmla="*/ 0 h 178"/>
              <a:gd name="T2" fmla="*/ 0 w 190"/>
              <a:gd name="T3" fmla="*/ 0 h 178"/>
              <a:gd name="T4" fmla="*/ 137 w 190"/>
              <a:gd name="T5" fmla="*/ 144 h 178"/>
              <a:gd name="T6" fmla="*/ 139 w 190"/>
              <a:gd name="T7" fmla="*/ 145 h 178"/>
              <a:gd name="T8" fmla="*/ 138 w 190"/>
              <a:gd name="T9" fmla="*/ 145 h 178"/>
              <a:gd name="T10" fmla="*/ 149 w 190"/>
              <a:gd name="T11" fmla="*/ 157 h 178"/>
              <a:gd name="T12" fmla="*/ 151 w 190"/>
              <a:gd name="T13" fmla="*/ 157 h 178"/>
              <a:gd name="T14" fmla="*/ 151 w 190"/>
              <a:gd name="T15" fmla="*/ 157 h 178"/>
              <a:gd name="T16" fmla="*/ 159 w 190"/>
              <a:gd name="T17" fmla="*/ 161 h 178"/>
              <a:gd name="T18" fmla="*/ 160 w 190"/>
              <a:gd name="T19" fmla="*/ 169 h 178"/>
              <a:gd name="T20" fmla="*/ 169 w 190"/>
              <a:gd name="T21" fmla="*/ 178 h 178"/>
              <a:gd name="T22" fmla="*/ 190 w 190"/>
              <a:gd name="T23" fmla="*/ 164 h 178"/>
              <a:gd name="T24" fmla="*/ 76 w 190"/>
              <a:gd name="T2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78">
                <a:moveTo>
                  <a:pt x="76" y="0"/>
                </a:moveTo>
                <a:cubicBezTo>
                  <a:pt x="0" y="0"/>
                  <a:pt x="0" y="0"/>
                  <a:pt x="0" y="0"/>
                </a:cubicBezTo>
                <a:cubicBezTo>
                  <a:pt x="137" y="144"/>
                  <a:pt x="137" y="144"/>
                  <a:pt x="137" y="144"/>
                </a:cubicBezTo>
                <a:cubicBezTo>
                  <a:pt x="137" y="144"/>
                  <a:pt x="138" y="144"/>
                  <a:pt x="139" y="145"/>
                </a:cubicBezTo>
                <a:cubicBezTo>
                  <a:pt x="139" y="145"/>
                  <a:pt x="138" y="145"/>
                  <a:pt x="138" y="145"/>
                </a:cubicBezTo>
                <a:cubicBezTo>
                  <a:pt x="149" y="157"/>
                  <a:pt x="149" y="157"/>
                  <a:pt x="149" y="157"/>
                </a:cubicBezTo>
                <a:cubicBezTo>
                  <a:pt x="150" y="157"/>
                  <a:pt x="150" y="157"/>
                  <a:pt x="151" y="157"/>
                </a:cubicBezTo>
                <a:cubicBezTo>
                  <a:pt x="151" y="157"/>
                  <a:pt x="151" y="157"/>
                  <a:pt x="151" y="157"/>
                </a:cubicBezTo>
                <a:cubicBezTo>
                  <a:pt x="155" y="157"/>
                  <a:pt x="158" y="159"/>
                  <a:pt x="159" y="161"/>
                </a:cubicBezTo>
                <a:cubicBezTo>
                  <a:pt x="161" y="163"/>
                  <a:pt x="161" y="166"/>
                  <a:pt x="160" y="169"/>
                </a:cubicBezTo>
                <a:cubicBezTo>
                  <a:pt x="169" y="178"/>
                  <a:pt x="169" y="178"/>
                  <a:pt x="169" y="178"/>
                </a:cubicBezTo>
                <a:cubicBezTo>
                  <a:pt x="176" y="173"/>
                  <a:pt x="183" y="168"/>
                  <a:pt x="190" y="164"/>
                </a:cubicBezTo>
                <a:cubicBezTo>
                  <a:pt x="76" y="0"/>
                  <a:pt x="76" y="0"/>
                  <a:pt x="76"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6" name="Freeform 62"/>
          <p:cNvSpPr>
            <a:spLocks noEditPoints="1"/>
          </p:cNvSpPr>
          <p:nvPr/>
        </p:nvSpPr>
        <p:spPr bwMode="auto">
          <a:xfrm>
            <a:off x="0" y="0"/>
            <a:ext cx="4219575" cy="2981325"/>
          </a:xfrm>
          <a:custGeom>
            <a:avLst/>
            <a:gdLst>
              <a:gd name="T0" fmla="*/ 223 w 299"/>
              <a:gd name="T1" fmla="*/ 157 h 211"/>
              <a:gd name="T2" fmla="*/ 218 w 299"/>
              <a:gd name="T3" fmla="*/ 159 h 211"/>
              <a:gd name="T4" fmla="*/ 214 w 299"/>
              <a:gd name="T5" fmla="*/ 167 h 211"/>
              <a:gd name="T6" fmla="*/ 217 w 299"/>
              <a:gd name="T7" fmla="*/ 172 h 211"/>
              <a:gd name="T8" fmla="*/ 231 w 299"/>
              <a:gd name="T9" fmla="*/ 180 h 211"/>
              <a:gd name="T10" fmla="*/ 235 w 299"/>
              <a:gd name="T11" fmla="*/ 184 h 211"/>
              <a:gd name="T12" fmla="*/ 281 w 299"/>
              <a:gd name="T13" fmla="*/ 211 h 211"/>
              <a:gd name="T14" fmla="*/ 299 w 299"/>
              <a:gd name="T15" fmla="*/ 192 h 211"/>
              <a:gd name="T16" fmla="*/ 290 w 299"/>
              <a:gd name="T17" fmla="*/ 185 h 211"/>
              <a:gd name="T18" fmla="*/ 289 w 299"/>
              <a:gd name="T19" fmla="*/ 185 h 211"/>
              <a:gd name="T20" fmla="*/ 286 w 299"/>
              <a:gd name="T21" fmla="*/ 184 h 211"/>
              <a:gd name="T22" fmla="*/ 286 w 299"/>
              <a:gd name="T23" fmla="*/ 182 h 211"/>
              <a:gd name="T24" fmla="*/ 274 w 299"/>
              <a:gd name="T25" fmla="*/ 172 h 211"/>
              <a:gd name="T26" fmla="*/ 274 w 299"/>
              <a:gd name="T27" fmla="*/ 172 h 211"/>
              <a:gd name="T28" fmla="*/ 269 w 299"/>
              <a:gd name="T29" fmla="*/ 171 h 211"/>
              <a:gd name="T30" fmla="*/ 261 w 299"/>
              <a:gd name="T31" fmla="*/ 177 h 211"/>
              <a:gd name="T32" fmla="*/ 258 w 299"/>
              <a:gd name="T33" fmla="*/ 184 h 211"/>
              <a:gd name="T34" fmla="*/ 253 w 299"/>
              <a:gd name="T35" fmla="*/ 186 h 211"/>
              <a:gd name="T36" fmla="*/ 249 w 299"/>
              <a:gd name="T37" fmla="*/ 184 h 211"/>
              <a:gd name="T38" fmla="*/ 241 w 299"/>
              <a:gd name="T39" fmla="*/ 169 h 211"/>
              <a:gd name="T40" fmla="*/ 237 w 299"/>
              <a:gd name="T41" fmla="*/ 163 h 211"/>
              <a:gd name="T42" fmla="*/ 228 w 299"/>
              <a:gd name="T43" fmla="*/ 158 h 211"/>
              <a:gd name="T44" fmla="*/ 223 w 299"/>
              <a:gd name="T45" fmla="*/ 157 h 211"/>
              <a:gd name="T46" fmla="*/ 168 w 299"/>
              <a:gd name="T47" fmla="*/ 84 h 211"/>
              <a:gd name="T48" fmla="*/ 168 w 299"/>
              <a:gd name="T49" fmla="*/ 87 h 211"/>
              <a:gd name="T50" fmla="*/ 166 w 299"/>
              <a:gd name="T51" fmla="*/ 94 h 211"/>
              <a:gd name="T52" fmla="*/ 173 w 299"/>
              <a:gd name="T53" fmla="*/ 100 h 211"/>
              <a:gd name="T54" fmla="*/ 177 w 299"/>
              <a:gd name="T55" fmla="*/ 100 h 211"/>
              <a:gd name="T56" fmla="*/ 172 w 299"/>
              <a:gd name="T57" fmla="*/ 108 h 211"/>
              <a:gd name="T58" fmla="*/ 176 w 299"/>
              <a:gd name="T59" fmla="*/ 120 h 211"/>
              <a:gd name="T60" fmla="*/ 182 w 299"/>
              <a:gd name="T61" fmla="*/ 130 h 211"/>
              <a:gd name="T62" fmla="*/ 187 w 299"/>
              <a:gd name="T63" fmla="*/ 136 h 211"/>
              <a:gd name="T64" fmla="*/ 197 w 299"/>
              <a:gd name="T65" fmla="*/ 139 h 211"/>
              <a:gd name="T66" fmla="*/ 206 w 299"/>
              <a:gd name="T67" fmla="*/ 142 h 211"/>
              <a:gd name="T68" fmla="*/ 217 w 299"/>
              <a:gd name="T69" fmla="*/ 137 h 211"/>
              <a:gd name="T70" fmla="*/ 219 w 299"/>
              <a:gd name="T71" fmla="*/ 135 h 211"/>
              <a:gd name="T72" fmla="*/ 223 w 299"/>
              <a:gd name="T73" fmla="*/ 132 h 211"/>
              <a:gd name="T74" fmla="*/ 228 w 299"/>
              <a:gd name="T75" fmla="*/ 135 h 211"/>
              <a:gd name="T76" fmla="*/ 234 w 299"/>
              <a:gd name="T77" fmla="*/ 138 h 211"/>
              <a:gd name="T78" fmla="*/ 168 w 299"/>
              <a:gd name="T79" fmla="*/ 84 h 211"/>
              <a:gd name="T80" fmla="*/ 66 w 299"/>
              <a:gd name="T81" fmla="*/ 0 h 211"/>
              <a:gd name="T82" fmla="*/ 0 w 299"/>
              <a:gd name="T83" fmla="*/ 0 h 211"/>
              <a:gd name="T84" fmla="*/ 0 w 299"/>
              <a:gd name="T85" fmla="*/ 43 h 211"/>
              <a:gd name="T86" fmla="*/ 70 w 299"/>
              <a:gd name="T87" fmla="*/ 85 h 211"/>
              <a:gd name="T88" fmla="*/ 80 w 299"/>
              <a:gd name="T89" fmla="*/ 84 h 211"/>
              <a:gd name="T90" fmla="*/ 82 w 299"/>
              <a:gd name="T91" fmla="*/ 84 h 211"/>
              <a:gd name="T92" fmla="*/ 84 w 299"/>
              <a:gd name="T93" fmla="*/ 87 h 211"/>
              <a:gd name="T94" fmla="*/ 86 w 299"/>
              <a:gd name="T95" fmla="*/ 91 h 211"/>
              <a:gd name="T96" fmla="*/ 92 w 299"/>
              <a:gd name="T97" fmla="*/ 92 h 211"/>
              <a:gd name="T98" fmla="*/ 98 w 299"/>
              <a:gd name="T99" fmla="*/ 91 h 211"/>
              <a:gd name="T100" fmla="*/ 98 w 299"/>
              <a:gd name="T101" fmla="*/ 87 h 211"/>
              <a:gd name="T102" fmla="*/ 106 w 299"/>
              <a:gd name="T103" fmla="*/ 74 h 211"/>
              <a:gd name="T104" fmla="*/ 117 w 299"/>
              <a:gd name="T105" fmla="*/ 69 h 211"/>
              <a:gd name="T106" fmla="*/ 123 w 299"/>
              <a:gd name="T107" fmla="*/ 66 h 211"/>
              <a:gd name="T108" fmla="*/ 128 w 299"/>
              <a:gd name="T109" fmla="*/ 70 h 211"/>
              <a:gd name="T110" fmla="*/ 139 w 299"/>
              <a:gd name="T111" fmla="*/ 76 h 211"/>
              <a:gd name="T112" fmla="*/ 151 w 299"/>
              <a:gd name="T113" fmla="*/ 71 h 211"/>
              <a:gd name="T114" fmla="*/ 152 w 299"/>
              <a:gd name="T115" fmla="*/ 71 h 211"/>
              <a:gd name="T116" fmla="*/ 66 w 299"/>
              <a:gd name="T1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9" h="211">
                <a:moveTo>
                  <a:pt x="223" y="157"/>
                </a:moveTo>
                <a:cubicBezTo>
                  <a:pt x="221" y="157"/>
                  <a:pt x="219" y="158"/>
                  <a:pt x="218" y="159"/>
                </a:cubicBezTo>
                <a:cubicBezTo>
                  <a:pt x="216" y="162"/>
                  <a:pt x="216" y="164"/>
                  <a:pt x="214" y="167"/>
                </a:cubicBezTo>
                <a:cubicBezTo>
                  <a:pt x="214" y="169"/>
                  <a:pt x="214" y="170"/>
                  <a:pt x="217" y="172"/>
                </a:cubicBezTo>
                <a:cubicBezTo>
                  <a:pt x="222" y="174"/>
                  <a:pt x="226" y="178"/>
                  <a:pt x="231" y="180"/>
                </a:cubicBezTo>
                <a:cubicBezTo>
                  <a:pt x="233" y="182"/>
                  <a:pt x="234" y="183"/>
                  <a:pt x="235" y="184"/>
                </a:cubicBezTo>
                <a:cubicBezTo>
                  <a:pt x="281" y="211"/>
                  <a:pt x="281" y="211"/>
                  <a:pt x="281" y="211"/>
                </a:cubicBezTo>
                <a:cubicBezTo>
                  <a:pt x="286" y="205"/>
                  <a:pt x="292" y="198"/>
                  <a:pt x="299" y="192"/>
                </a:cubicBezTo>
                <a:cubicBezTo>
                  <a:pt x="290" y="185"/>
                  <a:pt x="290" y="185"/>
                  <a:pt x="290" y="185"/>
                </a:cubicBezTo>
                <a:cubicBezTo>
                  <a:pt x="289" y="185"/>
                  <a:pt x="289" y="185"/>
                  <a:pt x="289" y="185"/>
                </a:cubicBezTo>
                <a:cubicBezTo>
                  <a:pt x="288" y="185"/>
                  <a:pt x="287" y="185"/>
                  <a:pt x="286" y="184"/>
                </a:cubicBezTo>
                <a:cubicBezTo>
                  <a:pt x="284" y="184"/>
                  <a:pt x="285" y="183"/>
                  <a:pt x="286" y="182"/>
                </a:cubicBezTo>
                <a:cubicBezTo>
                  <a:pt x="274" y="172"/>
                  <a:pt x="274" y="172"/>
                  <a:pt x="274" y="172"/>
                </a:cubicBezTo>
                <a:cubicBezTo>
                  <a:pt x="274" y="172"/>
                  <a:pt x="274" y="172"/>
                  <a:pt x="274" y="172"/>
                </a:cubicBezTo>
                <a:cubicBezTo>
                  <a:pt x="272" y="171"/>
                  <a:pt x="270" y="171"/>
                  <a:pt x="269" y="171"/>
                </a:cubicBezTo>
                <a:cubicBezTo>
                  <a:pt x="264" y="171"/>
                  <a:pt x="262" y="173"/>
                  <a:pt x="261" y="177"/>
                </a:cubicBezTo>
                <a:cubicBezTo>
                  <a:pt x="260" y="179"/>
                  <a:pt x="260" y="182"/>
                  <a:pt x="258" y="184"/>
                </a:cubicBezTo>
                <a:cubicBezTo>
                  <a:pt x="256" y="185"/>
                  <a:pt x="254" y="186"/>
                  <a:pt x="253" y="186"/>
                </a:cubicBezTo>
                <a:cubicBezTo>
                  <a:pt x="251" y="186"/>
                  <a:pt x="250" y="185"/>
                  <a:pt x="249" y="184"/>
                </a:cubicBezTo>
                <a:cubicBezTo>
                  <a:pt x="245" y="179"/>
                  <a:pt x="240" y="174"/>
                  <a:pt x="241" y="169"/>
                </a:cubicBezTo>
                <a:cubicBezTo>
                  <a:pt x="242" y="166"/>
                  <a:pt x="241" y="164"/>
                  <a:pt x="237" y="163"/>
                </a:cubicBezTo>
                <a:cubicBezTo>
                  <a:pt x="233" y="162"/>
                  <a:pt x="231" y="160"/>
                  <a:pt x="228" y="158"/>
                </a:cubicBezTo>
                <a:cubicBezTo>
                  <a:pt x="226" y="157"/>
                  <a:pt x="225" y="157"/>
                  <a:pt x="223" y="157"/>
                </a:cubicBezTo>
                <a:moveTo>
                  <a:pt x="168" y="84"/>
                </a:moveTo>
                <a:cubicBezTo>
                  <a:pt x="168" y="85"/>
                  <a:pt x="168" y="86"/>
                  <a:pt x="168" y="87"/>
                </a:cubicBezTo>
                <a:cubicBezTo>
                  <a:pt x="167" y="90"/>
                  <a:pt x="166" y="92"/>
                  <a:pt x="166" y="94"/>
                </a:cubicBezTo>
                <a:cubicBezTo>
                  <a:pt x="165" y="100"/>
                  <a:pt x="165" y="100"/>
                  <a:pt x="173" y="100"/>
                </a:cubicBezTo>
                <a:cubicBezTo>
                  <a:pt x="174" y="100"/>
                  <a:pt x="176" y="100"/>
                  <a:pt x="177" y="100"/>
                </a:cubicBezTo>
                <a:cubicBezTo>
                  <a:pt x="177" y="103"/>
                  <a:pt x="175" y="105"/>
                  <a:pt x="172" y="108"/>
                </a:cubicBezTo>
                <a:cubicBezTo>
                  <a:pt x="166" y="113"/>
                  <a:pt x="168" y="117"/>
                  <a:pt x="176" y="120"/>
                </a:cubicBezTo>
                <a:cubicBezTo>
                  <a:pt x="184" y="122"/>
                  <a:pt x="186" y="125"/>
                  <a:pt x="182" y="130"/>
                </a:cubicBezTo>
                <a:cubicBezTo>
                  <a:pt x="178" y="134"/>
                  <a:pt x="179" y="136"/>
                  <a:pt x="187" y="136"/>
                </a:cubicBezTo>
                <a:cubicBezTo>
                  <a:pt x="192" y="136"/>
                  <a:pt x="194" y="137"/>
                  <a:pt x="197" y="139"/>
                </a:cubicBezTo>
                <a:cubicBezTo>
                  <a:pt x="200" y="141"/>
                  <a:pt x="203" y="142"/>
                  <a:pt x="206" y="142"/>
                </a:cubicBezTo>
                <a:cubicBezTo>
                  <a:pt x="210" y="142"/>
                  <a:pt x="214" y="140"/>
                  <a:pt x="217" y="137"/>
                </a:cubicBezTo>
                <a:cubicBezTo>
                  <a:pt x="218" y="137"/>
                  <a:pt x="218" y="136"/>
                  <a:pt x="219" y="135"/>
                </a:cubicBezTo>
                <a:cubicBezTo>
                  <a:pt x="220" y="133"/>
                  <a:pt x="222" y="132"/>
                  <a:pt x="223" y="132"/>
                </a:cubicBezTo>
                <a:cubicBezTo>
                  <a:pt x="224" y="132"/>
                  <a:pt x="226" y="133"/>
                  <a:pt x="228" y="135"/>
                </a:cubicBezTo>
                <a:cubicBezTo>
                  <a:pt x="230" y="137"/>
                  <a:pt x="232" y="138"/>
                  <a:pt x="234" y="138"/>
                </a:cubicBezTo>
                <a:cubicBezTo>
                  <a:pt x="168" y="84"/>
                  <a:pt x="168" y="84"/>
                  <a:pt x="168" y="84"/>
                </a:cubicBezTo>
                <a:moveTo>
                  <a:pt x="66" y="0"/>
                </a:moveTo>
                <a:cubicBezTo>
                  <a:pt x="0" y="0"/>
                  <a:pt x="0" y="0"/>
                  <a:pt x="0" y="0"/>
                </a:cubicBezTo>
                <a:cubicBezTo>
                  <a:pt x="0" y="43"/>
                  <a:pt x="0" y="43"/>
                  <a:pt x="0" y="43"/>
                </a:cubicBezTo>
                <a:cubicBezTo>
                  <a:pt x="70" y="85"/>
                  <a:pt x="70" y="85"/>
                  <a:pt x="70" y="85"/>
                </a:cubicBezTo>
                <a:cubicBezTo>
                  <a:pt x="73" y="84"/>
                  <a:pt x="77" y="84"/>
                  <a:pt x="80" y="84"/>
                </a:cubicBezTo>
                <a:cubicBezTo>
                  <a:pt x="81" y="84"/>
                  <a:pt x="81" y="84"/>
                  <a:pt x="82" y="84"/>
                </a:cubicBezTo>
                <a:cubicBezTo>
                  <a:pt x="85" y="84"/>
                  <a:pt x="86" y="86"/>
                  <a:pt x="84" y="87"/>
                </a:cubicBezTo>
                <a:cubicBezTo>
                  <a:pt x="83" y="89"/>
                  <a:pt x="82" y="91"/>
                  <a:pt x="86" y="91"/>
                </a:cubicBezTo>
                <a:cubicBezTo>
                  <a:pt x="88" y="92"/>
                  <a:pt x="90" y="92"/>
                  <a:pt x="92" y="92"/>
                </a:cubicBezTo>
                <a:cubicBezTo>
                  <a:pt x="94" y="92"/>
                  <a:pt x="96" y="92"/>
                  <a:pt x="98" y="91"/>
                </a:cubicBezTo>
                <a:cubicBezTo>
                  <a:pt x="100" y="90"/>
                  <a:pt x="98" y="89"/>
                  <a:pt x="98" y="87"/>
                </a:cubicBezTo>
                <a:cubicBezTo>
                  <a:pt x="93" y="80"/>
                  <a:pt x="95" y="78"/>
                  <a:pt x="106" y="74"/>
                </a:cubicBezTo>
                <a:cubicBezTo>
                  <a:pt x="110" y="73"/>
                  <a:pt x="114" y="71"/>
                  <a:pt x="117" y="69"/>
                </a:cubicBezTo>
                <a:cubicBezTo>
                  <a:pt x="120" y="67"/>
                  <a:pt x="121" y="66"/>
                  <a:pt x="123" y="66"/>
                </a:cubicBezTo>
                <a:cubicBezTo>
                  <a:pt x="125" y="66"/>
                  <a:pt x="126" y="67"/>
                  <a:pt x="128" y="70"/>
                </a:cubicBezTo>
                <a:cubicBezTo>
                  <a:pt x="131" y="74"/>
                  <a:pt x="135" y="76"/>
                  <a:pt x="139" y="76"/>
                </a:cubicBezTo>
                <a:cubicBezTo>
                  <a:pt x="142" y="76"/>
                  <a:pt x="146" y="74"/>
                  <a:pt x="151" y="71"/>
                </a:cubicBezTo>
                <a:cubicBezTo>
                  <a:pt x="151" y="71"/>
                  <a:pt x="151" y="71"/>
                  <a:pt x="152" y="71"/>
                </a:cubicBezTo>
                <a:cubicBezTo>
                  <a:pt x="66" y="0"/>
                  <a:pt x="66" y="0"/>
                  <a:pt x="66"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7" name="Freeform 63"/>
          <p:cNvSpPr>
            <a:spLocks noEditPoints="1"/>
          </p:cNvSpPr>
          <p:nvPr/>
        </p:nvSpPr>
        <p:spPr bwMode="auto">
          <a:xfrm>
            <a:off x="0" y="1568450"/>
            <a:ext cx="3767138" cy="2020888"/>
          </a:xfrm>
          <a:custGeom>
            <a:avLst/>
            <a:gdLst>
              <a:gd name="T0" fmla="*/ 251 w 267"/>
              <a:gd name="T1" fmla="*/ 111 h 143"/>
              <a:gd name="T2" fmla="*/ 253 w 267"/>
              <a:gd name="T3" fmla="*/ 112 h 143"/>
              <a:gd name="T4" fmla="*/ 246 w 267"/>
              <a:gd name="T5" fmla="*/ 125 h 143"/>
              <a:gd name="T6" fmla="*/ 244 w 267"/>
              <a:gd name="T7" fmla="*/ 126 h 143"/>
              <a:gd name="T8" fmla="*/ 236 w 267"/>
              <a:gd name="T9" fmla="*/ 135 h 143"/>
              <a:gd name="T10" fmla="*/ 237 w 267"/>
              <a:gd name="T11" fmla="*/ 138 h 143"/>
              <a:gd name="T12" fmla="*/ 255 w 267"/>
              <a:gd name="T13" fmla="*/ 143 h 143"/>
              <a:gd name="T14" fmla="*/ 267 w 267"/>
              <a:gd name="T15" fmla="*/ 120 h 143"/>
              <a:gd name="T16" fmla="*/ 265 w 267"/>
              <a:gd name="T17" fmla="*/ 119 h 143"/>
              <a:gd name="T18" fmla="*/ 265 w 267"/>
              <a:gd name="T19" fmla="*/ 117 h 143"/>
              <a:gd name="T20" fmla="*/ 251 w 267"/>
              <a:gd name="T21" fmla="*/ 111 h 143"/>
              <a:gd name="T22" fmla="*/ 242 w 267"/>
              <a:gd name="T23" fmla="*/ 107 h 143"/>
              <a:gd name="T24" fmla="*/ 241 w 267"/>
              <a:gd name="T25" fmla="*/ 108 h 143"/>
              <a:gd name="T26" fmla="*/ 243 w 267"/>
              <a:gd name="T27" fmla="*/ 107 h 143"/>
              <a:gd name="T28" fmla="*/ 242 w 267"/>
              <a:gd name="T29" fmla="*/ 107 h 143"/>
              <a:gd name="T30" fmla="*/ 0 w 267"/>
              <a:gd name="T31" fmla="*/ 0 h 143"/>
              <a:gd name="T32" fmla="*/ 0 w 267"/>
              <a:gd name="T33" fmla="*/ 13 h 143"/>
              <a:gd name="T34" fmla="*/ 0 w 267"/>
              <a:gd name="T35" fmla="*/ 13 h 143"/>
              <a:gd name="T36" fmla="*/ 0 w 267"/>
              <a:gd name="T37" fmla="*/ 7 h 143"/>
              <a:gd name="T38" fmla="*/ 1 w 267"/>
              <a:gd name="T39" fmla="*/ 7 h 143"/>
              <a:gd name="T40" fmla="*/ 7 w 267"/>
              <a:gd name="T41" fmla="*/ 12 h 143"/>
              <a:gd name="T42" fmla="*/ 8 w 267"/>
              <a:gd name="T43" fmla="*/ 23 h 143"/>
              <a:gd name="T44" fmla="*/ 15 w 267"/>
              <a:gd name="T45" fmla="*/ 29 h 143"/>
              <a:gd name="T46" fmla="*/ 16 w 267"/>
              <a:gd name="T47" fmla="*/ 29 h 143"/>
              <a:gd name="T48" fmla="*/ 16 w 267"/>
              <a:gd name="T49" fmla="*/ 29 h 143"/>
              <a:gd name="T50" fmla="*/ 17 w 267"/>
              <a:gd name="T51" fmla="*/ 32 h 143"/>
              <a:gd name="T52" fmla="*/ 4 w 267"/>
              <a:gd name="T53" fmla="*/ 42 h 143"/>
              <a:gd name="T54" fmla="*/ 2 w 267"/>
              <a:gd name="T55" fmla="*/ 43 h 143"/>
              <a:gd name="T56" fmla="*/ 0 w 267"/>
              <a:gd name="T57" fmla="*/ 42 h 143"/>
              <a:gd name="T58" fmla="*/ 0 w 267"/>
              <a:gd name="T59" fmla="*/ 29 h 143"/>
              <a:gd name="T60" fmla="*/ 0 w 267"/>
              <a:gd name="T61" fmla="*/ 29 h 143"/>
              <a:gd name="T62" fmla="*/ 0 w 267"/>
              <a:gd name="T63" fmla="*/ 73 h 143"/>
              <a:gd name="T64" fmla="*/ 94 w 267"/>
              <a:gd name="T65" fmla="*/ 98 h 143"/>
              <a:gd name="T66" fmla="*/ 89 w 267"/>
              <a:gd name="T67" fmla="*/ 91 h 143"/>
              <a:gd name="T68" fmla="*/ 88 w 267"/>
              <a:gd name="T69" fmla="*/ 79 h 143"/>
              <a:gd name="T70" fmla="*/ 81 w 267"/>
              <a:gd name="T71" fmla="*/ 74 h 143"/>
              <a:gd name="T72" fmla="*/ 74 w 267"/>
              <a:gd name="T73" fmla="*/ 74 h 143"/>
              <a:gd name="T74" fmla="*/ 67 w 267"/>
              <a:gd name="T75" fmla="*/ 69 h 143"/>
              <a:gd name="T76" fmla="*/ 74 w 267"/>
              <a:gd name="T77" fmla="*/ 60 h 143"/>
              <a:gd name="T78" fmla="*/ 77 w 267"/>
              <a:gd name="T79" fmla="*/ 55 h 143"/>
              <a:gd name="T80" fmla="*/ 74 w 267"/>
              <a:gd name="T81" fmla="*/ 46 h 143"/>
              <a:gd name="T82" fmla="*/ 79 w 267"/>
              <a:gd name="T83" fmla="*/ 37 h 143"/>
              <a:gd name="T84" fmla="*/ 82 w 267"/>
              <a:gd name="T85" fmla="*/ 36 h 143"/>
              <a:gd name="T86" fmla="*/ 71 w 267"/>
              <a:gd name="T87" fmla="*/ 31 h 143"/>
              <a:gd name="T88" fmla="*/ 70 w 267"/>
              <a:gd name="T89" fmla="*/ 32 h 143"/>
              <a:gd name="T90" fmla="*/ 68 w 267"/>
              <a:gd name="T91" fmla="*/ 32 h 143"/>
              <a:gd name="T92" fmla="*/ 66 w 267"/>
              <a:gd name="T93" fmla="*/ 32 h 143"/>
              <a:gd name="T94" fmla="*/ 60 w 267"/>
              <a:gd name="T95" fmla="*/ 26 h 143"/>
              <a:gd name="T96" fmla="*/ 0 w 267"/>
              <a:gd name="T9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7" h="143">
                <a:moveTo>
                  <a:pt x="251" y="111"/>
                </a:moveTo>
                <a:cubicBezTo>
                  <a:pt x="252" y="111"/>
                  <a:pt x="252" y="112"/>
                  <a:pt x="253" y="112"/>
                </a:cubicBezTo>
                <a:cubicBezTo>
                  <a:pt x="257" y="115"/>
                  <a:pt x="252" y="124"/>
                  <a:pt x="246" y="125"/>
                </a:cubicBezTo>
                <a:cubicBezTo>
                  <a:pt x="245" y="125"/>
                  <a:pt x="244" y="125"/>
                  <a:pt x="244" y="126"/>
                </a:cubicBezTo>
                <a:cubicBezTo>
                  <a:pt x="231" y="128"/>
                  <a:pt x="231" y="128"/>
                  <a:pt x="236" y="135"/>
                </a:cubicBezTo>
                <a:cubicBezTo>
                  <a:pt x="237" y="136"/>
                  <a:pt x="237" y="137"/>
                  <a:pt x="237" y="138"/>
                </a:cubicBezTo>
                <a:cubicBezTo>
                  <a:pt x="255" y="143"/>
                  <a:pt x="255" y="143"/>
                  <a:pt x="255" y="143"/>
                </a:cubicBezTo>
                <a:cubicBezTo>
                  <a:pt x="259" y="135"/>
                  <a:pt x="263" y="128"/>
                  <a:pt x="267" y="120"/>
                </a:cubicBezTo>
                <a:cubicBezTo>
                  <a:pt x="267" y="120"/>
                  <a:pt x="266" y="120"/>
                  <a:pt x="265" y="119"/>
                </a:cubicBezTo>
                <a:cubicBezTo>
                  <a:pt x="264" y="118"/>
                  <a:pt x="264" y="118"/>
                  <a:pt x="265" y="117"/>
                </a:cubicBezTo>
                <a:cubicBezTo>
                  <a:pt x="251" y="111"/>
                  <a:pt x="251" y="111"/>
                  <a:pt x="251" y="111"/>
                </a:cubicBezTo>
                <a:moveTo>
                  <a:pt x="242" y="107"/>
                </a:moveTo>
                <a:cubicBezTo>
                  <a:pt x="241" y="107"/>
                  <a:pt x="241" y="107"/>
                  <a:pt x="241" y="108"/>
                </a:cubicBezTo>
                <a:cubicBezTo>
                  <a:pt x="242" y="107"/>
                  <a:pt x="242" y="107"/>
                  <a:pt x="243" y="107"/>
                </a:cubicBezTo>
                <a:cubicBezTo>
                  <a:pt x="242" y="107"/>
                  <a:pt x="242" y="107"/>
                  <a:pt x="242" y="107"/>
                </a:cubicBezTo>
                <a:moveTo>
                  <a:pt x="0" y="0"/>
                </a:moveTo>
                <a:cubicBezTo>
                  <a:pt x="0" y="13"/>
                  <a:pt x="0" y="13"/>
                  <a:pt x="0" y="13"/>
                </a:cubicBezTo>
                <a:cubicBezTo>
                  <a:pt x="0" y="13"/>
                  <a:pt x="0" y="13"/>
                  <a:pt x="0" y="13"/>
                </a:cubicBezTo>
                <a:cubicBezTo>
                  <a:pt x="0" y="7"/>
                  <a:pt x="0" y="7"/>
                  <a:pt x="0" y="7"/>
                </a:cubicBezTo>
                <a:cubicBezTo>
                  <a:pt x="1" y="7"/>
                  <a:pt x="1" y="7"/>
                  <a:pt x="1" y="7"/>
                </a:cubicBezTo>
                <a:cubicBezTo>
                  <a:pt x="5" y="8"/>
                  <a:pt x="8" y="9"/>
                  <a:pt x="7" y="12"/>
                </a:cubicBezTo>
                <a:cubicBezTo>
                  <a:pt x="6" y="16"/>
                  <a:pt x="8" y="19"/>
                  <a:pt x="8" y="23"/>
                </a:cubicBezTo>
                <a:cubicBezTo>
                  <a:pt x="8" y="26"/>
                  <a:pt x="7" y="29"/>
                  <a:pt x="15" y="29"/>
                </a:cubicBezTo>
                <a:cubicBezTo>
                  <a:pt x="15" y="29"/>
                  <a:pt x="15" y="29"/>
                  <a:pt x="16" y="29"/>
                </a:cubicBezTo>
                <a:cubicBezTo>
                  <a:pt x="16" y="29"/>
                  <a:pt x="16" y="29"/>
                  <a:pt x="16" y="29"/>
                </a:cubicBezTo>
                <a:cubicBezTo>
                  <a:pt x="19" y="29"/>
                  <a:pt x="18" y="31"/>
                  <a:pt x="17" y="32"/>
                </a:cubicBezTo>
                <a:cubicBezTo>
                  <a:pt x="15" y="36"/>
                  <a:pt x="9" y="39"/>
                  <a:pt x="4" y="42"/>
                </a:cubicBezTo>
                <a:cubicBezTo>
                  <a:pt x="3" y="43"/>
                  <a:pt x="2" y="43"/>
                  <a:pt x="2" y="43"/>
                </a:cubicBezTo>
                <a:cubicBezTo>
                  <a:pt x="1" y="43"/>
                  <a:pt x="0" y="43"/>
                  <a:pt x="0" y="42"/>
                </a:cubicBezTo>
                <a:cubicBezTo>
                  <a:pt x="0" y="29"/>
                  <a:pt x="0" y="29"/>
                  <a:pt x="0" y="29"/>
                </a:cubicBezTo>
                <a:cubicBezTo>
                  <a:pt x="0" y="29"/>
                  <a:pt x="0" y="29"/>
                  <a:pt x="0" y="29"/>
                </a:cubicBezTo>
                <a:cubicBezTo>
                  <a:pt x="0" y="73"/>
                  <a:pt x="0" y="73"/>
                  <a:pt x="0" y="73"/>
                </a:cubicBezTo>
                <a:cubicBezTo>
                  <a:pt x="94" y="98"/>
                  <a:pt x="94" y="98"/>
                  <a:pt x="94" y="98"/>
                </a:cubicBezTo>
                <a:cubicBezTo>
                  <a:pt x="91" y="96"/>
                  <a:pt x="89" y="94"/>
                  <a:pt x="89" y="91"/>
                </a:cubicBezTo>
                <a:cubicBezTo>
                  <a:pt x="89" y="87"/>
                  <a:pt x="88" y="83"/>
                  <a:pt x="88" y="79"/>
                </a:cubicBezTo>
                <a:cubicBezTo>
                  <a:pt x="89" y="76"/>
                  <a:pt x="86" y="75"/>
                  <a:pt x="81" y="74"/>
                </a:cubicBezTo>
                <a:cubicBezTo>
                  <a:pt x="78" y="74"/>
                  <a:pt x="76" y="74"/>
                  <a:pt x="74" y="74"/>
                </a:cubicBezTo>
                <a:cubicBezTo>
                  <a:pt x="69" y="74"/>
                  <a:pt x="66" y="72"/>
                  <a:pt x="67" y="69"/>
                </a:cubicBezTo>
                <a:cubicBezTo>
                  <a:pt x="68" y="66"/>
                  <a:pt x="68" y="62"/>
                  <a:pt x="74" y="60"/>
                </a:cubicBezTo>
                <a:cubicBezTo>
                  <a:pt x="77" y="59"/>
                  <a:pt x="78" y="57"/>
                  <a:pt x="77" y="55"/>
                </a:cubicBezTo>
                <a:cubicBezTo>
                  <a:pt x="76" y="52"/>
                  <a:pt x="75" y="49"/>
                  <a:pt x="74" y="46"/>
                </a:cubicBezTo>
                <a:cubicBezTo>
                  <a:pt x="73" y="42"/>
                  <a:pt x="74" y="39"/>
                  <a:pt x="79" y="37"/>
                </a:cubicBezTo>
                <a:cubicBezTo>
                  <a:pt x="80" y="37"/>
                  <a:pt x="81" y="36"/>
                  <a:pt x="82" y="36"/>
                </a:cubicBezTo>
                <a:cubicBezTo>
                  <a:pt x="71" y="31"/>
                  <a:pt x="71" y="31"/>
                  <a:pt x="71" y="31"/>
                </a:cubicBezTo>
                <a:cubicBezTo>
                  <a:pt x="71" y="32"/>
                  <a:pt x="70" y="32"/>
                  <a:pt x="70" y="32"/>
                </a:cubicBezTo>
                <a:cubicBezTo>
                  <a:pt x="69" y="32"/>
                  <a:pt x="69" y="32"/>
                  <a:pt x="68" y="32"/>
                </a:cubicBezTo>
                <a:cubicBezTo>
                  <a:pt x="67" y="32"/>
                  <a:pt x="66" y="32"/>
                  <a:pt x="66" y="32"/>
                </a:cubicBezTo>
                <a:cubicBezTo>
                  <a:pt x="64" y="30"/>
                  <a:pt x="61" y="28"/>
                  <a:pt x="60" y="26"/>
                </a:cubicBezTo>
                <a:cubicBezTo>
                  <a:pt x="0" y="0"/>
                  <a:pt x="0" y="0"/>
                  <a:pt x="0"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8" name="Freeform 64"/>
          <p:cNvSpPr>
            <a:spLocks noEditPoints="1"/>
          </p:cNvSpPr>
          <p:nvPr/>
        </p:nvSpPr>
        <p:spPr bwMode="auto">
          <a:xfrm>
            <a:off x="776288" y="3505200"/>
            <a:ext cx="1622425" cy="536575"/>
          </a:xfrm>
          <a:custGeom>
            <a:avLst/>
            <a:gdLst>
              <a:gd name="T0" fmla="*/ 83 w 115"/>
              <a:gd name="T1" fmla="*/ 24 h 38"/>
              <a:gd name="T2" fmla="*/ 80 w 115"/>
              <a:gd name="T3" fmla="*/ 23 h 38"/>
              <a:gd name="T4" fmla="*/ 85 w 115"/>
              <a:gd name="T5" fmla="*/ 16 h 38"/>
              <a:gd name="T6" fmla="*/ 88 w 115"/>
              <a:gd name="T7" fmla="*/ 15 h 38"/>
              <a:gd name="T8" fmla="*/ 90 w 115"/>
              <a:gd name="T9" fmla="*/ 16 h 38"/>
              <a:gd name="T10" fmla="*/ 92 w 115"/>
              <a:gd name="T11" fmla="*/ 18 h 38"/>
              <a:gd name="T12" fmla="*/ 84 w 115"/>
              <a:gd name="T13" fmla="*/ 24 h 38"/>
              <a:gd name="T14" fmla="*/ 83 w 115"/>
              <a:gd name="T15" fmla="*/ 24 h 38"/>
              <a:gd name="T16" fmla="*/ 38 w 115"/>
              <a:gd name="T17" fmla="*/ 5 h 38"/>
              <a:gd name="T18" fmla="*/ 35 w 115"/>
              <a:gd name="T19" fmla="*/ 8 h 38"/>
              <a:gd name="T20" fmla="*/ 39 w 115"/>
              <a:gd name="T21" fmla="*/ 17 h 38"/>
              <a:gd name="T22" fmla="*/ 41 w 115"/>
              <a:gd name="T23" fmla="*/ 17 h 38"/>
              <a:gd name="T24" fmla="*/ 48 w 115"/>
              <a:gd name="T25" fmla="*/ 22 h 38"/>
              <a:gd name="T26" fmla="*/ 40 w 115"/>
              <a:gd name="T27" fmla="*/ 25 h 38"/>
              <a:gd name="T28" fmla="*/ 34 w 115"/>
              <a:gd name="T29" fmla="*/ 27 h 38"/>
              <a:gd name="T30" fmla="*/ 30 w 115"/>
              <a:gd name="T31" fmla="*/ 29 h 38"/>
              <a:gd name="T32" fmla="*/ 34 w 115"/>
              <a:gd name="T33" fmla="*/ 32 h 38"/>
              <a:gd name="T34" fmla="*/ 34 w 115"/>
              <a:gd name="T35" fmla="*/ 32 h 38"/>
              <a:gd name="T36" fmla="*/ 34 w 115"/>
              <a:gd name="T37" fmla="*/ 32 h 38"/>
              <a:gd name="T38" fmla="*/ 45 w 115"/>
              <a:gd name="T39" fmla="*/ 32 h 38"/>
              <a:gd name="T40" fmla="*/ 45 w 115"/>
              <a:gd name="T41" fmla="*/ 32 h 38"/>
              <a:gd name="T42" fmla="*/ 45 w 115"/>
              <a:gd name="T43" fmla="*/ 32 h 38"/>
              <a:gd name="T44" fmla="*/ 66 w 115"/>
              <a:gd name="T45" fmla="*/ 38 h 38"/>
              <a:gd name="T46" fmla="*/ 66 w 115"/>
              <a:gd name="T47" fmla="*/ 38 h 38"/>
              <a:gd name="T48" fmla="*/ 66 w 115"/>
              <a:gd name="T49" fmla="*/ 38 h 38"/>
              <a:gd name="T50" fmla="*/ 72 w 115"/>
              <a:gd name="T51" fmla="*/ 38 h 38"/>
              <a:gd name="T52" fmla="*/ 72 w 115"/>
              <a:gd name="T53" fmla="*/ 38 h 38"/>
              <a:gd name="T54" fmla="*/ 72 w 115"/>
              <a:gd name="T55" fmla="*/ 38 h 38"/>
              <a:gd name="T56" fmla="*/ 74 w 115"/>
              <a:gd name="T57" fmla="*/ 36 h 38"/>
              <a:gd name="T58" fmla="*/ 79 w 115"/>
              <a:gd name="T59" fmla="*/ 31 h 38"/>
              <a:gd name="T60" fmla="*/ 87 w 115"/>
              <a:gd name="T61" fmla="*/ 33 h 38"/>
              <a:gd name="T62" fmla="*/ 94 w 115"/>
              <a:gd name="T63" fmla="*/ 35 h 38"/>
              <a:gd name="T64" fmla="*/ 96 w 115"/>
              <a:gd name="T65" fmla="*/ 35 h 38"/>
              <a:gd name="T66" fmla="*/ 99 w 115"/>
              <a:gd name="T67" fmla="*/ 33 h 38"/>
              <a:gd name="T68" fmla="*/ 111 w 115"/>
              <a:gd name="T69" fmla="*/ 24 h 38"/>
              <a:gd name="T70" fmla="*/ 106 w 115"/>
              <a:gd name="T71" fmla="*/ 16 h 38"/>
              <a:gd name="T72" fmla="*/ 101 w 115"/>
              <a:gd name="T73" fmla="*/ 14 h 38"/>
              <a:gd name="T74" fmla="*/ 77 w 115"/>
              <a:gd name="T75" fmla="*/ 11 h 38"/>
              <a:gd name="T76" fmla="*/ 76 w 115"/>
              <a:gd name="T77" fmla="*/ 11 h 38"/>
              <a:gd name="T78" fmla="*/ 74 w 115"/>
              <a:gd name="T79" fmla="*/ 11 h 38"/>
              <a:gd name="T80" fmla="*/ 68 w 115"/>
              <a:gd name="T81" fmla="*/ 9 h 38"/>
              <a:gd name="T82" fmla="*/ 59 w 115"/>
              <a:gd name="T83" fmla="*/ 8 h 38"/>
              <a:gd name="T84" fmla="*/ 56 w 115"/>
              <a:gd name="T85" fmla="*/ 9 h 38"/>
              <a:gd name="T86" fmla="*/ 53 w 115"/>
              <a:gd name="T87" fmla="*/ 7 h 38"/>
              <a:gd name="T88" fmla="*/ 52 w 115"/>
              <a:gd name="T89" fmla="*/ 7 h 38"/>
              <a:gd name="T90" fmla="*/ 38 w 115"/>
              <a:gd name="T91" fmla="*/ 5 h 38"/>
              <a:gd name="T92" fmla="*/ 2 w 115"/>
              <a:gd name="T93" fmla="*/ 0 h 38"/>
              <a:gd name="T94" fmla="*/ 1 w 115"/>
              <a:gd name="T95" fmla="*/ 0 h 38"/>
              <a:gd name="T96" fmla="*/ 11 w 115"/>
              <a:gd name="T97" fmla="*/ 8 h 38"/>
              <a:gd name="T98" fmla="*/ 15 w 115"/>
              <a:gd name="T99" fmla="*/ 9 h 38"/>
              <a:gd name="T100" fmla="*/ 21 w 115"/>
              <a:gd name="T101" fmla="*/ 6 h 38"/>
              <a:gd name="T102" fmla="*/ 24 w 115"/>
              <a:gd name="T103" fmla="*/ 3 h 38"/>
              <a:gd name="T104" fmla="*/ 2 w 115"/>
              <a:gd name="T10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38">
                <a:moveTo>
                  <a:pt x="83" y="24"/>
                </a:moveTo>
                <a:cubicBezTo>
                  <a:pt x="81" y="24"/>
                  <a:pt x="80" y="24"/>
                  <a:pt x="80" y="23"/>
                </a:cubicBezTo>
                <a:cubicBezTo>
                  <a:pt x="80" y="20"/>
                  <a:pt x="82" y="18"/>
                  <a:pt x="85" y="16"/>
                </a:cubicBezTo>
                <a:cubicBezTo>
                  <a:pt x="86" y="16"/>
                  <a:pt x="87" y="15"/>
                  <a:pt x="88" y="15"/>
                </a:cubicBezTo>
                <a:cubicBezTo>
                  <a:pt x="89" y="15"/>
                  <a:pt x="89" y="16"/>
                  <a:pt x="90" y="16"/>
                </a:cubicBezTo>
                <a:cubicBezTo>
                  <a:pt x="91" y="16"/>
                  <a:pt x="92" y="17"/>
                  <a:pt x="92" y="18"/>
                </a:cubicBezTo>
                <a:cubicBezTo>
                  <a:pt x="92" y="20"/>
                  <a:pt x="88" y="24"/>
                  <a:pt x="84" y="24"/>
                </a:cubicBezTo>
                <a:cubicBezTo>
                  <a:pt x="84" y="24"/>
                  <a:pt x="83" y="24"/>
                  <a:pt x="83" y="24"/>
                </a:cubicBezTo>
                <a:moveTo>
                  <a:pt x="38" y="5"/>
                </a:moveTo>
                <a:cubicBezTo>
                  <a:pt x="37" y="6"/>
                  <a:pt x="36" y="7"/>
                  <a:pt x="35" y="8"/>
                </a:cubicBezTo>
                <a:cubicBezTo>
                  <a:pt x="31" y="13"/>
                  <a:pt x="32" y="14"/>
                  <a:pt x="39" y="17"/>
                </a:cubicBezTo>
                <a:cubicBezTo>
                  <a:pt x="39" y="17"/>
                  <a:pt x="40" y="17"/>
                  <a:pt x="41" y="17"/>
                </a:cubicBezTo>
                <a:cubicBezTo>
                  <a:pt x="44" y="18"/>
                  <a:pt x="48" y="20"/>
                  <a:pt x="48" y="22"/>
                </a:cubicBezTo>
                <a:cubicBezTo>
                  <a:pt x="48" y="24"/>
                  <a:pt x="43" y="24"/>
                  <a:pt x="40" y="25"/>
                </a:cubicBezTo>
                <a:cubicBezTo>
                  <a:pt x="38" y="26"/>
                  <a:pt x="36" y="26"/>
                  <a:pt x="34" y="27"/>
                </a:cubicBezTo>
                <a:cubicBezTo>
                  <a:pt x="32" y="27"/>
                  <a:pt x="31" y="28"/>
                  <a:pt x="30" y="29"/>
                </a:cubicBezTo>
                <a:cubicBezTo>
                  <a:pt x="30" y="31"/>
                  <a:pt x="32" y="31"/>
                  <a:pt x="34" y="32"/>
                </a:cubicBezTo>
                <a:cubicBezTo>
                  <a:pt x="34" y="32"/>
                  <a:pt x="34" y="32"/>
                  <a:pt x="34" y="32"/>
                </a:cubicBezTo>
                <a:cubicBezTo>
                  <a:pt x="34" y="32"/>
                  <a:pt x="34" y="32"/>
                  <a:pt x="34" y="32"/>
                </a:cubicBezTo>
                <a:cubicBezTo>
                  <a:pt x="38" y="32"/>
                  <a:pt x="42" y="32"/>
                  <a:pt x="45" y="32"/>
                </a:cubicBezTo>
                <a:cubicBezTo>
                  <a:pt x="45" y="32"/>
                  <a:pt x="45" y="32"/>
                  <a:pt x="45" y="32"/>
                </a:cubicBezTo>
                <a:cubicBezTo>
                  <a:pt x="45" y="32"/>
                  <a:pt x="45" y="32"/>
                  <a:pt x="45" y="32"/>
                </a:cubicBezTo>
                <a:cubicBezTo>
                  <a:pt x="52" y="34"/>
                  <a:pt x="59" y="36"/>
                  <a:pt x="66" y="38"/>
                </a:cubicBezTo>
                <a:cubicBezTo>
                  <a:pt x="66" y="38"/>
                  <a:pt x="66" y="38"/>
                  <a:pt x="66" y="38"/>
                </a:cubicBezTo>
                <a:cubicBezTo>
                  <a:pt x="66" y="38"/>
                  <a:pt x="66" y="38"/>
                  <a:pt x="66" y="38"/>
                </a:cubicBezTo>
                <a:cubicBezTo>
                  <a:pt x="72" y="38"/>
                  <a:pt x="72" y="38"/>
                  <a:pt x="72" y="38"/>
                </a:cubicBezTo>
                <a:cubicBezTo>
                  <a:pt x="72" y="38"/>
                  <a:pt x="72" y="38"/>
                  <a:pt x="72" y="38"/>
                </a:cubicBezTo>
                <a:cubicBezTo>
                  <a:pt x="72" y="38"/>
                  <a:pt x="72" y="38"/>
                  <a:pt x="72" y="38"/>
                </a:cubicBezTo>
                <a:cubicBezTo>
                  <a:pt x="73" y="37"/>
                  <a:pt x="73" y="37"/>
                  <a:pt x="74" y="36"/>
                </a:cubicBezTo>
                <a:cubicBezTo>
                  <a:pt x="75" y="32"/>
                  <a:pt x="77" y="31"/>
                  <a:pt x="79" y="31"/>
                </a:cubicBezTo>
                <a:cubicBezTo>
                  <a:pt x="81" y="31"/>
                  <a:pt x="83" y="31"/>
                  <a:pt x="87" y="33"/>
                </a:cubicBezTo>
                <a:cubicBezTo>
                  <a:pt x="89" y="33"/>
                  <a:pt x="91" y="34"/>
                  <a:pt x="94" y="35"/>
                </a:cubicBezTo>
                <a:cubicBezTo>
                  <a:pt x="94" y="35"/>
                  <a:pt x="95" y="35"/>
                  <a:pt x="96" y="35"/>
                </a:cubicBezTo>
                <a:cubicBezTo>
                  <a:pt x="97" y="35"/>
                  <a:pt x="99" y="34"/>
                  <a:pt x="99" y="33"/>
                </a:cubicBezTo>
                <a:cubicBezTo>
                  <a:pt x="101" y="29"/>
                  <a:pt x="106" y="27"/>
                  <a:pt x="111" y="24"/>
                </a:cubicBezTo>
                <a:cubicBezTo>
                  <a:pt x="115" y="20"/>
                  <a:pt x="114" y="18"/>
                  <a:pt x="106" y="16"/>
                </a:cubicBezTo>
                <a:cubicBezTo>
                  <a:pt x="104" y="15"/>
                  <a:pt x="101" y="15"/>
                  <a:pt x="101" y="14"/>
                </a:cubicBezTo>
                <a:cubicBezTo>
                  <a:pt x="77" y="11"/>
                  <a:pt x="77" y="11"/>
                  <a:pt x="77" y="11"/>
                </a:cubicBezTo>
                <a:cubicBezTo>
                  <a:pt x="77" y="11"/>
                  <a:pt x="77" y="11"/>
                  <a:pt x="76" y="11"/>
                </a:cubicBezTo>
                <a:cubicBezTo>
                  <a:pt x="76" y="11"/>
                  <a:pt x="75" y="11"/>
                  <a:pt x="74" y="11"/>
                </a:cubicBezTo>
                <a:cubicBezTo>
                  <a:pt x="71" y="11"/>
                  <a:pt x="69" y="10"/>
                  <a:pt x="68" y="9"/>
                </a:cubicBezTo>
                <a:cubicBezTo>
                  <a:pt x="59" y="8"/>
                  <a:pt x="59" y="8"/>
                  <a:pt x="59" y="8"/>
                </a:cubicBezTo>
                <a:cubicBezTo>
                  <a:pt x="58" y="9"/>
                  <a:pt x="57" y="9"/>
                  <a:pt x="56" y="9"/>
                </a:cubicBezTo>
                <a:cubicBezTo>
                  <a:pt x="55" y="9"/>
                  <a:pt x="54" y="8"/>
                  <a:pt x="53" y="7"/>
                </a:cubicBezTo>
                <a:cubicBezTo>
                  <a:pt x="53" y="7"/>
                  <a:pt x="52" y="7"/>
                  <a:pt x="52" y="7"/>
                </a:cubicBezTo>
                <a:cubicBezTo>
                  <a:pt x="38" y="5"/>
                  <a:pt x="38" y="5"/>
                  <a:pt x="38" y="5"/>
                </a:cubicBezTo>
                <a:moveTo>
                  <a:pt x="2" y="0"/>
                </a:moveTo>
                <a:cubicBezTo>
                  <a:pt x="1" y="0"/>
                  <a:pt x="1" y="0"/>
                  <a:pt x="1" y="0"/>
                </a:cubicBezTo>
                <a:cubicBezTo>
                  <a:pt x="0" y="2"/>
                  <a:pt x="5" y="7"/>
                  <a:pt x="11" y="8"/>
                </a:cubicBezTo>
                <a:cubicBezTo>
                  <a:pt x="12" y="9"/>
                  <a:pt x="14" y="9"/>
                  <a:pt x="15" y="9"/>
                </a:cubicBezTo>
                <a:cubicBezTo>
                  <a:pt x="17" y="9"/>
                  <a:pt x="20" y="8"/>
                  <a:pt x="21" y="6"/>
                </a:cubicBezTo>
                <a:cubicBezTo>
                  <a:pt x="22" y="5"/>
                  <a:pt x="23" y="4"/>
                  <a:pt x="24" y="3"/>
                </a:cubicBezTo>
                <a:cubicBezTo>
                  <a:pt x="2" y="0"/>
                  <a:pt x="2" y="0"/>
                  <a:pt x="2"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2" name="Freeform 68"/>
          <p:cNvSpPr>
            <a:spLocks noEditPoints="1"/>
          </p:cNvSpPr>
          <p:nvPr/>
        </p:nvSpPr>
        <p:spPr bwMode="auto">
          <a:xfrm>
            <a:off x="0" y="3165475"/>
            <a:ext cx="1212850" cy="395288"/>
          </a:xfrm>
          <a:custGeom>
            <a:avLst/>
            <a:gdLst>
              <a:gd name="T0" fmla="*/ 86 w 86"/>
              <a:gd name="T1" fmla="*/ 27 h 28"/>
              <a:gd name="T2" fmla="*/ 86 w 86"/>
              <a:gd name="T3" fmla="*/ 28 h 28"/>
              <a:gd name="T4" fmla="*/ 86 w 86"/>
              <a:gd name="T5" fmla="*/ 28 h 28"/>
              <a:gd name="T6" fmla="*/ 86 w 86"/>
              <a:gd name="T7" fmla="*/ 27 h 28"/>
              <a:gd name="T8" fmla="*/ 7 w 86"/>
              <a:gd name="T9" fmla="*/ 0 h 28"/>
              <a:gd name="T10" fmla="*/ 0 w 86"/>
              <a:gd name="T11" fmla="*/ 2 h 28"/>
              <a:gd name="T12" fmla="*/ 0 w 86"/>
              <a:gd name="T13" fmla="*/ 16 h 28"/>
              <a:gd name="T14" fmla="*/ 52 w 86"/>
              <a:gd name="T15" fmla="*/ 23 h 28"/>
              <a:gd name="T16" fmla="*/ 61 w 86"/>
              <a:gd name="T17" fmla="*/ 20 h 28"/>
              <a:gd name="T18" fmla="*/ 53 w 86"/>
              <a:gd name="T19" fmla="*/ 11 h 28"/>
              <a:gd name="T20" fmla="*/ 46 w 86"/>
              <a:gd name="T21" fmla="*/ 6 h 28"/>
              <a:gd name="T22" fmla="*/ 40 w 86"/>
              <a:gd name="T23" fmla="*/ 7 h 28"/>
              <a:gd name="T24" fmla="*/ 30 w 86"/>
              <a:gd name="T25" fmla="*/ 9 h 28"/>
              <a:gd name="T26" fmla="*/ 16 w 86"/>
              <a:gd name="T27" fmla="*/ 4 h 28"/>
              <a:gd name="T28" fmla="*/ 7 w 8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28">
                <a:moveTo>
                  <a:pt x="86" y="27"/>
                </a:moveTo>
                <a:cubicBezTo>
                  <a:pt x="86" y="27"/>
                  <a:pt x="86" y="28"/>
                  <a:pt x="86" y="28"/>
                </a:cubicBezTo>
                <a:cubicBezTo>
                  <a:pt x="86" y="28"/>
                  <a:pt x="86" y="28"/>
                  <a:pt x="86" y="28"/>
                </a:cubicBezTo>
                <a:cubicBezTo>
                  <a:pt x="86" y="28"/>
                  <a:pt x="86" y="28"/>
                  <a:pt x="86" y="27"/>
                </a:cubicBezTo>
                <a:moveTo>
                  <a:pt x="7" y="0"/>
                </a:moveTo>
                <a:cubicBezTo>
                  <a:pt x="5" y="0"/>
                  <a:pt x="3" y="1"/>
                  <a:pt x="0" y="2"/>
                </a:cubicBezTo>
                <a:cubicBezTo>
                  <a:pt x="0" y="16"/>
                  <a:pt x="0" y="16"/>
                  <a:pt x="0" y="16"/>
                </a:cubicBezTo>
                <a:cubicBezTo>
                  <a:pt x="52" y="23"/>
                  <a:pt x="52" y="23"/>
                  <a:pt x="52" y="23"/>
                </a:cubicBezTo>
                <a:cubicBezTo>
                  <a:pt x="53" y="21"/>
                  <a:pt x="56" y="20"/>
                  <a:pt x="61" y="20"/>
                </a:cubicBezTo>
                <a:cubicBezTo>
                  <a:pt x="55" y="18"/>
                  <a:pt x="54" y="14"/>
                  <a:pt x="53" y="11"/>
                </a:cubicBezTo>
                <a:cubicBezTo>
                  <a:pt x="53" y="8"/>
                  <a:pt x="50" y="6"/>
                  <a:pt x="46" y="6"/>
                </a:cubicBezTo>
                <a:cubicBezTo>
                  <a:pt x="44" y="6"/>
                  <a:pt x="42" y="7"/>
                  <a:pt x="40" y="7"/>
                </a:cubicBezTo>
                <a:cubicBezTo>
                  <a:pt x="36" y="8"/>
                  <a:pt x="33" y="9"/>
                  <a:pt x="30" y="9"/>
                </a:cubicBezTo>
                <a:cubicBezTo>
                  <a:pt x="25" y="9"/>
                  <a:pt x="20" y="7"/>
                  <a:pt x="16" y="4"/>
                </a:cubicBezTo>
                <a:cubicBezTo>
                  <a:pt x="13" y="1"/>
                  <a:pt x="10" y="0"/>
                  <a:pt x="7"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3" name="Freeform 69"/>
          <p:cNvSpPr>
            <a:spLocks noEditPoints="1"/>
          </p:cNvSpPr>
          <p:nvPr/>
        </p:nvSpPr>
        <p:spPr bwMode="auto">
          <a:xfrm>
            <a:off x="0" y="3390900"/>
            <a:ext cx="1312863" cy="579438"/>
          </a:xfrm>
          <a:custGeom>
            <a:avLst/>
            <a:gdLst>
              <a:gd name="T0" fmla="*/ 55 w 93"/>
              <a:gd name="T1" fmla="*/ 25 h 41"/>
              <a:gd name="T2" fmla="*/ 50 w 93"/>
              <a:gd name="T3" fmla="*/ 23 h 41"/>
              <a:gd name="T4" fmla="*/ 53 w 93"/>
              <a:gd name="T5" fmla="*/ 22 h 41"/>
              <a:gd name="T6" fmla="*/ 56 w 93"/>
              <a:gd name="T7" fmla="*/ 21 h 41"/>
              <a:gd name="T8" fmla="*/ 60 w 93"/>
              <a:gd name="T9" fmla="*/ 23 h 41"/>
              <a:gd name="T10" fmla="*/ 57 w 93"/>
              <a:gd name="T11" fmla="*/ 25 h 41"/>
              <a:gd name="T12" fmla="*/ 55 w 93"/>
              <a:gd name="T13" fmla="*/ 25 h 41"/>
              <a:gd name="T14" fmla="*/ 0 w 93"/>
              <a:gd name="T15" fmla="*/ 0 h 41"/>
              <a:gd name="T16" fmla="*/ 0 w 93"/>
              <a:gd name="T17" fmla="*/ 34 h 41"/>
              <a:gd name="T18" fmla="*/ 3 w 93"/>
              <a:gd name="T19" fmla="*/ 35 h 41"/>
              <a:gd name="T20" fmla="*/ 35 w 93"/>
              <a:gd name="T21" fmla="*/ 40 h 41"/>
              <a:gd name="T22" fmla="*/ 58 w 93"/>
              <a:gd name="T23" fmla="*/ 35 h 41"/>
              <a:gd name="T24" fmla="*/ 64 w 93"/>
              <a:gd name="T25" fmla="*/ 34 h 41"/>
              <a:gd name="T26" fmla="*/ 79 w 93"/>
              <a:gd name="T27" fmla="*/ 38 h 41"/>
              <a:gd name="T28" fmla="*/ 85 w 93"/>
              <a:gd name="T29" fmla="*/ 41 h 41"/>
              <a:gd name="T30" fmla="*/ 86 w 93"/>
              <a:gd name="T31" fmla="*/ 41 h 41"/>
              <a:gd name="T32" fmla="*/ 87 w 93"/>
              <a:gd name="T33" fmla="*/ 32 h 41"/>
              <a:gd name="T34" fmla="*/ 91 w 93"/>
              <a:gd name="T35" fmla="*/ 28 h 41"/>
              <a:gd name="T36" fmla="*/ 86 w 93"/>
              <a:gd name="T37" fmla="*/ 12 h 41"/>
              <a:gd name="T38" fmla="*/ 86 w 93"/>
              <a:gd name="T39" fmla="*/ 12 h 41"/>
              <a:gd name="T40" fmla="*/ 70 w 93"/>
              <a:gd name="T41" fmla="*/ 20 h 41"/>
              <a:gd name="T42" fmla="*/ 64 w 93"/>
              <a:gd name="T43" fmla="*/ 19 h 41"/>
              <a:gd name="T44" fmla="*/ 52 w 93"/>
              <a:gd name="T45" fmla="*/ 10 h 41"/>
              <a:gd name="T46" fmla="*/ 52 w 93"/>
              <a:gd name="T47" fmla="*/ 7 h 41"/>
              <a:gd name="T48" fmla="*/ 0 w 93"/>
              <a:gd name="T4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41">
                <a:moveTo>
                  <a:pt x="55" y="25"/>
                </a:moveTo>
                <a:cubicBezTo>
                  <a:pt x="53" y="25"/>
                  <a:pt x="51" y="25"/>
                  <a:pt x="50" y="23"/>
                </a:cubicBezTo>
                <a:cubicBezTo>
                  <a:pt x="50" y="22"/>
                  <a:pt x="52" y="22"/>
                  <a:pt x="53" y="22"/>
                </a:cubicBezTo>
                <a:cubicBezTo>
                  <a:pt x="54" y="21"/>
                  <a:pt x="55" y="21"/>
                  <a:pt x="56" y="21"/>
                </a:cubicBezTo>
                <a:cubicBezTo>
                  <a:pt x="58" y="21"/>
                  <a:pt x="59" y="22"/>
                  <a:pt x="60" y="23"/>
                </a:cubicBezTo>
                <a:cubicBezTo>
                  <a:pt x="60" y="24"/>
                  <a:pt x="59" y="25"/>
                  <a:pt x="57" y="25"/>
                </a:cubicBezTo>
                <a:cubicBezTo>
                  <a:pt x="56" y="25"/>
                  <a:pt x="55" y="25"/>
                  <a:pt x="55" y="25"/>
                </a:cubicBezTo>
                <a:moveTo>
                  <a:pt x="0" y="0"/>
                </a:moveTo>
                <a:cubicBezTo>
                  <a:pt x="0" y="34"/>
                  <a:pt x="0" y="34"/>
                  <a:pt x="0" y="34"/>
                </a:cubicBezTo>
                <a:cubicBezTo>
                  <a:pt x="1" y="34"/>
                  <a:pt x="2" y="35"/>
                  <a:pt x="3" y="35"/>
                </a:cubicBezTo>
                <a:cubicBezTo>
                  <a:pt x="13" y="37"/>
                  <a:pt x="24" y="40"/>
                  <a:pt x="35" y="40"/>
                </a:cubicBezTo>
                <a:cubicBezTo>
                  <a:pt x="43" y="40"/>
                  <a:pt x="51" y="38"/>
                  <a:pt x="58" y="35"/>
                </a:cubicBezTo>
                <a:cubicBezTo>
                  <a:pt x="61" y="34"/>
                  <a:pt x="63" y="34"/>
                  <a:pt x="64" y="34"/>
                </a:cubicBezTo>
                <a:cubicBezTo>
                  <a:pt x="70" y="34"/>
                  <a:pt x="74" y="36"/>
                  <a:pt x="79" y="38"/>
                </a:cubicBezTo>
                <a:cubicBezTo>
                  <a:pt x="81" y="39"/>
                  <a:pt x="83" y="41"/>
                  <a:pt x="85" y="41"/>
                </a:cubicBezTo>
                <a:cubicBezTo>
                  <a:pt x="85" y="41"/>
                  <a:pt x="86" y="41"/>
                  <a:pt x="86" y="41"/>
                </a:cubicBezTo>
                <a:cubicBezTo>
                  <a:pt x="79" y="38"/>
                  <a:pt x="80" y="35"/>
                  <a:pt x="87" y="32"/>
                </a:cubicBezTo>
                <a:cubicBezTo>
                  <a:pt x="89" y="31"/>
                  <a:pt x="93" y="30"/>
                  <a:pt x="91" y="28"/>
                </a:cubicBezTo>
                <a:cubicBezTo>
                  <a:pt x="83" y="19"/>
                  <a:pt x="83" y="19"/>
                  <a:pt x="86" y="12"/>
                </a:cubicBezTo>
                <a:cubicBezTo>
                  <a:pt x="86" y="12"/>
                  <a:pt x="86" y="12"/>
                  <a:pt x="86" y="12"/>
                </a:cubicBezTo>
                <a:cubicBezTo>
                  <a:pt x="81" y="15"/>
                  <a:pt x="77" y="20"/>
                  <a:pt x="70" y="20"/>
                </a:cubicBezTo>
                <a:cubicBezTo>
                  <a:pt x="68" y="20"/>
                  <a:pt x="66" y="19"/>
                  <a:pt x="64" y="19"/>
                </a:cubicBezTo>
                <a:cubicBezTo>
                  <a:pt x="57" y="17"/>
                  <a:pt x="52" y="14"/>
                  <a:pt x="52" y="10"/>
                </a:cubicBezTo>
                <a:cubicBezTo>
                  <a:pt x="52" y="9"/>
                  <a:pt x="52" y="8"/>
                  <a:pt x="52" y="7"/>
                </a:cubicBezTo>
                <a:cubicBezTo>
                  <a:pt x="0" y="0"/>
                  <a:pt x="0" y="0"/>
                  <a:pt x="0"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4" name="Freeform 70"/>
          <p:cNvSpPr>
            <a:spLocks noEditPoints="1"/>
          </p:cNvSpPr>
          <p:nvPr/>
        </p:nvSpPr>
        <p:spPr bwMode="auto">
          <a:xfrm>
            <a:off x="0" y="3095625"/>
            <a:ext cx="1327150" cy="479425"/>
          </a:xfrm>
          <a:custGeom>
            <a:avLst/>
            <a:gdLst>
              <a:gd name="T0" fmla="*/ 86 w 94"/>
              <a:gd name="T1" fmla="*/ 26 h 34"/>
              <a:gd name="T2" fmla="*/ 80 w 94"/>
              <a:gd name="T3" fmla="*/ 29 h 34"/>
              <a:gd name="T4" fmla="*/ 79 w 94"/>
              <a:gd name="T5" fmla="*/ 32 h 34"/>
              <a:gd name="T6" fmla="*/ 86 w 94"/>
              <a:gd name="T7" fmla="*/ 33 h 34"/>
              <a:gd name="T8" fmla="*/ 86 w 94"/>
              <a:gd name="T9" fmla="*/ 32 h 34"/>
              <a:gd name="T10" fmla="*/ 86 w 94"/>
              <a:gd name="T11" fmla="*/ 33 h 34"/>
              <a:gd name="T12" fmla="*/ 93 w 94"/>
              <a:gd name="T13" fmla="*/ 34 h 34"/>
              <a:gd name="T14" fmla="*/ 94 w 94"/>
              <a:gd name="T15" fmla="*/ 31 h 34"/>
              <a:gd name="T16" fmla="*/ 88 w 94"/>
              <a:gd name="T17" fmla="*/ 26 h 34"/>
              <a:gd name="T18" fmla="*/ 86 w 94"/>
              <a:gd name="T19" fmla="*/ 26 h 34"/>
              <a:gd name="T20" fmla="*/ 3 w 94"/>
              <a:gd name="T21" fmla="*/ 0 h 34"/>
              <a:gd name="T22" fmla="*/ 0 w 94"/>
              <a:gd name="T23" fmla="*/ 1 h 34"/>
              <a:gd name="T24" fmla="*/ 0 w 94"/>
              <a:gd name="T25" fmla="*/ 7 h 34"/>
              <a:gd name="T26" fmla="*/ 7 w 94"/>
              <a:gd name="T27" fmla="*/ 5 h 34"/>
              <a:gd name="T28" fmla="*/ 16 w 94"/>
              <a:gd name="T29" fmla="*/ 9 h 34"/>
              <a:gd name="T30" fmla="*/ 30 w 94"/>
              <a:gd name="T31" fmla="*/ 14 h 34"/>
              <a:gd name="T32" fmla="*/ 40 w 94"/>
              <a:gd name="T33" fmla="*/ 12 h 34"/>
              <a:gd name="T34" fmla="*/ 46 w 94"/>
              <a:gd name="T35" fmla="*/ 11 h 34"/>
              <a:gd name="T36" fmla="*/ 53 w 94"/>
              <a:gd name="T37" fmla="*/ 16 h 34"/>
              <a:gd name="T38" fmla="*/ 61 w 94"/>
              <a:gd name="T39" fmla="*/ 25 h 34"/>
              <a:gd name="T40" fmla="*/ 52 w 94"/>
              <a:gd name="T41" fmla="*/ 28 h 34"/>
              <a:gd name="T42" fmla="*/ 57 w 94"/>
              <a:gd name="T43" fmla="*/ 29 h 34"/>
              <a:gd name="T44" fmla="*/ 61 w 94"/>
              <a:gd name="T45" fmla="*/ 27 h 34"/>
              <a:gd name="T46" fmla="*/ 68 w 94"/>
              <a:gd name="T47" fmla="*/ 26 h 34"/>
              <a:gd name="T48" fmla="*/ 74 w 94"/>
              <a:gd name="T49" fmla="*/ 21 h 34"/>
              <a:gd name="T50" fmla="*/ 70 w 94"/>
              <a:gd name="T51" fmla="*/ 22 h 34"/>
              <a:gd name="T52" fmla="*/ 64 w 94"/>
              <a:gd name="T53" fmla="*/ 23 h 34"/>
              <a:gd name="T54" fmla="*/ 60 w 94"/>
              <a:gd name="T55" fmla="*/ 20 h 34"/>
              <a:gd name="T56" fmla="*/ 61 w 94"/>
              <a:gd name="T57" fmla="*/ 6 h 34"/>
              <a:gd name="T58" fmla="*/ 33 w 94"/>
              <a:gd name="T59" fmla="*/ 11 h 34"/>
              <a:gd name="T60" fmla="*/ 29 w 94"/>
              <a:gd name="T61" fmla="*/ 12 h 34"/>
              <a:gd name="T62" fmla="*/ 23 w 94"/>
              <a:gd name="T63" fmla="*/ 9 h 34"/>
              <a:gd name="T64" fmla="*/ 9 w 94"/>
              <a:gd name="T65" fmla="*/ 1 h 34"/>
              <a:gd name="T66" fmla="*/ 3 w 94"/>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34">
                <a:moveTo>
                  <a:pt x="86" y="26"/>
                </a:moveTo>
                <a:cubicBezTo>
                  <a:pt x="83" y="26"/>
                  <a:pt x="81" y="27"/>
                  <a:pt x="80" y="29"/>
                </a:cubicBezTo>
                <a:cubicBezTo>
                  <a:pt x="80" y="30"/>
                  <a:pt x="79" y="31"/>
                  <a:pt x="79" y="32"/>
                </a:cubicBezTo>
                <a:cubicBezTo>
                  <a:pt x="86" y="33"/>
                  <a:pt x="86" y="33"/>
                  <a:pt x="86" y="33"/>
                </a:cubicBezTo>
                <a:cubicBezTo>
                  <a:pt x="86" y="33"/>
                  <a:pt x="86" y="32"/>
                  <a:pt x="86" y="32"/>
                </a:cubicBezTo>
                <a:cubicBezTo>
                  <a:pt x="86" y="33"/>
                  <a:pt x="86" y="33"/>
                  <a:pt x="86" y="33"/>
                </a:cubicBezTo>
                <a:cubicBezTo>
                  <a:pt x="93" y="34"/>
                  <a:pt x="93" y="34"/>
                  <a:pt x="93" y="34"/>
                </a:cubicBezTo>
                <a:cubicBezTo>
                  <a:pt x="93" y="33"/>
                  <a:pt x="94" y="32"/>
                  <a:pt x="94" y="31"/>
                </a:cubicBezTo>
                <a:cubicBezTo>
                  <a:pt x="93" y="28"/>
                  <a:pt x="93" y="26"/>
                  <a:pt x="88" y="26"/>
                </a:cubicBezTo>
                <a:cubicBezTo>
                  <a:pt x="87" y="26"/>
                  <a:pt x="87" y="26"/>
                  <a:pt x="86" y="26"/>
                </a:cubicBezTo>
                <a:moveTo>
                  <a:pt x="3" y="0"/>
                </a:moveTo>
                <a:cubicBezTo>
                  <a:pt x="2" y="0"/>
                  <a:pt x="1" y="0"/>
                  <a:pt x="0" y="1"/>
                </a:cubicBezTo>
                <a:cubicBezTo>
                  <a:pt x="0" y="7"/>
                  <a:pt x="0" y="7"/>
                  <a:pt x="0" y="7"/>
                </a:cubicBezTo>
                <a:cubicBezTo>
                  <a:pt x="3" y="6"/>
                  <a:pt x="5" y="5"/>
                  <a:pt x="7" y="5"/>
                </a:cubicBezTo>
                <a:cubicBezTo>
                  <a:pt x="10" y="5"/>
                  <a:pt x="13" y="6"/>
                  <a:pt x="16" y="9"/>
                </a:cubicBezTo>
                <a:cubicBezTo>
                  <a:pt x="20" y="12"/>
                  <a:pt x="25" y="14"/>
                  <a:pt x="30" y="14"/>
                </a:cubicBezTo>
                <a:cubicBezTo>
                  <a:pt x="33" y="14"/>
                  <a:pt x="36" y="13"/>
                  <a:pt x="40" y="12"/>
                </a:cubicBezTo>
                <a:cubicBezTo>
                  <a:pt x="42" y="12"/>
                  <a:pt x="44" y="11"/>
                  <a:pt x="46" y="11"/>
                </a:cubicBezTo>
                <a:cubicBezTo>
                  <a:pt x="50" y="11"/>
                  <a:pt x="53" y="13"/>
                  <a:pt x="53" y="16"/>
                </a:cubicBezTo>
                <a:cubicBezTo>
                  <a:pt x="54" y="19"/>
                  <a:pt x="55" y="23"/>
                  <a:pt x="61" y="25"/>
                </a:cubicBezTo>
                <a:cubicBezTo>
                  <a:pt x="56" y="25"/>
                  <a:pt x="53" y="26"/>
                  <a:pt x="52" y="28"/>
                </a:cubicBezTo>
                <a:cubicBezTo>
                  <a:pt x="57" y="29"/>
                  <a:pt x="57" y="29"/>
                  <a:pt x="57" y="29"/>
                </a:cubicBezTo>
                <a:cubicBezTo>
                  <a:pt x="58" y="28"/>
                  <a:pt x="59" y="27"/>
                  <a:pt x="61" y="27"/>
                </a:cubicBezTo>
                <a:cubicBezTo>
                  <a:pt x="64" y="27"/>
                  <a:pt x="66" y="27"/>
                  <a:pt x="68" y="26"/>
                </a:cubicBezTo>
                <a:cubicBezTo>
                  <a:pt x="72" y="25"/>
                  <a:pt x="75" y="24"/>
                  <a:pt x="74" y="21"/>
                </a:cubicBezTo>
                <a:cubicBezTo>
                  <a:pt x="72" y="21"/>
                  <a:pt x="71" y="21"/>
                  <a:pt x="70" y="22"/>
                </a:cubicBezTo>
                <a:cubicBezTo>
                  <a:pt x="68" y="22"/>
                  <a:pt x="66" y="23"/>
                  <a:pt x="64" y="23"/>
                </a:cubicBezTo>
                <a:cubicBezTo>
                  <a:pt x="62" y="23"/>
                  <a:pt x="62" y="22"/>
                  <a:pt x="60" y="20"/>
                </a:cubicBezTo>
                <a:cubicBezTo>
                  <a:pt x="58" y="16"/>
                  <a:pt x="58" y="12"/>
                  <a:pt x="61" y="6"/>
                </a:cubicBezTo>
                <a:cubicBezTo>
                  <a:pt x="51" y="9"/>
                  <a:pt x="41" y="7"/>
                  <a:pt x="33" y="11"/>
                </a:cubicBezTo>
                <a:cubicBezTo>
                  <a:pt x="31" y="12"/>
                  <a:pt x="30" y="12"/>
                  <a:pt x="29" y="12"/>
                </a:cubicBezTo>
                <a:cubicBezTo>
                  <a:pt x="26" y="12"/>
                  <a:pt x="24" y="11"/>
                  <a:pt x="23" y="9"/>
                </a:cubicBezTo>
                <a:cubicBezTo>
                  <a:pt x="21" y="5"/>
                  <a:pt x="14" y="4"/>
                  <a:pt x="9" y="1"/>
                </a:cubicBezTo>
                <a:cubicBezTo>
                  <a:pt x="6" y="0"/>
                  <a:pt x="5" y="0"/>
                  <a:pt x="3"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5" name="Freeform 71"/>
          <p:cNvSpPr>
            <a:spLocks noEditPoints="1"/>
          </p:cNvSpPr>
          <p:nvPr/>
        </p:nvSpPr>
        <p:spPr bwMode="auto">
          <a:xfrm>
            <a:off x="733425" y="3490913"/>
            <a:ext cx="720725" cy="479425"/>
          </a:xfrm>
          <a:custGeom>
            <a:avLst/>
            <a:gdLst>
              <a:gd name="T0" fmla="*/ 34 w 51"/>
              <a:gd name="T1" fmla="*/ 5 h 34"/>
              <a:gd name="T2" fmla="*/ 39 w 51"/>
              <a:gd name="T3" fmla="*/ 21 h 34"/>
              <a:gd name="T4" fmla="*/ 35 w 51"/>
              <a:gd name="T5" fmla="*/ 25 h 34"/>
              <a:gd name="T6" fmla="*/ 34 w 51"/>
              <a:gd name="T7" fmla="*/ 34 h 34"/>
              <a:gd name="T8" fmla="*/ 37 w 51"/>
              <a:gd name="T9" fmla="*/ 33 h 34"/>
              <a:gd name="T10" fmla="*/ 37 w 51"/>
              <a:gd name="T11" fmla="*/ 33 h 34"/>
              <a:gd name="T12" fmla="*/ 33 w 51"/>
              <a:gd name="T13" fmla="*/ 30 h 34"/>
              <a:gd name="T14" fmla="*/ 37 w 51"/>
              <a:gd name="T15" fmla="*/ 28 h 34"/>
              <a:gd name="T16" fmla="*/ 43 w 51"/>
              <a:gd name="T17" fmla="*/ 26 h 34"/>
              <a:gd name="T18" fmla="*/ 51 w 51"/>
              <a:gd name="T19" fmla="*/ 23 h 34"/>
              <a:gd name="T20" fmla="*/ 44 w 51"/>
              <a:gd name="T21" fmla="*/ 18 h 34"/>
              <a:gd name="T22" fmla="*/ 42 w 51"/>
              <a:gd name="T23" fmla="*/ 18 h 34"/>
              <a:gd name="T24" fmla="*/ 38 w 51"/>
              <a:gd name="T25" fmla="*/ 9 h 34"/>
              <a:gd name="T26" fmla="*/ 41 w 51"/>
              <a:gd name="T27" fmla="*/ 6 h 34"/>
              <a:gd name="T28" fmla="*/ 34 w 51"/>
              <a:gd name="T29" fmla="*/ 5 h 34"/>
              <a:gd name="T30" fmla="*/ 0 w 51"/>
              <a:gd name="T31" fmla="*/ 0 h 34"/>
              <a:gd name="T32" fmla="*/ 0 w 51"/>
              <a:gd name="T33" fmla="*/ 3 h 34"/>
              <a:gd name="T34" fmla="*/ 12 w 51"/>
              <a:gd name="T35" fmla="*/ 12 h 34"/>
              <a:gd name="T36" fmla="*/ 18 w 51"/>
              <a:gd name="T37" fmla="*/ 13 h 34"/>
              <a:gd name="T38" fmla="*/ 34 w 51"/>
              <a:gd name="T39" fmla="*/ 5 h 34"/>
              <a:gd name="T40" fmla="*/ 27 w 51"/>
              <a:gd name="T41" fmla="*/ 4 h 34"/>
              <a:gd name="T42" fmla="*/ 24 w 51"/>
              <a:gd name="T43" fmla="*/ 7 h 34"/>
              <a:gd name="T44" fmla="*/ 18 w 51"/>
              <a:gd name="T45" fmla="*/ 10 h 34"/>
              <a:gd name="T46" fmla="*/ 14 w 51"/>
              <a:gd name="T47" fmla="*/ 9 h 34"/>
              <a:gd name="T48" fmla="*/ 4 w 51"/>
              <a:gd name="T49" fmla="*/ 1 h 34"/>
              <a:gd name="T50" fmla="*/ 5 w 51"/>
              <a:gd name="T51" fmla="*/ 1 h 34"/>
              <a:gd name="T52" fmla="*/ 0 w 51"/>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34">
                <a:moveTo>
                  <a:pt x="34" y="5"/>
                </a:moveTo>
                <a:cubicBezTo>
                  <a:pt x="31" y="12"/>
                  <a:pt x="31" y="12"/>
                  <a:pt x="39" y="21"/>
                </a:cubicBezTo>
                <a:cubicBezTo>
                  <a:pt x="41" y="23"/>
                  <a:pt x="37" y="24"/>
                  <a:pt x="35" y="25"/>
                </a:cubicBezTo>
                <a:cubicBezTo>
                  <a:pt x="28" y="28"/>
                  <a:pt x="27" y="31"/>
                  <a:pt x="34" y="34"/>
                </a:cubicBezTo>
                <a:cubicBezTo>
                  <a:pt x="35" y="34"/>
                  <a:pt x="36" y="33"/>
                  <a:pt x="37" y="33"/>
                </a:cubicBezTo>
                <a:cubicBezTo>
                  <a:pt x="37" y="33"/>
                  <a:pt x="37" y="33"/>
                  <a:pt x="37" y="33"/>
                </a:cubicBezTo>
                <a:cubicBezTo>
                  <a:pt x="35" y="32"/>
                  <a:pt x="33" y="32"/>
                  <a:pt x="33" y="30"/>
                </a:cubicBezTo>
                <a:cubicBezTo>
                  <a:pt x="34" y="29"/>
                  <a:pt x="35" y="28"/>
                  <a:pt x="37" y="28"/>
                </a:cubicBezTo>
                <a:cubicBezTo>
                  <a:pt x="39" y="27"/>
                  <a:pt x="41" y="27"/>
                  <a:pt x="43" y="26"/>
                </a:cubicBezTo>
                <a:cubicBezTo>
                  <a:pt x="46" y="25"/>
                  <a:pt x="51" y="25"/>
                  <a:pt x="51" y="23"/>
                </a:cubicBezTo>
                <a:cubicBezTo>
                  <a:pt x="51" y="21"/>
                  <a:pt x="47" y="19"/>
                  <a:pt x="44" y="18"/>
                </a:cubicBezTo>
                <a:cubicBezTo>
                  <a:pt x="43" y="18"/>
                  <a:pt x="42" y="18"/>
                  <a:pt x="42" y="18"/>
                </a:cubicBezTo>
                <a:cubicBezTo>
                  <a:pt x="35" y="15"/>
                  <a:pt x="34" y="14"/>
                  <a:pt x="38" y="9"/>
                </a:cubicBezTo>
                <a:cubicBezTo>
                  <a:pt x="39" y="8"/>
                  <a:pt x="40" y="7"/>
                  <a:pt x="41" y="6"/>
                </a:cubicBezTo>
                <a:cubicBezTo>
                  <a:pt x="34" y="5"/>
                  <a:pt x="34" y="5"/>
                  <a:pt x="34" y="5"/>
                </a:cubicBezTo>
                <a:moveTo>
                  <a:pt x="0" y="0"/>
                </a:moveTo>
                <a:cubicBezTo>
                  <a:pt x="0" y="1"/>
                  <a:pt x="0" y="2"/>
                  <a:pt x="0" y="3"/>
                </a:cubicBezTo>
                <a:cubicBezTo>
                  <a:pt x="0" y="7"/>
                  <a:pt x="5" y="10"/>
                  <a:pt x="12" y="12"/>
                </a:cubicBezTo>
                <a:cubicBezTo>
                  <a:pt x="14" y="12"/>
                  <a:pt x="16" y="13"/>
                  <a:pt x="18" y="13"/>
                </a:cubicBezTo>
                <a:cubicBezTo>
                  <a:pt x="25" y="13"/>
                  <a:pt x="29" y="8"/>
                  <a:pt x="34" y="5"/>
                </a:cubicBezTo>
                <a:cubicBezTo>
                  <a:pt x="27" y="4"/>
                  <a:pt x="27" y="4"/>
                  <a:pt x="27" y="4"/>
                </a:cubicBezTo>
                <a:cubicBezTo>
                  <a:pt x="26" y="5"/>
                  <a:pt x="25" y="6"/>
                  <a:pt x="24" y="7"/>
                </a:cubicBezTo>
                <a:cubicBezTo>
                  <a:pt x="23" y="9"/>
                  <a:pt x="20" y="10"/>
                  <a:pt x="18" y="10"/>
                </a:cubicBezTo>
                <a:cubicBezTo>
                  <a:pt x="17" y="10"/>
                  <a:pt x="15" y="10"/>
                  <a:pt x="14" y="9"/>
                </a:cubicBezTo>
                <a:cubicBezTo>
                  <a:pt x="8" y="8"/>
                  <a:pt x="3" y="3"/>
                  <a:pt x="4" y="1"/>
                </a:cubicBezTo>
                <a:cubicBezTo>
                  <a:pt x="4" y="1"/>
                  <a:pt x="4" y="1"/>
                  <a:pt x="5" y="1"/>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8" name="Freeform 74"/>
          <p:cNvSpPr/>
          <p:nvPr/>
        </p:nvSpPr>
        <p:spPr bwMode="auto">
          <a:xfrm>
            <a:off x="0" y="1752600"/>
            <a:ext cx="127000" cy="325438"/>
          </a:xfrm>
          <a:custGeom>
            <a:avLst/>
            <a:gdLst>
              <a:gd name="T0" fmla="*/ 0 w 9"/>
              <a:gd name="T1" fmla="*/ 0 h 23"/>
              <a:gd name="T2" fmla="*/ 0 w 9"/>
              <a:gd name="T3" fmla="*/ 16 h 23"/>
              <a:gd name="T4" fmla="*/ 5 w 9"/>
              <a:gd name="T5" fmla="*/ 23 h 23"/>
              <a:gd name="T6" fmla="*/ 8 w 9"/>
              <a:gd name="T7" fmla="*/ 20 h 23"/>
              <a:gd name="T8" fmla="*/ 2 w 9"/>
              <a:gd name="T9" fmla="*/ 6 h 23"/>
              <a:gd name="T10" fmla="*/ 0 w 9"/>
              <a:gd name="T11" fmla="*/ 0 h 23"/>
            </a:gdLst>
            <a:ahLst/>
            <a:cxnLst>
              <a:cxn ang="0">
                <a:pos x="T0" y="T1"/>
              </a:cxn>
              <a:cxn ang="0">
                <a:pos x="T2" y="T3"/>
              </a:cxn>
              <a:cxn ang="0">
                <a:pos x="T4" y="T5"/>
              </a:cxn>
              <a:cxn ang="0">
                <a:pos x="T6" y="T7"/>
              </a:cxn>
              <a:cxn ang="0">
                <a:pos x="T8" y="T9"/>
              </a:cxn>
              <a:cxn ang="0">
                <a:pos x="T10" y="T11"/>
              </a:cxn>
            </a:cxnLst>
            <a:rect l="0" t="0" r="r" b="b"/>
            <a:pathLst>
              <a:path w="9" h="23">
                <a:moveTo>
                  <a:pt x="0" y="0"/>
                </a:moveTo>
                <a:cubicBezTo>
                  <a:pt x="0" y="16"/>
                  <a:pt x="0" y="16"/>
                  <a:pt x="0" y="16"/>
                </a:cubicBezTo>
                <a:cubicBezTo>
                  <a:pt x="3" y="18"/>
                  <a:pt x="4" y="20"/>
                  <a:pt x="5" y="23"/>
                </a:cubicBezTo>
                <a:cubicBezTo>
                  <a:pt x="8" y="22"/>
                  <a:pt x="9" y="20"/>
                  <a:pt x="8" y="20"/>
                </a:cubicBezTo>
                <a:cubicBezTo>
                  <a:pt x="3" y="15"/>
                  <a:pt x="3" y="11"/>
                  <a:pt x="2" y="6"/>
                </a:cubicBezTo>
                <a:cubicBezTo>
                  <a:pt x="2" y="4"/>
                  <a:pt x="1" y="2"/>
                  <a:pt x="0" y="0"/>
                </a:cubicBezTo>
              </a:path>
            </a:pathLst>
          </a:custGeom>
          <a:solidFill>
            <a:srgbClr val="80AA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9" name="Freeform 75"/>
          <p:cNvSpPr/>
          <p:nvPr/>
        </p:nvSpPr>
        <p:spPr bwMode="auto">
          <a:xfrm>
            <a:off x="0" y="1666875"/>
            <a:ext cx="268288" cy="509588"/>
          </a:xfrm>
          <a:custGeom>
            <a:avLst/>
            <a:gdLst>
              <a:gd name="T0" fmla="*/ 0 w 19"/>
              <a:gd name="T1" fmla="*/ 0 h 36"/>
              <a:gd name="T2" fmla="*/ 0 w 19"/>
              <a:gd name="T3" fmla="*/ 6 h 36"/>
              <a:gd name="T4" fmla="*/ 2 w 19"/>
              <a:gd name="T5" fmla="*/ 12 h 36"/>
              <a:gd name="T6" fmla="*/ 8 w 19"/>
              <a:gd name="T7" fmla="*/ 26 h 36"/>
              <a:gd name="T8" fmla="*/ 5 w 19"/>
              <a:gd name="T9" fmla="*/ 29 h 36"/>
              <a:gd name="T10" fmla="*/ 0 w 19"/>
              <a:gd name="T11" fmla="*/ 22 h 36"/>
              <a:gd name="T12" fmla="*/ 0 w 19"/>
              <a:gd name="T13" fmla="*/ 35 h 36"/>
              <a:gd name="T14" fmla="*/ 2 w 19"/>
              <a:gd name="T15" fmla="*/ 36 h 36"/>
              <a:gd name="T16" fmla="*/ 4 w 19"/>
              <a:gd name="T17" fmla="*/ 35 h 36"/>
              <a:gd name="T18" fmla="*/ 17 w 19"/>
              <a:gd name="T19" fmla="*/ 25 h 36"/>
              <a:gd name="T20" fmla="*/ 16 w 19"/>
              <a:gd name="T21" fmla="*/ 22 h 36"/>
              <a:gd name="T22" fmla="*/ 16 w 19"/>
              <a:gd name="T23" fmla="*/ 22 h 36"/>
              <a:gd name="T24" fmla="*/ 15 w 19"/>
              <a:gd name="T25" fmla="*/ 22 h 36"/>
              <a:gd name="T26" fmla="*/ 8 w 19"/>
              <a:gd name="T27" fmla="*/ 16 h 36"/>
              <a:gd name="T28" fmla="*/ 7 w 19"/>
              <a:gd name="T29" fmla="*/ 5 h 36"/>
              <a:gd name="T30" fmla="*/ 1 w 19"/>
              <a:gd name="T31" fmla="*/ 0 h 36"/>
              <a:gd name="T32" fmla="*/ 0 w 19"/>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36">
                <a:moveTo>
                  <a:pt x="0" y="0"/>
                </a:moveTo>
                <a:cubicBezTo>
                  <a:pt x="0" y="6"/>
                  <a:pt x="0" y="6"/>
                  <a:pt x="0" y="6"/>
                </a:cubicBezTo>
                <a:cubicBezTo>
                  <a:pt x="1" y="8"/>
                  <a:pt x="2" y="10"/>
                  <a:pt x="2" y="12"/>
                </a:cubicBezTo>
                <a:cubicBezTo>
                  <a:pt x="3" y="17"/>
                  <a:pt x="3" y="21"/>
                  <a:pt x="8" y="26"/>
                </a:cubicBezTo>
                <a:cubicBezTo>
                  <a:pt x="9" y="26"/>
                  <a:pt x="8" y="28"/>
                  <a:pt x="5" y="29"/>
                </a:cubicBezTo>
                <a:cubicBezTo>
                  <a:pt x="4" y="26"/>
                  <a:pt x="3" y="24"/>
                  <a:pt x="0" y="22"/>
                </a:cubicBezTo>
                <a:cubicBezTo>
                  <a:pt x="0" y="35"/>
                  <a:pt x="0" y="35"/>
                  <a:pt x="0" y="35"/>
                </a:cubicBezTo>
                <a:cubicBezTo>
                  <a:pt x="0" y="36"/>
                  <a:pt x="1" y="36"/>
                  <a:pt x="2" y="36"/>
                </a:cubicBezTo>
                <a:cubicBezTo>
                  <a:pt x="2" y="36"/>
                  <a:pt x="3" y="36"/>
                  <a:pt x="4" y="35"/>
                </a:cubicBezTo>
                <a:cubicBezTo>
                  <a:pt x="9" y="32"/>
                  <a:pt x="15" y="29"/>
                  <a:pt x="17" y="25"/>
                </a:cubicBezTo>
                <a:cubicBezTo>
                  <a:pt x="18" y="24"/>
                  <a:pt x="19" y="22"/>
                  <a:pt x="16" y="22"/>
                </a:cubicBezTo>
                <a:cubicBezTo>
                  <a:pt x="16" y="22"/>
                  <a:pt x="16" y="22"/>
                  <a:pt x="16" y="22"/>
                </a:cubicBezTo>
                <a:cubicBezTo>
                  <a:pt x="15" y="22"/>
                  <a:pt x="15" y="22"/>
                  <a:pt x="15" y="22"/>
                </a:cubicBezTo>
                <a:cubicBezTo>
                  <a:pt x="7" y="22"/>
                  <a:pt x="8" y="19"/>
                  <a:pt x="8" y="16"/>
                </a:cubicBezTo>
                <a:cubicBezTo>
                  <a:pt x="8" y="12"/>
                  <a:pt x="6" y="9"/>
                  <a:pt x="7" y="5"/>
                </a:cubicBezTo>
                <a:cubicBezTo>
                  <a:pt x="8" y="2"/>
                  <a:pt x="5" y="1"/>
                  <a:pt x="1" y="0"/>
                </a:cubicBezTo>
                <a:cubicBezTo>
                  <a:pt x="0"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0" name="Freeform 76"/>
          <p:cNvSpPr>
            <a:spLocks noEditPoints="1"/>
          </p:cNvSpPr>
          <p:nvPr/>
        </p:nvSpPr>
        <p:spPr bwMode="auto">
          <a:xfrm>
            <a:off x="11091863" y="2600325"/>
            <a:ext cx="1100138" cy="847725"/>
          </a:xfrm>
          <a:custGeom>
            <a:avLst/>
            <a:gdLst>
              <a:gd name="T0" fmla="*/ 65 w 78"/>
              <a:gd name="T1" fmla="*/ 43 h 60"/>
              <a:gd name="T2" fmla="*/ 65 w 78"/>
              <a:gd name="T3" fmla="*/ 43 h 60"/>
              <a:gd name="T4" fmla="*/ 58 w 78"/>
              <a:gd name="T5" fmla="*/ 35 h 60"/>
              <a:gd name="T6" fmla="*/ 67 w 78"/>
              <a:gd name="T7" fmla="*/ 30 h 60"/>
              <a:gd name="T8" fmla="*/ 68 w 78"/>
              <a:gd name="T9" fmla="*/ 30 h 60"/>
              <a:gd name="T10" fmla="*/ 72 w 78"/>
              <a:gd name="T11" fmla="*/ 35 h 60"/>
              <a:gd name="T12" fmla="*/ 65 w 78"/>
              <a:gd name="T13" fmla="*/ 43 h 60"/>
              <a:gd name="T14" fmla="*/ 78 w 78"/>
              <a:gd name="T15" fmla="*/ 0 h 60"/>
              <a:gd name="T16" fmla="*/ 46 w 78"/>
              <a:gd name="T17" fmla="*/ 9 h 60"/>
              <a:gd name="T18" fmla="*/ 50 w 78"/>
              <a:gd name="T19" fmla="*/ 11 h 60"/>
              <a:gd name="T20" fmla="*/ 57 w 78"/>
              <a:gd name="T21" fmla="*/ 22 h 60"/>
              <a:gd name="T22" fmla="*/ 39 w 78"/>
              <a:gd name="T23" fmla="*/ 27 h 60"/>
              <a:gd name="T24" fmla="*/ 41 w 78"/>
              <a:gd name="T25" fmla="*/ 39 h 60"/>
              <a:gd name="T26" fmla="*/ 19 w 78"/>
              <a:gd name="T27" fmla="*/ 44 h 60"/>
              <a:gd name="T28" fmla="*/ 16 w 78"/>
              <a:gd name="T29" fmla="*/ 44 h 60"/>
              <a:gd name="T30" fmla="*/ 10 w 78"/>
              <a:gd name="T31" fmla="*/ 38 h 60"/>
              <a:gd name="T32" fmla="*/ 13 w 78"/>
              <a:gd name="T33" fmla="*/ 31 h 60"/>
              <a:gd name="T34" fmla="*/ 5 w 78"/>
              <a:gd name="T35" fmla="*/ 42 h 60"/>
              <a:gd name="T36" fmla="*/ 0 w 78"/>
              <a:gd name="T37" fmla="*/ 50 h 60"/>
              <a:gd name="T38" fmla="*/ 3 w 78"/>
              <a:gd name="T39" fmla="*/ 51 h 60"/>
              <a:gd name="T40" fmla="*/ 3 w 78"/>
              <a:gd name="T41" fmla="*/ 51 h 60"/>
              <a:gd name="T42" fmla="*/ 38 w 78"/>
              <a:gd name="T43" fmla="*/ 58 h 60"/>
              <a:gd name="T44" fmla="*/ 44 w 78"/>
              <a:gd name="T45" fmla="*/ 60 h 60"/>
              <a:gd name="T46" fmla="*/ 48 w 78"/>
              <a:gd name="T47" fmla="*/ 59 h 60"/>
              <a:gd name="T48" fmla="*/ 48 w 78"/>
              <a:gd name="T49" fmla="*/ 59 h 60"/>
              <a:gd name="T50" fmla="*/ 43 w 78"/>
              <a:gd name="T51" fmla="*/ 54 h 60"/>
              <a:gd name="T52" fmla="*/ 55 w 78"/>
              <a:gd name="T53" fmla="*/ 51 h 60"/>
              <a:gd name="T54" fmla="*/ 56 w 78"/>
              <a:gd name="T55" fmla="*/ 51 h 60"/>
              <a:gd name="T56" fmla="*/ 71 w 78"/>
              <a:gd name="T57" fmla="*/ 56 h 60"/>
              <a:gd name="T58" fmla="*/ 71 w 78"/>
              <a:gd name="T59" fmla="*/ 57 h 60"/>
              <a:gd name="T60" fmla="*/ 78 w 78"/>
              <a:gd name="T61" fmla="*/ 56 h 60"/>
              <a:gd name="T62" fmla="*/ 78 w 78"/>
              <a:gd name="T6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60">
                <a:moveTo>
                  <a:pt x="65" y="43"/>
                </a:moveTo>
                <a:cubicBezTo>
                  <a:pt x="65" y="43"/>
                  <a:pt x="65" y="43"/>
                  <a:pt x="65" y="43"/>
                </a:cubicBezTo>
                <a:cubicBezTo>
                  <a:pt x="61" y="42"/>
                  <a:pt x="57" y="38"/>
                  <a:pt x="58" y="35"/>
                </a:cubicBezTo>
                <a:cubicBezTo>
                  <a:pt x="59" y="32"/>
                  <a:pt x="62" y="30"/>
                  <a:pt x="67" y="30"/>
                </a:cubicBezTo>
                <a:cubicBezTo>
                  <a:pt x="67" y="30"/>
                  <a:pt x="68" y="30"/>
                  <a:pt x="68" y="30"/>
                </a:cubicBezTo>
                <a:cubicBezTo>
                  <a:pt x="73" y="31"/>
                  <a:pt x="73" y="32"/>
                  <a:pt x="72" y="35"/>
                </a:cubicBezTo>
                <a:cubicBezTo>
                  <a:pt x="71" y="40"/>
                  <a:pt x="69" y="43"/>
                  <a:pt x="65" y="43"/>
                </a:cubicBezTo>
                <a:moveTo>
                  <a:pt x="78" y="0"/>
                </a:moveTo>
                <a:cubicBezTo>
                  <a:pt x="46" y="9"/>
                  <a:pt x="46" y="9"/>
                  <a:pt x="46" y="9"/>
                </a:cubicBezTo>
                <a:cubicBezTo>
                  <a:pt x="47" y="10"/>
                  <a:pt x="49" y="10"/>
                  <a:pt x="50" y="11"/>
                </a:cubicBezTo>
                <a:cubicBezTo>
                  <a:pt x="56" y="14"/>
                  <a:pt x="59" y="17"/>
                  <a:pt x="57" y="22"/>
                </a:cubicBezTo>
                <a:cubicBezTo>
                  <a:pt x="55" y="26"/>
                  <a:pt x="48" y="26"/>
                  <a:pt x="39" y="27"/>
                </a:cubicBezTo>
                <a:cubicBezTo>
                  <a:pt x="48" y="31"/>
                  <a:pt x="46" y="35"/>
                  <a:pt x="41" y="39"/>
                </a:cubicBezTo>
                <a:cubicBezTo>
                  <a:pt x="37" y="42"/>
                  <a:pt x="26" y="44"/>
                  <a:pt x="19" y="44"/>
                </a:cubicBezTo>
                <a:cubicBezTo>
                  <a:pt x="18" y="44"/>
                  <a:pt x="17" y="44"/>
                  <a:pt x="16" y="44"/>
                </a:cubicBezTo>
                <a:cubicBezTo>
                  <a:pt x="11" y="43"/>
                  <a:pt x="9" y="41"/>
                  <a:pt x="10" y="38"/>
                </a:cubicBezTo>
                <a:cubicBezTo>
                  <a:pt x="11" y="35"/>
                  <a:pt x="12" y="33"/>
                  <a:pt x="13" y="31"/>
                </a:cubicBezTo>
                <a:cubicBezTo>
                  <a:pt x="7" y="34"/>
                  <a:pt x="3" y="37"/>
                  <a:pt x="5" y="42"/>
                </a:cubicBezTo>
                <a:cubicBezTo>
                  <a:pt x="6" y="45"/>
                  <a:pt x="1" y="48"/>
                  <a:pt x="0" y="50"/>
                </a:cubicBezTo>
                <a:cubicBezTo>
                  <a:pt x="1" y="51"/>
                  <a:pt x="2" y="51"/>
                  <a:pt x="3" y="51"/>
                </a:cubicBezTo>
                <a:cubicBezTo>
                  <a:pt x="3" y="51"/>
                  <a:pt x="3" y="51"/>
                  <a:pt x="3" y="51"/>
                </a:cubicBezTo>
                <a:cubicBezTo>
                  <a:pt x="15" y="53"/>
                  <a:pt x="29" y="52"/>
                  <a:pt x="38" y="58"/>
                </a:cubicBezTo>
                <a:cubicBezTo>
                  <a:pt x="39" y="59"/>
                  <a:pt x="42" y="60"/>
                  <a:pt x="44" y="60"/>
                </a:cubicBezTo>
                <a:cubicBezTo>
                  <a:pt x="45" y="60"/>
                  <a:pt x="47" y="60"/>
                  <a:pt x="48" y="59"/>
                </a:cubicBezTo>
                <a:cubicBezTo>
                  <a:pt x="48" y="59"/>
                  <a:pt x="48" y="59"/>
                  <a:pt x="48" y="59"/>
                </a:cubicBezTo>
                <a:cubicBezTo>
                  <a:pt x="47" y="57"/>
                  <a:pt x="42" y="57"/>
                  <a:pt x="43" y="54"/>
                </a:cubicBezTo>
                <a:cubicBezTo>
                  <a:pt x="44" y="53"/>
                  <a:pt x="52" y="51"/>
                  <a:pt x="55" y="51"/>
                </a:cubicBezTo>
                <a:cubicBezTo>
                  <a:pt x="55" y="51"/>
                  <a:pt x="56" y="51"/>
                  <a:pt x="56" y="51"/>
                </a:cubicBezTo>
                <a:cubicBezTo>
                  <a:pt x="61" y="52"/>
                  <a:pt x="68" y="52"/>
                  <a:pt x="71" y="56"/>
                </a:cubicBezTo>
                <a:cubicBezTo>
                  <a:pt x="71" y="56"/>
                  <a:pt x="71" y="56"/>
                  <a:pt x="71" y="57"/>
                </a:cubicBezTo>
                <a:cubicBezTo>
                  <a:pt x="78" y="56"/>
                  <a:pt x="78" y="56"/>
                  <a:pt x="78" y="56"/>
                </a:cubicBezTo>
                <a:cubicBezTo>
                  <a:pt x="78" y="0"/>
                  <a:pt x="78" y="0"/>
                  <a:pt x="78"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1" name="Freeform 77"/>
          <p:cNvSpPr/>
          <p:nvPr/>
        </p:nvSpPr>
        <p:spPr bwMode="auto">
          <a:xfrm>
            <a:off x="12093575" y="3390900"/>
            <a:ext cx="98425" cy="71438"/>
          </a:xfrm>
          <a:custGeom>
            <a:avLst/>
            <a:gdLst>
              <a:gd name="T0" fmla="*/ 7 w 7"/>
              <a:gd name="T1" fmla="*/ 0 h 5"/>
              <a:gd name="T2" fmla="*/ 7 w 7"/>
              <a:gd name="T3" fmla="*/ 0 h 5"/>
              <a:gd name="T4" fmla="*/ 0 w 7"/>
              <a:gd name="T5" fmla="*/ 1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7" y="0"/>
                  <a:pt x="7" y="0"/>
                  <a:pt x="7" y="0"/>
                </a:cubicBezTo>
                <a:cubicBezTo>
                  <a:pt x="0" y="1"/>
                  <a:pt x="0" y="1"/>
                  <a:pt x="0" y="1"/>
                </a:cubicBezTo>
                <a:cubicBezTo>
                  <a:pt x="2" y="3"/>
                  <a:pt x="4" y="4"/>
                  <a:pt x="7" y="5"/>
                </a:cubicBezTo>
                <a:cubicBezTo>
                  <a:pt x="7" y="0"/>
                  <a:pt x="7" y="0"/>
                  <a:pt x="7" y="0"/>
                </a:cubicBezTo>
              </a:path>
            </a:pathLst>
          </a:custGeom>
          <a:solidFill>
            <a:srgbClr val="C436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2" name="Freeform 78"/>
          <p:cNvSpPr/>
          <p:nvPr/>
        </p:nvSpPr>
        <p:spPr bwMode="auto">
          <a:xfrm>
            <a:off x="11514138" y="2176463"/>
            <a:ext cx="677863" cy="550863"/>
          </a:xfrm>
          <a:custGeom>
            <a:avLst/>
            <a:gdLst>
              <a:gd name="T0" fmla="*/ 48 w 48"/>
              <a:gd name="T1" fmla="*/ 0 h 39"/>
              <a:gd name="T2" fmla="*/ 39 w 48"/>
              <a:gd name="T3" fmla="*/ 4 h 39"/>
              <a:gd name="T4" fmla="*/ 0 w 48"/>
              <a:gd name="T5" fmla="*/ 26 h 39"/>
              <a:gd name="T6" fmla="*/ 15 w 48"/>
              <a:gd name="T7" fmla="*/ 36 h 39"/>
              <a:gd name="T8" fmla="*/ 16 w 48"/>
              <a:gd name="T9" fmla="*/ 39 h 39"/>
              <a:gd name="T10" fmla="*/ 48 w 48"/>
              <a:gd name="T11" fmla="*/ 30 h 39"/>
              <a:gd name="T12" fmla="*/ 48 w 48"/>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8" h="39">
                <a:moveTo>
                  <a:pt x="48" y="0"/>
                </a:moveTo>
                <a:cubicBezTo>
                  <a:pt x="44" y="1"/>
                  <a:pt x="41" y="2"/>
                  <a:pt x="39" y="4"/>
                </a:cubicBezTo>
                <a:cubicBezTo>
                  <a:pt x="28" y="13"/>
                  <a:pt x="13" y="18"/>
                  <a:pt x="0" y="26"/>
                </a:cubicBezTo>
                <a:cubicBezTo>
                  <a:pt x="11" y="26"/>
                  <a:pt x="17" y="29"/>
                  <a:pt x="15" y="36"/>
                </a:cubicBezTo>
                <a:cubicBezTo>
                  <a:pt x="14" y="37"/>
                  <a:pt x="15" y="38"/>
                  <a:pt x="16" y="39"/>
                </a:cubicBezTo>
                <a:cubicBezTo>
                  <a:pt x="48" y="30"/>
                  <a:pt x="48" y="30"/>
                  <a:pt x="48" y="30"/>
                </a:cubicBezTo>
                <a:cubicBezTo>
                  <a:pt x="48" y="0"/>
                  <a:pt x="48" y="0"/>
                  <a:pt x="48" y="0"/>
                </a:cubicBezTo>
              </a:path>
            </a:pathLst>
          </a:custGeom>
          <a:solidFill>
            <a:srgbClr val="6C9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3" name="Freeform 79"/>
          <p:cNvSpPr/>
          <p:nvPr/>
        </p:nvSpPr>
        <p:spPr bwMode="auto">
          <a:xfrm>
            <a:off x="11034713" y="2727325"/>
            <a:ext cx="889000" cy="579438"/>
          </a:xfrm>
          <a:custGeom>
            <a:avLst/>
            <a:gdLst>
              <a:gd name="T0" fmla="*/ 50 w 63"/>
              <a:gd name="T1" fmla="*/ 0 h 41"/>
              <a:gd name="T2" fmla="*/ 43 w 63"/>
              <a:gd name="T3" fmla="*/ 1 h 41"/>
              <a:gd name="T4" fmla="*/ 49 w 63"/>
              <a:gd name="T5" fmla="*/ 4 h 41"/>
              <a:gd name="T6" fmla="*/ 51 w 63"/>
              <a:gd name="T7" fmla="*/ 4 h 41"/>
              <a:gd name="T8" fmla="*/ 56 w 63"/>
              <a:gd name="T9" fmla="*/ 12 h 41"/>
              <a:gd name="T10" fmla="*/ 47 w 63"/>
              <a:gd name="T11" fmla="*/ 14 h 41"/>
              <a:gd name="T12" fmla="*/ 31 w 63"/>
              <a:gd name="T13" fmla="*/ 18 h 41"/>
              <a:gd name="T14" fmla="*/ 29 w 63"/>
              <a:gd name="T15" fmla="*/ 21 h 41"/>
              <a:gd name="T16" fmla="*/ 32 w 63"/>
              <a:gd name="T17" fmla="*/ 22 h 41"/>
              <a:gd name="T18" fmla="*/ 33 w 63"/>
              <a:gd name="T19" fmla="*/ 21 h 41"/>
              <a:gd name="T20" fmla="*/ 36 w 63"/>
              <a:gd name="T21" fmla="*/ 21 h 41"/>
              <a:gd name="T22" fmla="*/ 40 w 63"/>
              <a:gd name="T23" fmla="*/ 20 h 41"/>
              <a:gd name="T24" fmla="*/ 43 w 63"/>
              <a:gd name="T25" fmla="*/ 21 h 41"/>
              <a:gd name="T26" fmla="*/ 43 w 63"/>
              <a:gd name="T27" fmla="*/ 26 h 41"/>
              <a:gd name="T28" fmla="*/ 17 w 63"/>
              <a:gd name="T29" fmla="*/ 32 h 41"/>
              <a:gd name="T30" fmla="*/ 23 w 63"/>
              <a:gd name="T31" fmla="*/ 17 h 41"/>
              <a:gd name="T32" fmla="*/ 22 w 63"/>
              <a:gd name="T33" fmla="*/ 14 h 41"/>
              <a:gd name="T34" fmla="*/ 19 w 63"/>
              <a:gd name="T35" fmla="*/ 14 h 41"/>
              <a:gd name="T36" fmla="*/ 13 w 63"/>
              <a:gd name="T37" fmla="*/ 15 h 41"/>
              <a:gd name="T38" fmla="*/ 12 w 63"/>
              <a:gd name="T39" fmla="*/ 18 h 41"/>
              <a:gd name="T40" fmla="*/ 8 w 63"/>
              <a:gd name="T41" fmla="*/ 22 h 41"/>
              <a:gd name="T42" fmla="*/ 2 w 63"/>
              <a:gd name="T43" fmla="*/ 28 h 41"/>
              <a:gd name="T44" fmla="*/ 0 w 63"/>
              <a:gd name="T45" fmla="*/ 41 h 41"/>
              <a:gd name="T46" fmla="*/ 4 w 63"/>
              <a:gd name="T47" fmla="*/ 41 h 41"/>
              <a:gd name="T48" fmla="*/ 9 w 63"/>
              <a:gd name="T49" fmla="*/ 33 h 41"/>
              <a:gd name="T50" fmla="*/ 17 w 63"/>
              <a:gd name="T51" fmla="*/ 22 h 41"/>
              <a:gd name="T52" fmla="*/ 14 w 63"/>
              <a:gd name="T53" fmla="*/ 29 h 41"/>
              <a:gd name="T54" fmla="*/ 20 w 63"/>
              <a:gd name="T55" fmla="*/ 35 h 41"/>
              <a:gd name="T56" fmla="*/ 23 w 63"/>
              <a:gd name="T57" fmla="*/ 35 h 41"/>
              <a:gd name="T58" fmla="*/ 45 w 63"/>
              <a:gd name="T59" fmla="*/ 30 h 41"/>
              <a:gd name="T60" fmla="*/ 43 w 63"/>
              <a:gd name="T61" fmla="*/ 18 h 41"/>
              <a:gd name="T62" fmla="*/ 61 w 63"/>
              <a:gd name="T63" fmla="*/ 13 h 41"/>
              <a:gd name="T64" fmla="*/ 54 w 63"/>
              <a:gd name="T65" fmla="*/ 2 h 41"/>
              <a:gd name="T66" fmla="*/ 50 w 63"/>
              <a:gd name="T6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41">
                <a:moveTo>
                  <a:pt x="50" y="0"/>
                </a:moveTo>
                <a:cubicBezTo>
                  <a:pt x="43" y="1"/>
                  <a:pt x="43" y="1"/>
                  <a:pt x="43" y="1"/>
                </a:cubicBezTo>
                <a:cubicBezTo>
                  <a:pt x="44" y="2"/>
                  <a:pt x="46" y="3"/>
                  <a:pt x="49" y="4"/>
                </a:cubicBezTo>
                <a:cubicBezTo>
                  <a:pt x="49" y="4"/>
                  <a:pt x="50" y="4"/>
                  <a:pt x="51" y="4"/>
                </a:cubicBezTo>
                <a:cubicBezTo>
                  <a:pt x="55" y="6"/>
                  <a:pt x="57" y="9"/>
                  <a:pt x="56" y="12"/>
                </a:cubicBezTo>
                <a:cubicBezTo>
                  <a:pt x="55" y="15"/>
                  <a:pt x="51" y="14"/>
                  <a:pt x="47" y="14"/>
                </a:cubicBezTo>
                <a:cubicBezTo>
                  <a:pt x="41" y="15"/>
                  <a:pt x="37" y="17"/>
                  <a:pt x="31" y="18"/>
                </a:cubicBezTo>
                <a:cubicBezTo>
                  <a:pt x="29" y="18"/>
                  <a:pt x="28" y="19"/>
                  <a:pt x="29" y="21"/>
                </a:cubicBezTo>
                <a:cubicBezTo>
                  <a:pt x="30" y="21"/>
                  <a:pt x="31" y="22"/>
                  <a:pt x="32" y="22"/>
                </a:cubicBezTo>
                <a:cubicBezTo>
                  <a:pt x="33" y="22"/>
                  <a:pt x="33" y="22"/>
                  <a:pt x="33" y="21"/>
                </a:cubicBezTo>
                <a:cubicBezTo>
                  <a:pt x="34" y="21"/>
                  <a:pt x="35" y="21"/>
                  <a:pt x="36" y="21"/>
                </a:cubicBezTo>
                <a:cubicBezTo>
                  <a:pt x="38" y="20"/>
                  <a:pt x="39" y="20"/>
                  <a:pt x="40" y="20"/>
                </a:cubicBezTo>
                <a:cubicBezTo>
                  <a:pt x="41" y="20"/>
                  <a:pt x="42" y="20"/>
                  <a:pt x="43" y="21"/>
                </a:cubicBezTo>
                <a:cubicBezTo>
                  <a:pt x="46" y="23"/>
                  <a:pt x="44" y="24"/>
                  <a:pt x="43" y="26"/>
                </a:cubicBezTo>
                <a:cubicBezTo>
                  <a:pt x="37" y="32"/>
                  <a:pt x="28" y="32"/>
                  <a:pt x="17" y="32"/>
                </a:cubicBezTo>
                <a:cubicBezTo>
                  <a:pt x="22" y="27"/>
                  <a:pt x="19" y="22"/>
                  <a:pt x="23" y="17"/>
                </a:cubicBezTo>
                <a:cubicBezTo>
                  <a:pt x="24" y="16"/>
                  <a:pt x="24" y="15"/>
                  <a:pt x="22" y="14"/>
                </a:cubicBezTo>
                <a:cubicBezTo>
                  <a:pt x="21" y="14"/>
                  <a:pt x="20" y="14"/>
                  <a:pt x="19" y="14"/>
                </a:cubicBezTo>
                <a:cubicBezTo>
                  <a:pt x="17" y="14"/>
                  <a:pt x="15" y="14"/>
                  <a:pt x="13" y="15"/>
                </a:cubicBezTo>
                <a:cubicBezTo>
                  <a:pt x="10" y="16"/>
                  <a:pt x="11" y="17"/>
                  <a:pt x="12" y="18"/>
                </a:cubicBezTo>
                <a:cubicBezTo>
                  <a:pt x="14" y="20"/>
                  <a:pt x="12" y="22"/>
                  <a:pt x="8" y="22"/>
                </a:cubicBezTo>
                <a:cubicBezTo>
                  <a:pt x="3" y="23"/>
                  <a:pt x="1" y="26"/>
                  <a:pt x="2" y="28"/>
                </a:cubicBezTo>
                <a:cubicBezTo>
                  <a:pt x="5" y="33"/>
                  <a:pt x="2" y="37"/>
                  <a:pt x="0" y="41"/>
                </a:cubicBezTo>
                <a:cubicBezTo>
                  <a:pt x="2" y="41"/>
                  <a:pt x="3" y="41"/>
                  <a:pt x="4" y="41"/>
                </a:cubicBezTo>
                <a:cubicBezTo>
                  <a:pt x="5" y="39"/>
                  <a:pt x="10" y="36"/>
                  <a:pt x="9" y="33"/>
                </a:cubicBezTo>
                <a:cubicBezTo>
                  <a:pt x="7" y="28"/>
                  <a:pt x="11" y="25"/>
                  <a:pt x="17" y="22"/>
                </a:cubicBezTo>
                <a:cubicBezTo>
                  <a:pt x="16" y="24"/>
                  <a:pt x="15" y="26"/>
                  <a:pt x="14" y="29"/>
                </a:cubicBezTo>
                <a:cubicBezTo>
                  <a:pt x="13" y="32"/>
                  <a:pt x="15" y="34"/>
                  <a:pt x="20" y="35"/>
                </a:cubicBezTo>
                <a:cubicBezTo>
                  <a:pt x="21" y="35"/>
                  <a:pt x="22" y="35"/>
                  <a:pt x="23" y="35"/>
                </a:cubicBezTo>
                <a:cubicBezTo>
                  <a:pt x="30" y="35"/>
                  <a:pt x="41" y="33"/>
                  <a:pt x="45" y="30"/>
                </a:cubicBezTo>
                <a:cubicBezTo>
                  <a:pt x="50" y="26"/>
                  <a:pt x="52" y="22"/>
                  <a:pt x="43" y="18"/>
                </a:cubicBezTo>
                <a:cubicBezTo>
                  <a:pt x="52" y="17"/>
                  <a:pt x="59" y="17"/>
                  <a:pt x="61" y="13"/>
                </a:cubicBezTo>
                <a:cubicBezTo>
                  <a:pt x="63" y="8"/>
                  <a:pt x="60" y="5"/>
                  <a:pt x="54" y="2"/>
                </a:cubicBezTo>
                <a:cubicBezTo>
                  <a:pt x="53" y="1"/>
                  <a:pt x="51" y="1"/>
                  <a:pt x="5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4" name="Freeform 80"/>
          <p:cNvSpPr/>
          <p:nvPr/>
        </p:nvSpPr>
        <p:spPr bwMode="auto">
          <a:xfrm>
            <a:off x="11360150" y="2147888"/>
            <a:ext cx="831850" cy="593725"/>
          </a:xfrm>
          <a:custGeom>
            <a:avLst/>
            <a:gdLst>
              <a:gd name="T0" fmla="*/ 59 w 59"/>
              <a:gd name="T1" fmla="*/ 0 h 42"/>
              <a:gd name="T2" fmla="*/ 39 w 59"/>
              <a:gd name="T3" fmla="*/ 9 h 42"/>
              <a:gd name="T4" fmla="*/ 24 w 59"/>
              <a:gd name="T5" fmla="*/ 16 h 42"/>
              <a:gd name="T6" fmla="*/ 23 w 59"/>
              <a:gd name="T7" fmla="*/ 16 h 42"/>
              <a:gd name="T8" fmla="*/ 23 w 59"/>
              <a:gd name="T9" fmla="*/ 16 h 42"/>
              <a:gd name="T10" fmla="*/ 21 w 59"/>
              <a:gd name="T11" fmla="*/ 17 h 42"/>
              <a:gd name="T12" fmla="*/ 6 w 59"/>
              <a:gd name="T13" fmla="*/ 25 h 42"/>
              <a:gd name="T14" fmla="*/ 1 w 59"/>
              <a:gd name="T15" fmla="*/ 30 h 42"/>
              <a:gd name="T16" fmla="*/ 7 w 59"/>
              <a:gd name="T17" fmla="*/ 33 h 42"/>
              <a:gd name="T18" fmla="*/ 12 w 59"/>
              <a:gd name="T19" fmla="*/ 32 h 42"/>
              <a:gd name="T20" fmla="*/ 17 w 59"/>
              <a:gd name="T21" fmla="*/ 31 h 42"/>
              <a:gd name="T22" fmla="*/ 20 w 59"/>
              <a:gd name="T23" fmla="*/ 37 h 42"/>
              <a:gd name="T24" fmla="*/ 20 w 59"/>
              <a:gd name="T25" fmla="*/ 42 h 42"/>
              <a:gd name="T26" fmla="*/ 27 w 59"/>
              <a:gd name="T27" fmla="*/ 41 h 42"/>
              <a:gd name="T28" fmla="*/ 26 w 59"/>
              <a:gd name="T29" fmla="*/ 38 h 42"/>
              <a:gd name="T30" fmla="*/ 11 w 59"/>
              <a:gd name="T31" fmla="*/ 28 h 42"/>
              <a:gd name="T32" fmla="*/ 50 w 59"/>
              <a:gd name="T33" fmla="*/ 6 h 42"/>
              <a:gd name="T34" fmla="*/ 59 w 59"/>
              <a:gd name="T35" fmla="*/ 2 h 42"/>
              <a:gd name="T36" fmla="*/ 59 w 59"/>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42">
                <a:moveTo>
                  <a:pt x="59" y="0"/>
                </a:moveTo>
                <a:cubicBezTo>
                  <a:pt x="51" y="1"/>
                  <a:pt x="44" y="3"/>
                  <a:pt x="39" y="9"/>
                </a:cubicBezTo>
                <a:cubicBezTo>
                  <a:pt x="36" y="12"/>
                  <a:pt x="32" y="16"/>
                  <a:pt x="24" y="16"/>
                </a:cubicBezTo>
                <a:cubicBezTo>
                  <a:pt x="23" y="16"/>
                  <a:pt x="23" y="16"/>
                  <a:pt x="23" y="16"/>
                </a:cubicBezTo>
                <a:cubicBezTo>
                  <a:pt x="23" y="16"/>
                  <a:pt x="23" y="16"/>
                  <a:pt x="23" y="16"/>
                </a:cubicBezTo>
                <a:cubicBezTo>
                  <a:pt x="22" y="16"/>
                  <a:pt x="21" y="17"/>
                  <a:pt x="21" y="17"/>
                </a:cubicBezTo>
                <a:cubicBezTo>
                  <a:pt x="19" y="21"/>
                  <a:pt x="13" y="23"/>
                  <a:pt x="6" y="25"/>
                </a:cubicBezTo>
                <a:cubicBezTo>
                  <a:pt x="2" y="25"/>
                  <a:pt x="0" y="27"/>
                  <a:pt x="1" y="30"/>
                </a:cubicBezTo>
                <a:cubicBezTo>
                  <a:pt x="3" y="32"/>
                  <a:pt x="5" y="33"/>
                  <a:pt x="7" y="33"/>
                </a:cubicBezTo>
                <a:cubicBezTo>
                  <a:pt x="8" y="33"/>
                  <a:pt x="10" y="32"/>
                  <a:pt x="12" y="32"/>
                </a:cubicBezTo>
                <a:cubicBezTo>
                  <a:pt x="14" y="32"/>
                  <a:pt x="16" y="31"/>
                  <a:pt x="17" y="31"/>
                </a:cubicBezTo>
                <a:cubicBezTo>
                  <a:pt x="21" y="31"/>
                  <a:pt x="22" y="33"/>
                  <a:pt x="20" y="37"/>
                </a:cubicBezTo>
                <a:cubicBezTo>
                  <a:pt x="19" y="39"/>
                  <a:pt x="19" y="41"/>
                  <a:pt x="20" y="42"/>
                </a:cubicBezTo>
                <a:cubicBezTo>
                  <a:pt x="27" y="41"/>
                  <a:pt x="27" y="41"/>
                  <a:pt x="27" y="41"/>
                </a:cubicBezTo>
                <a:cubicBezTo>
                  <a:pt x="26" y="40"/>
                  <a:pt x="25" y="39"/>
                  <a:pt x="26" y="38"/>
                </a:cubicBezTo>
                <a:cubicBezTo>
                  <a:pt x="28" y="31"/>
                  <a:pt x="22" y="28"/>
                  <a:pt x="11" y="28"/>
                </a:cubicBezTo>
                <a:cubicBezTo>
                  <a:pt x="24" y="20"/>
                  <a:pt x="39" y="15"/>
                  <a:pt x="50" y="6"/>
                </a:cubicBezTo>
                <a:cubicBezTo>
                  <a:pt x="52" y="4"/>
                  <a:pt x="55" y="3"/>
                  <a:pt x="59" y="2"/>
                </a:cubicBezTo>
                <a:cubicBezTo>
                  <a:pt x="59" y="0"/>
                  <a:pt x="59" y="0"/>
                  <a:pt x="59"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6" name="Freeform 82"/>
          <p:cNvSpPr>
            <a:spLocks noEditPoints="1"/>
          </p:cNvSpPr>
          <p:nvPr/>
        </p:nvSpPr>
        <p:spPr bwMode="auto">
          <a:xfrm>
            <a:off x="8382000" y="0"/>
            <a:ext cx="3386138" cy="1371600"/>
          </a:xfrm>
          <a:custGeom>
            <a:avLst/>
            <a:gdLst>
              <a:gd name="T0" fmla="*/ 214 w 240"/>
              <a:gd name="T1" fmla="*/ 81 h 97"/>
              <a:gd name="T2" fmla="*/ 209 w 240"/>
              <a:gd name="T3" fmla="*/ 82 h 97"/>
              <a:gd name="T4" fmla="*/ 201 w 240"/>
              <a:gd name="T5" fmla="*/ 85 h 97"/>
              <a:gd name="T6" fmla="*/ 201 w 240"/>
              <a:gd name="T7" fmla="*/ 85 h 97"/>
              <a:gd name="T8" fmla="*/ 192 w 240"/>
              <a:gd name="T9" fmla="*/ 90 h 97"/>
              <a:gd name="T10" fmla="*/ 204 w 240"/>
              <a:gd name="T11" fmla="*/ 86 h 97"/>
              <a:gd name="T12" fmla="*/ 212 w 240"/>
              <a:gd name="T13" fmla="*/ 83 h 97"/>
              <a:gd name="T14" fmla="*/ 216 w 240"/>
              <a:gd name="T15" fmla="*/ 83 h 97"/>
              <a:gd name="T16" fmla="*/ 225 w 240"/>
              <a:gd name="T17" fmla="*/ 89 h 97"/>
              <a:gd name="T18" fmla="*/ 232 w 240"/>
              <a:gd name="T19" fmla="*/ 97 h 97"/>
              <a:gd name="T20" fmla="*/ 240 w 240"/>
              <a:gd name="T21" fmla="*/ 97 h 97"/>
              <a:gd name="T22" fmla="*/ 220 w 240"/>
              <a:gd name="T23" fmla="*/ 83 h 97"/>
              <a:gd name="T24" fmla="*/ 214 w 240"/>
              <a:gd name="T25" fmla="*/ 81 h 97"/>
              <a:gd name="T26" fmla="*/ 17 w 240"/>
              <a:gd name="T27" fmla="*/ 15 h 97"/>
              <a:gd name="T28" fmla="*/ 5 w 240"/>
              <a:gd name="T29" fmla="*/ 18 h 97"/>
              <a:gd name="T30" fmla="*/ 11 w 240"/>
              <a:gd name="T31" fmla="*/ 26 h 97"/>
              <a:gd name="T32" fmla="*/ 28 w 240"/>
              <a:gd name="T33" fmla="*/ 28 h 97"/>
              <a:gd name="T34" fmla="*/ 35 w 240"/>
              <a:gd name="T35" fmla="*/ 18 h 97"/>
              <a:gd name="T36" fmla="*/ 32 w 240"/>
              <a:gd name="T37" fmla="*/ 19 h 97"/>
              <a:gd name="T38" fmla="*/ 24 w 240"/>
              <a:gd name="T39" fmla="*/ 17 h 97"/>
              <a:gd name="T40" fmla="*/ 17 w 240"/>
              <a:gd name="T41" fmla="*/ 15 h 97"/>
              <a:gd name="T42" fmla="*/ 48 w 240"/>
              <a:gd name="T43" fmla="*/ 0 h 97"/>
              <a:gd name="T44" fmla="*/ 39 w 240"/>
              <a:gd name="T45" fmla="*/ 0 h 97"/>
              <a:gd name="T46" fmla="*/ 40 w 240"/>
              <a:gd name="T47" fmla="*/ 9 h 97"/>
              <a:gd name="T48" fmla="*/ 41 w 240"/>
              <a:gd name="T49" fmla="*/ 10 h 97"/>
              <a:gd name="T50" fmla="*/ 48 w 240"/>
              <a:gd name="T51" fmla="*/ 0 h 97"/>
              <a:gd name="T52" fmla="*/ 140 w 240"/>
              <a:gd name="T53" fmla="*/ 0 h 97"/>
              <a:gd name="T54" fmla="*/ 124 w 240"/>
              <a:gd name="T55" fmla="*/ 0 h 97"/>
              <a:gd name="T56" fmla="*/ 123 w 240"/>
              <a:gd name="T57" fmla="*/ 1 h 97"/>
              <a:gd name="T58" fmla="*/ 130 w 240"/>
              <a:gd name="T59" fmla="*/ 3 h 97"/>
              <a:gd name="T60" fmla="*/ 122 w 240"/>
              <a:gd name="T61" fmla="*/ 6 h 97"/>
              <a:gd name="T62" fmla="*/ 122 w 240"/>
              <a:gd name="T63" fmla="*/ 6 h 97"/>
              <a:gd name="T64" fmla="*/ 118 w 240"/>
              <a:gd name="T65" fmla="*/ 5 h 97"/>
              <a:gd name="T66" fmla="*/ 108 w 240"/>
              <a:gd name="T67" fmla="*/ 17 h 97"/>
              <a:gd name="T68" fmla="*/ 117 w 240"/>
              <a:gd name="T69" fmla="*/ 11 h 97"/>
              <a:gd name="T70" fmla="*/ 120 w 240"/>
              <a:gd name="T71" fmla="*/ 10 h 97"/>
              <a:gd name="T72" fmla="*/ 132 w 240"/>
              <a:gd name="T73" fmla="*/ 17 h 97"/>
              <a:gd name="T74" fmla="*/ 132 w 240"/>
              <a:gd name="T75" fmla="*/ 24 h 97"/>
              <a:gd name="T76" fmla="*/ 167 w 240"/>
              <a:gd name="T77" fmla="*/ 16 h 97"/>
              <a:gd name="T78" fmla="*/ 174 w 240"/>
              <a:gd name="T79" fmla="*/ 14 h 97"/>
              <a:gd name="T80" fmla="*/ 181 w 240"/>
              <a:gd name="T81" fmla="*/ 15 h 97"/>
              <a:gd name="T82" fmla="*/ 184 w 240"/>
              <a:gd name="T83" fmla="*/ 17 h 97"/>
              <a:gd name="T84" fmla="*/ 192 w 240"/>
              <a:gd name="T85" fmla="*/ 10 h 97"/>
              <a:gd name="T86" fmla="*/ 190 w 240"/>
              <a:gd name="T87" fmla="*/ 6 h 97"/>
              <a:gd name="T88" fmla="*/ 188 w 240"/>
              <a:gd name="T89" fmla="*/ 6 h 97"/>
              <a:gd name="T90" fmla="*/ 184 w 240"/>
              <a:gd name="T91" fmla="*/ 7 h 97"/>
              <a:gd name="T92" fmla="*/ 162 w 240"/>
              <a:gd name="T93" fmla="*/ 15 h 97"/>
              <a:gd name="T94" fmla="*/ 157 w 240"/>
              <a:gd name="T95" fmla="*/ 16 h 97"/>
              <a:gd name="T96" fmla="*/ 151 w 240"/>
              <a:gd name="T97" fmla="*/ 14 h 97"/>
              <a:gd name="T98" fmla="*/ 144 w 240"/>
              <a:gd name="T99" fmla="*/ 12 h 97"/>
              <a:gd name="T100" fmla="*/ 140 w 240"/>
              <a:gd name="T101" fmla="*/ 7 h 97"/>
              <a:gd name="T102" fmla="*/ 140 w 240"/>
              <a:gd name="T103" fmla="*/ 0 h 97"/>
              <a:gd name="T104" fmla="*/ 204 w 240"/>
              <a:gd name="T105" fmla="*/ 0 h 97"/>
              <a:gd name="T106" fmla="*/ 200 w 240"/>
              <a:gd name="T107" fmla="*/ 0 h 97"/>
              <a:gd name="T108" fmla="*/ 201 w 240"/>
              <a:gd name="T109" fmla="*/ 3 h 97"/>
              <a:gd name="T110" fmla="*/ 204 w 240"/>
              <a:gd name="T11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97">
                <a:moveTo>
                  <a:pt x="214" y="81"/>
                </a:moveTo>
                <a:cubicBezTo>
                  <a:pt x="213" y="81"/>
                  <a:pt x="211" y="82"/>
                  <a:pt x="209" y="82"/>
                </a:cubicBezTo>
                <a:cubicBezTo>
                  <a:pt x="207" y="84"/>
                  <a:pt x="204" y="85"/>
                  <a:pt x="201" y="85"/>
                </a:cubicBezTo>
                <a:cubicBezTo>
                  <a:pt x="201" y="85"/>
                  <a:pt x="201" y="85"/>
                  <a:pt x="201" y="85"/>
                </a:cubicBezTo>
                <a:cubicBezTo>
                  <a:pt x="192" y="90"/>
                  <a:pt x="192" y="90"/>
                  <a:pt x="192" y="90"/>
                </a:cubicBezTo>
                <a:cubicBezTo>
                  <a:pt x="196" y="90"/>
                  <a:pt x="200" y="87"/>
                  <a:pt x="204" y="86"/>
                </a:cubicBezTo>
                <a:cubicBezTo>
                  <a:pt x="207" y="86"/>
                  <a:pt x="209" y="84"/>
                  <a:pt x="212" y="83"/>
                </a:cubicBezTo>
                <a:cubicBezTo>
                  <a:pt x="214" y="83"/>
                  <a:pt x="215" y="83"/>
                  <a:pt x="216" y="83"/>
                </a:cubicBezTo>
                <a:cubicBezTo>
                  <a:pt x="222" y="83"/>
                  <a:pt x="226" y="86"/>
                  <a:pt x="225" y="89"/>
                </a:cubicBezTo>
                <a:cubicBezTo>
                  <a:pt x="224" y="95"/>
                  <a:pt x="225" y="97"/>
                  <a:pt x="232" y="97"/>
                </a:cubicBezTo>
                <a:cubicBezTo>
                  <a:pt x="234" y="97"/>
                  <a:pt x="237" y="97"/>
                  <a:pt x="240" y="97"/>
                </a:cubicBezTo>
                <a:cubicBezTo>
                  <a:pt x="232" y="92"/>
                  <a:pt x="230" y="86"/>
                  <a:pt x="220" y="83"/>
                </a:cubicBezTo>
                <a:cubicBezTo>
                  <a:pt x="218" y="82"/>
                  <a:pt x="216" y="81"/>
                  <a:pt x="214" y="81"/>
                </a:cubicBezTo>
                <a:moveTo>
                  <a:pt x="17" y="15"/>
                </a:moveTo>
                <a:cubicBezTo>
                  <a:pt x="12" y="15"/>
                  <a:pt x="9" y="16"/>
                  <a:pt x="5" y="18"/>
                </a:cubicBezTo>
                <a:cubicBezTo>
                  <a:pt x="0" y="20"/>
                  <a:pt x="4" y="25"/>
                  <a:pt x="11" y="26"/>
                </a:cubicBezTo>
                <a:cubicBezTo>
                  <a:pt x="17" y="27"/>
                  <a:pt x="22" y="28"/>
                  <a:pt x="28" y="28"/>
                </a:cubicBezTo>
                <a:cubicBezTo>
                  <a:pt x="35" y="18"/>
                  <a:pt x="35" y="18"/>
                  <a:pt x="35" y="18"/>
                </a:cubicBezTo>
                <a:cubicBezTo>
                  <a:pt x="34" y="18"/>
                  <a:pt x="33" y="19"/>
                  <a:pt x="32" y="19"/>
                </a:cubicBezTo>
                <a:cubicBezTo>
                  <a:pt x="29" y="19"/>
                  <a:pt x="26" y="18"/>
                  <a:pt x="24" y="17"/>
                </a:cubicBezTo>
                <a:cubicBezTo>
                  <a:pt x="21" y="15"/>
                  <a:pt x="19" y="15"/>
                  <a:pt x="17" y="15"/>
                </a:cubicBezTo>
                <a:moveTo>
                  <a:pt x="48" y="0"/>
                </a:moveTo>
                <a:cubicBezTo>
                  <a:pt x="39" y="0"/>
                  <a:pt x="39" y="0"/>
                  <a:pt x="39" y="0"/>
                </a:cubicBezTo>
                <a:cubicBezTo>
                  <a:pt x="37" y="3"/>
                  <a:pt x="38" y="6"/>
                  <a:pt x="40" y="9"/>
                </a:cubicBezTo>
                <a:cubicBezTo>
                  <a:pt x="40" y="10"/>
                  <a:pt x="41" y="10"/>
                  <a:pt x="41" y="10"/>
                </a:cubicBezTo>
                <a:cubicBezTo>
                  <a:pt x="48" y="0"/>
                  <a:pt x="48" y="0"/>
                  <a:pt x="48" y="0"/>
                </a:cubicBezTo>
                <a:moveTo>
                  <a:pt x="140" y="0"/>
                </a:moveTo>
                <a:cubicBezTo>
                  <a:pt x="124" y="0"/>
                  <a:pt x="124" y="0"/>
                  <a:pt x="124" y="0"/>
                </a:cubicBezTo>
                <a:cubicBezTo>
                  <a:pt x="123" y="1"/>
                  <a:pt x="123" y="1"/>
                  <a:pt x="123" y="1"/>
                </a:cubicBezTo>
                <a:cubicBezTo>
                  <a:pt x="125" y="1"/>
                  <a:pt x="129" y="1"/>
                  <a:pt x="130" y="3"/>
                </a:cubicBezTo>
                <a:cubicBezTo>
                  <a:pt x="131" y="4"/>
                  <a:pt x="127" y="6"/>
                  <a:pt x="122" y="6"/>
                </a:cubicBezTo>
                <a:cubicBezTo>
                  <a:pt x="122" y="6"/>
                  <a:pt x="122" y="6"/>
                  <a:pt x="122" y="6"/>
                </a:cubicBezTo>
                <a:cubicBezTo>
                  <a:pt x="121" y="6"/>
                  <a:pt x="119" y="6"/>
                  <a:pt x="118" y="5"/>
                </a:cubicBezTo>
                <a:cubicBezTo>
                  <a:pt x="108" y="17"/>
                  <a:pt x="108" y="17"/>
                  <a:pt x="108" y="17"/>
                </a:cubicBezTo>
                <a:cubicBezTo>
                  <a:pt x="111" y="16"/>
                  <a:pt x="114" y="14"/>
                  <a:pt x="117" y="11"/>
                </a:cubicBezTo>
                <a:cubicBezTo>
                  <a:pt x="117" y="10"/>
                  <a:pt x="118" y="10"/>
                  <a:pt x="120" y="10"/>
                </a:cubicBezTo>
                <a:cubicBezTo>
                  <a:pt x="124" y="10"/>
                  <a:pt x="132" y="13"/>
                  <a:pt x="132" y="17"/>
                </a:cubicBezTo>
                <a:cubicBezTo>
                  <a:pt x="133" y="19"/>
                  <a:pt x="130" y="21"/>
                  <a:pt x="132" y="24"/>
                </a:cubicBezTo>
                <a:cubicBezTo>
                  <a:pt x="141" y="18"/>
                  <a:pt x="157" y="22"/>
                  <a:pt x="167" y="16"/>
                </a:cubicBezTo>
                <a:cubicBezTo>
                  <a:pt x="168" y="15"/>
                  <a:pt x="171" y="14"/>
                  <a:pt x="174" y="14"/>
                </a:cubicBezTo>
                <a:cubicBezTo>
                  <a:pt x="176" y="14"/>
                  <a:pt x="179" y="14"/>
                  <a:pt x="181" y="15"/>
                </a:cubicBezTo>
                <a:cubicBezTo>
                  <a:pt x="182" y="16"/>
                  <a:pt x="183" y="16"/>
                  <a:pt x="184" y="17"/>
                </a:cubicBezTo>
                <a:cubicBezTo>
                  <a:pt x="192" y="10"/>
                  <a:pt x="192" y="10"/>
                  <a:pt x="192" y="10"/>
                </a:cubicBezTo>
                <a:cubicBezTo>
                  <a:pt x="193" y="9"/>
                  <a:pt x="193" y="7"/>
                  <a:pt x="190" y="6"/>
                </a:cubicBezTo>
                <a:cubicBezTo>
                  <a:pt x="190" y="6"/>
                  <a:pt x="189" y="6"/>
                  <a:pt x="188" y="6"/>
                </a:cubicBezTo>
                <a:cubicBezTo>
                  <a:pt x="186" y="6"/>
                  <a:pt x="185" y="6"/>
                  <a:pt x="184" y="7"/>
                </a:cubicBezTo>
                <a:cubicBezTo>
                  <a:pt x="178" y="11"/>
                  <a:pt x="169" y="12"/>
                  <a:pt x="162" y="15"/>
                </a:cubicBezTo>
                <a:cubicBezTo>
                  <a:pt x="161" y="15"/>
                  <a:pt x="159" y="16"/>
                  <a:pt x="157" y="16"/>
                </a:cubicBezTo>
                <a:cubicBezTo>
                  <a:pt x="155" y="16"/>
                  <a:pt x="153" y="15"/>
                  <a:pt x="151" y="14"/>
                </a:cubicBezTo>
                <a:cubicBezTo>
                  <a:pt x="149" y="13"/>
                  <a:pt x="147" y="12"/>
                  <a:pt x="144" y="12"/>
                </a:cubicBezTo>
                <a:cubicBezTo>
                  <a:pt x="140" y="11"/>
                  <a:pt x="139" y="9"/>
                  <a:pt x="140" y="7"/>
                </a:cubicBezTo>
                <a:cubicBezTo>
                  <a:pt x="141" y="5"/>
                  <a:pt x="140" y="2"/>
                  <a:pt x="140" y="0"/>
                </a:cubicBezTo>
                <a:moveTo>
                  <a:pt x="204" y="0"/>
                </a:moveTo>
                <a:cubicBezTo>
                  <a:pt x="200" y="0"/>
                  <a:pt x="200" y="0"/>
                  <a:pt x="200" y="0"/>
                </a:cubicBezTo>
                <a:cubicBezTo>
                  <a:pt x="201" y="1"/>
                  <a:pt x="201" y="2"/>
                  <a:pt x="201" y="3"/>
                </a:cubicBezTo>
                <a:cubicBezTo>
                  <a:pt x="204" y="0"/>
                  <a:pt x="204" y="0"/>
                  <a:pt x="204" y="0"/>
                </a:cubicBezTo>
              </a:path>
            </a:pathLst>
          </a:custGeom>
          <a:solidFill>
            <a:srgbClr val="E2D6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7" name="Freeform 83"/>
          <p:cNvSpPr/>
          <p:nvPr/>
        </p:nvSpPr>
        <p:spPr bwMode="auto">
          <a:xfrm>
            <a:off x="10907713" y="0"/>
            <a:ext cx="1284288" cy="1271588"/>
          </a:xfrm>
          <a:custGeom>
            <a:avLst/>
            <a:gdLst>
              <a:gd name="T0" fmla="*/ 67 w 91"/>
              <a:gd name="T1" fmla="*/ 0 h 90"/>
              <a:gd name="T2" fmla="*/ 68 w 91"/>
              <a:gd name="T3" fmla="*/ 10 h 90"/>
              <a:gd name="T4" fmla="*/ 62 w 91"/>
              <a:gd name="T5" fmla="*/ 17 h 90"/>
              <a:gd name="T6" fmla="*/ 72 w 91"/>
              <a:gd name="T7" fmla="*/ 22 h 90"/>
              <a:gd name="T8" fmla="*/ 73 w 91"/>
              <a:gd name="T9" fmla="*/ 30 h 90"/>
              <a:gd name="T10" fmla="*/ 79 w 91"/>
              <a:gd name="T11" fmla="*/ 29 h 90"/>
              <a:gd name="T12" fmla="*/ 85 w 91"/>
              <a:gd name="T13" fmla="*/ 34 h 90"/>
              <a:gd name="T14" fmla="*/ 81 w 91"/>
              <a:gd name="T15" fmla="*/ 34 h 90"/>
              <a:gd name="T16" fmla="*/ 73 w 91"/>
              <a:gd name="T17" fmla="*/ 33 h 90"/>
              <a:gd name="T18" fmla="*/ 67 w 91"/>
              <a:gd name="T19" fmla="*/ 32 h 90"/>
              <a:gd name="T20" fmla="*/ 58 w 91"/>
              <a:gd name="T21" fmla="*/ 35 h 90"/>
              <a:gd name="T22" fmla="*/ 53 w 91"/>
              <a:gd name="T23" fmla="*/ 34 h 90"/>
              <a:gd name="T24" fmla="*/ 45 w 91"/>
              <a:gd name="T25" fmla="*/ 13 h 90"/>
              <a:gd name="T26" fmla="*/ 43 w 91"/>
              <a:gd name="T27" fmla="*/ 0 h 90"/>
              <a:gd name="T28" fmla="*/ 22 w 91"/>
              <a:gd name="T29" fmla="*/ 3 h 90"/>
              <a:gd name="T30" fmla="*/ 33 w 91"/>
              <a:gd name="T31" fmla="*/ 9 h 90"/>
              <a:gd name="T32" fmla="*/ 24 w 91"/>
              <a:gd name="T33" fmla="*/ 18 h 90"/>
              <a:gd name="T34" fmla="*/ 12 w 91"/>
              <a:gd name="T35" fmla="*/ 21 h 90"/>
              <a:gd name="T36" fmla="*/ 8 w 91"/>
              <a:gd name="T37" fmla="*/ 14 h 90"/>
              <a:gd name="T38" fmla="*/ 13 w 91"/>
              <a:gd name="T39" fmla="*/ 10 h 90"/>
              <a:gd name="T40" fmla="*/ 5 w 91"/>
              <a:gd name="T41" fmla="*/ 25 h 90"/>
              <a:gd name="T42" fmla="*/ 9 w 91"/>
              <a:gd name="T43" fmla="*/ 41 h 90"/>
              <a:gd name="T44" fmla="*/ 19 w 91"/>
              <a:gd name="T45" fmla="*/ 54 h 90"/>
              <a:gd name="T46" fmla="*/ 18 w 91"/>
              <a:gd name="T47" fmla="*/ 71 h 90"/>
              <a:gd name="T48" fmla="*/ 15 w 91"/>
              <a:gd name="T49" fmla="*/ 74 h 90"/>
              <a:gd name="T50" fmla="*/ 11 w 91"/>
              <a:gd name="T51" fmla="*/ 80 h 90"/>
              <a:gd name="T52" fmla="*/ 12 w 91"/>
              <a:gd name="T53" fmla="*/ 90 h 90"/>
              <a:gd name="T54" fmla="*/ 22 w 91"/>
              <a:gd name="T55" fmla="*/ 85 h 90"/>
              <a:gd name="T56" fmla="*/ 14 w 91"/>
              <a:gd name="T57" fmla="*/ 76 h 90"/>
              <a:gd name="T58" fmla="*/ 17 w 91"/>
              <a:gd name="T59" fmla="*/ 72 h 90"/>
              <a:gd name="T60" fmla="*/ 21 w 91"/>
              <a:gd name="T61" fmla="*/ 63 h 90"/>
              <a:gd name="T62" fmla="*/ 35 w 91"/>
              <a:gd name="T63" fmla="*/ 57 h 90"/>
              <a:gd name="T64" fmla="*/ 29 w 91"/>
              <a:gd name="T65" fmla="*/ 51 h 90"/>
              <a:gd name="T66" fmla="*/ 27 w 91"/>
              <a:gd name="T67" fmla="*/ 38 h 90"/>
              <a:gd name="T68" fmla="*/ 8 w 91"/>
              <a:gd name="T69" fmla="*/ 29 h 90"/>
              <a:gd name="T70" fmla="*/ 20 w 91"/>
              <a:gd name="T71" fmla="*/ 29 h 90"/>
              <a:gd name="T72" fmla="*/ 30 w 91"/>
              <a:gd name="T73" fmla="*/ 34 h 90"/>
              <a:gd name="T74" fmla="*/ 38 w 91"/>
              <a:gd name="T75" fmla="*/ 32 h 90"/>
              <a:gd name="T76" fmla="*/ 46 w 91"/>
              <a:gd name="T77" fmla="*/ 41 h 90"/>
              <a:gd name="T78" fmla="*/ 41 w 91"/>
              <a:gd name="T79" fmla="*/ 54 h 90"/>
              <a:gd name="T80" fmla="*/ 44 w 91"/>
              <a:gd name="T81" fmla="*/ 55 h 90"/>
              <a:gd name="T82" fmla="*/ 68 w 91"/>
              <a:gd name="T83" fmla="*/ 44 h 90"/>
              <a:gd name="T84" fmla="*/ 70 w 91"/>
              <a:gd name="T85" fmla="*/ 44 h 90"/>
              <a:gd name="T86" fmla="*/ 91 w 91"/>
              <a:gd name="T87" fmla="*/ 3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90">
                <a:moveTo>
                  <a:pt x="91" y="0"/>
                </a:moveTo>
                <a:cubicBezTo>
                  <a:pt x="67" y="0"/>
                  <a:pt x="67" y="0"/>
                  <a:pt x="67" y="0"/>
                </a:cubicBezTo>
                <a:cubicBezTo>
                  <a:pt x="68" y="1"/>
                  <a:pt x="70" y="1"/>
                  <a:pt x="71" y="2"/>
                </a:cubicBezTo>
                <a:cubicBezTo>
                  <a:pt x="76" y="6"/>
                  <a:pt x="76" y="8"/>
                  <a:pt x="68" y="10"/>
                </a:cubicBezTo>
                <a:cubicBezTo>
                  <a:pt x="63" y="11"/>
                  <a:pt x="57" y="12"/>
                  <a:pt x="55" y="16"/>
                </a:cubicBezTo>
                <a:cubicBezTo>
                  <a:pt x="58" y="17"/>
                  <a:pt x="60" y="17"/>
                  <a:pt x="62" y="17"/>
                </a:cubicBezTo>
                <a:cubicBezTo>
                  <a:pt x="64" y="17"/>
                  <a:pt x="66" y="16"/>
                  <a:pt x="69" y="13"/>
                </a:cubicBezTo>
                <a:cubicBezTo>
                  <a:pt x="77" y="17"/>
                  <a:pt x="77" y="17"/>
                  <a:pt x="72" y="22"/>
                </a:cubicBezTo>
                <a:cubicBezTo>
                  <a:pt x="70" y="23"/>
                  <a:pt x="68" y="25"/>
                  <a:pt x="69" y="26"/>
                </a:cubicBezTo>
                <a:cubicBezTo>
                  <a:pt x="70" y="28"/>
                  <a:pt x="70" y="30"/>
                  <a:pt x="73" y="30"/>
                </a:cubicBezTo>
                <a:cubicBezTo>
                  <a:pt x="74" y="30"/>
                  <a:pt x="75" y="30"/>
                  <a:pt x="76" y="29"/>
                </a:cubicBezTo>
                <a:cubicBezTo>
                  <a:pt x="77" y="29"/>
                  <a:pt x="78" y="29"/>
                  <a:pt x="79" y="29"/>
                </a:cubicBezTo>
                <a:cubicBezTo>
                  <a:pt x="82" y="29"/>
                  <a:pt x="83" y="30"/>
                  <a:pt x="85" y="31"/>
                </a:cubicBezTo>
                <a:cubicBezTo>
                  <a:pt x="85" y="32"/>
                  <a:pt x="86" y="33"/>
                  <a:pt x="85" y="34"/>
                </a:cubicBezTo>
                <a:cubicBezTo>
                  <a:pt x="84" y="34"/>
                  <a:pt x="84" y="34"/>
                  <a:pt x="83" y="34"/>
                </a:cubicBezTo>
                <a:cubicBezTo>
                  <a:pt x="82" y="34"/>
                  <a:pt x="81" y="34"/>
                  <a:pt x="81" y="34"/>
                </a:cubicBezTo>
                <a:cubicBezTo>
                  <a:pt x="79" y="33"/>
                  <a:pt x="77" y="33"/>
                  <a:pt x="75" y="33"/>
                </a:cubicBezTo>
                <a:cubicBezTo>
                  <a:pt x="74" y="33"/>
                  <a:pt x="74" y="33"/>
                  <a:pt x="73" y="33"/>
                </a:cubicBezTo>
                <a:cubicBezTo>
                  <a:pt x="73" y="33"/>
                  <a:pt x="73" y="33"/>
                  <a:pt x="72" y="33"/>
                </a:cubicBezTo>
                <a:cubicBezTo>
                  <a:pt x="70" y="33"/>
                  <a:pt x="69" y="33"/>
                  <a:pt x="67" y="32"/>
                </a:cubicBezTo>
                <a:cubicBezTo>
                  <a:pt x="66" y="32"/>
                  <a:pt x="66" y="32"/>
                  <a:pt x="65" y="32"/>
                </a:cubicBezTo>
                <a:cubicBezTo>
                  <a:pt x="62" y="32"/>
                  <a:pt x="61" y="34"/>
                  <a:pt x="58" y="35"/>
                </a:cubicBezTo>
                <a:cubicBezTo>
                  <a:pt x="57" y="35"/>
                  <a:pt x="56" y="36"/>
                  <a:pt x="55" y="36"/>
                </a:cubicBezTo>
                <a:cubicBezTo>
                  <a:pt x="54" y="36"/>
                  <a:pt x="53" y="35"/>
                  <a:pt x="53" y="34"/>
                </a:cubicBezTo>
                <a:cubicBezTo>
                  <a:pt x="53" y="28"/>
                  <a:pt x="49" y="22"/>
                  <a:pt x="52" y="16"/>
                </a:cubicBezTo>
                <a:cubicBezTo>
                  <a:pt x="49" y="15"/>
                  <a:pt x="45" y="15"/>
                  <a:pt x="45" y="13"/>
                </a:cubicBezTo>
                <a:cubicBezTo>
                  <a:pt x="44" y="10"/>
                  <a:pt x="39" y="7"/>
                  <a:pt x="42" y="3"/>
                </a:cubicBezTo>
                <a:cubicBezTo>
                  <a:pt x="42" y="2"/>
                  <a:pt x="43" y="1"/>
                  <a:pt x="43" y="0"/>
                </a:cubicBezTo>
                <a:cubicBezTo>
                  <a:pt x="25" y="0"/>
                  <a:pt x="25" y="0"/>
                  <a:pt x="25" y="0"/>
                </a:cubicBezTo>
                <a:cubicBezTo>
                  <a:pt x="22" y="3"/>
                  <a:pt x="22" y="3"/>
                  <a:pt x="22" y="3"/>
                </a:cubicBezTo>
                <a:cubicBezTo>
                  <a:pt x="22" y="6"/>
                  <a:pt x="23" y="8"/>
                  <a:pt x="24" y="8"/>
                </a:cubicBezTo>
                <a:cubicBezTo>
                  <a:pt x="27" y="9"/>
                  <a:pt x="30" y="9"/>
                  <a:pt x="33" y="9"/>
                </a:cubicBezTo>
                <a:cubicBezTo>
                  <a:pt x="38" y="10"/>
                  <a:pt x="38" y="11"/>
                  <a:pt x="35" y="13"/>
                </a:cubicBezTo>
                <a:cubicBezTo>
                  <a:pt x="32" y="15"/>
                  <a:pt x="28" y="16"/>
                  <a:pt x="24" y="18"/>
                </a:cubicBezTo>
                <a:cubicBezTo>
                  <a:pt x="22" y="18"/>
                  <a:pt x="20" y="18"/>
                  <a:pt x="18" y="19"/>
                </a:cubicBezTo>
                <a:cubicBezTo>
                  <a:pt x="16" y="20"/>
                  <a:pt x="14" y="21"/>
                  <a:pt x="12" y="21"/>
                </a:cubicBezTo>
                <a:cubicBezTo>
                  <a:pt x="11" y="21"/>
                  <a:pt x="10" y="21"/>
                  <a:pt x="9" y="20"/>
                </a:cubicBezTo>
                <a:cubicBezTo>
                  <a:pt x="6" y="19"/>
                  <a:pt x="7" y="16"/>
                  <a:pt x="8" y="14"/>
                </a:cubicBezTo>
                <a:cubicBezTo>
                  <a:pt x="9" y="13"/>
                  <a:pt x="11" y="12"/>
                  <a:pt x="13" y="10"/>
                </a:cubicBezTo>
                <a:cubicBezTo>
                  <a:pt x="13" y="10"/>
                  <a:pt x="13" y="10"/>
                  <a:pt x="13" y="10"/>
                </a:cubicBezTo>
                <a:cubicBezTo>
                  <a:pt x="5" y="17"/>
                  <a:pt x="5" y="17"/>
                  <a:pt x="5" y="17"/>
                </a:cubicBezTo>
                <a:cubicBezTo>
                  <a:pt x="7" y="19"/>
                  <a:pt x="6" y="22"/>
                  <a:pt x="5" y="25"/>
                </a:cubicBezTo>
                <a:cubicBezTo>
                  <a:pt x="3" y="28"/>
                  <a:pt x="0" y="31"/>
                  <a:pt x="1" y="35"/>
                </a:cubicBezTo>
                <a:cubicBezTo>
                  <a:pt x="2" y="38"/>
                  <a:pt x="3" y="40"/>
                  <a:pt x="9" y="41"/>
                </a:cubicBezTo>
                <a:cubicBezTo>
                  <a:pt x="23" y="41"/>
                  <a:pt x="25" y="44"/>
                  <a:pt x="20" y="51"/>
                </a:cubicBezTo>
                <a:cubicBezTo>
                  <a:pt x="19" y="52"/>
                  <a:pt x="18" y="53"/>
                  <a:pt x="19" y="54"/>
                </a:cubicBezTo>
                <a:cubicBezTo>
                  <a:pt x="21" y="57"/>
                  <a:pt x="22" y="60"/>
                  <a:pt x="21" y="63"/>
                </a:cubicBezTo>
                <a:cubicBezTo>
                  <a:pt x="19" y="65"/>
                  <a:pt x="18" y="68"/>
                  <a:pt x="18" y="71"/>
                </a:cubicBezTo>
                <a:cubicBezTo>
                  <a:pt x="17" y="72"/>
                  <a:pt x="17" y="72"/>
                  <a:pt x="16" y="73"/>
                </a:cubicBezTo>
                <a:cubicBezTo>
                  <a:pt x="16" y="73"/>
                  <a:pt x="15" y="74"/>
                  <a:pt x="15" y="74"/>
                </a:cubicBezTo>
                <a:cubicBezTo>
                  <a:pt x="15" y="75"/>
                  <a:pt x="14" y="75"/>
                  <a:pt x="14" y="76"/>
                </a:cubicBezTo>
                <a:cubicBezTo>
                  <a:pt x="13" y="77"/>
                  <a:pt x="12" y="78"/>
                  <a:pt x="11" y="80"/>
                </a:cubicBezTo>
                <a:cubicBezTo>
                  <a:pt x="9" y="83"/>
                  <a:pt x="3" y="86"/>
                  <a:pt x="8" y="89"/>
                </a:cubicBezTo>
                <a:cubicBezTo>
                  <a:pt x="10" y="90"/>
                  <a:pt x="11" y="90"/>
                  <a:pt x="12" y="90"/>
                </a:cubicBezTo>
                <a:cubicBezTo>
                  <a:pt x="13" y="90"/>
                  <a:pt x="13" y="90"/>
                  <a:pt x="13" y="90"/>
                </a:cubicBezTo>
                <a:cubicBezTo>
                  <a:pt x="22" y="85"/>
                  <a:pt x="22" y="85"/>
                  <a:pt x="22" y="85"/>
                </a:cubicBezTo>
                <a:cubicBezTo>
                  <a:pt x="20" y="85"/>
                  <a:pt x="18" y="84"/>
                  <a:pt x="16" y="83"/>
                </a:cubicBezTo>
                <a:cubicBezTo>
                  <a:pt x="12" y="81"/>
                  <a:pt x="12" y="78"/>
                  <a:pt x="14" y="76"/>
                </a:cubicBezTo>
                <a:cubicBezTo>
                  <a:pt x="15" y="75"/>
                  <a:pt x="15" y="74"/>
                  <a:pt x="16" y="73"/>
                </a:cubicBezTo>
                <a:cubicBezTo>
                  <a:pt x="17" y="73"/>
                  <a:pt x="17" y="72"/>
                  <a:pt x="17" y="72"/>
                </a:cubicBezTo>
                <a:cubicBezTo>
                  <a:pt x="18" y="71"/>
                  <a:pt x="18" y="71"/>
                  <a:pt x="18" y="71"/>
                </a:cubicBezTo>
                <a:cubicBezTo>
                  <a:pt x="19" y="69"/>
                  <a:pt x="21" y="66"/>
                  <a:pt x="21" y="63"/>
                </a:cubicBezTo>
                <a:cubicBezTo>
                  <a:pt x="25" y="60"/>
                  <a:pt x="30" y="58"/>
                  <a:pt x="36" y="57"/>
                </a:cubicBezTo>
                <a:cubicBezTo>
                  <a:pt x="36" y="57"/>
                  <a:pt x="35" y="57"/>
                  <a:pt x="35" y="57"/>
                </a:cubicBezTo>
                <a:cubicBezTo>
                  <a:pt x="34" y="57"/>
                  <a:pt x="34" y="57"/>
                  <a:pt x="33" y="57"/>
                </a:cubicBezTo>
                <a:cubicBezTo>
                  <a:pt x="29" y="56"/>
                  <a:pt x="28" y="53"/>
                  <a:pt x="29" y="51"/>
                </a:cubicBezTo>
                <a:cubicBezTo>
                  <a:pt x="30" y="49"/>
                  <a:pt x="31" y="46"/>
                  <a:pt x="32" y="44"/>
                </a:cubicBezTo>
                <a:cubicBezTo>
                  <a:pt x="34" y="41"/>
                  <a:pt x="33" y="39"/>
                  <a:pt x="27" y="38"/>
                </a:cubicBezTo>
                <a:cubicBezTo>
                  <a:pt x="21" y="37"/>
                  <a:pt x="16" y="35"/>
                  <a:pt x="10" y="33"/>
                </a:cubicBezTo>
                <a:cubicBezTo>
                  <a:pt x="5" y="32"/>
                  <a:pt x="5" y="31"/>
                  <a:pt x="8" y="29"/>
                </a:cubicBezTo>
                <a:cubicBezTo>
                  <a:pt x="10" y="27"/>
                  <a:pt x="12" y="26"/>
                  <a:pt x="14" y="26"/>
                </a:cubicBezTo>
                <a:cubicBezTo>
                  <a:pt x="16" y="26"/>
                  <a:pt x="18" y="27"/>
                  <a:pt x="20" y="29"/>
                </a:cubicBezTo>
                <a:cubicBezTo>
                  <a:pt x="21" y="29"/>
                  <a:pt x="21" y="29"/>
                  <a:pt x="21" y="30"/>
                </a:cubicBezTo>
                <a:cubicBezTo>
                  <a:pt x="25" y="33"/>
                  <a:pt x="27" y="34"/>
                  <a:pt x="30" y="34"/>
                </a:cubicBezTo>
                <a:cubicBezTo>
                  <a:pt x="31" y="34"/>
                  <a:pt x="34" y="33"/>
                  <a:pt x="38" y="32"/>
                </a:cubicBezTo>
                <a:cubicBezTo>
                  <a:pt x="38" y="32"/>
                  <a:pt x="38" y="32"/>
                  <a:pt x="38" y="32"/>
                </a:cubicBezTo>
                <a:cubicBezTo>
                  <a:pt x="38" y="32"/>
                  <a:pt x="38" y="32"/>
                  <a:pt x="38" y="32"/>
                </a:cubicBezTo>
                <a:cubicBezTo>
                  <a:pt x="37" y="37"/>
                  <a:pt x="40" y="39"/>
                  <a:pt x="46" y="41"/>
                </a:cubicBezTo>
                <a:cubicBezTo>
                  <a:pt x="53" y="43"/>
                  <a:pt x="53" y="45"/>
                  <a:pt x="48" y="48"/>
                </a:cubicBezTo>
                <a:cubicBezTo>
                  <a:pt x="44" y="50"/>
                  <a:pt x="44" y="52"/>
                  <a:pt x="41" y="54"/>
                </a:cubicBezTo>
                <a:cubicBezTo>
                  <a:pt x="40" y="55"/>
                  <a:pt x="39" y="56"/>
                  <a:pt x="37" y="57"/>
                </a:cubicBezTo>
                <a:cubicBezTo>
                  <a:pt x="39" y="56"/>
                  <a:pt x="41" y="56"/>
                  <a:pt x="44" y="55"/>
                </a:cubicBezTo>
                <a:cubicBezTo>
                  <a:pt x="46" y="55"/>
                  <a:pt x="47" y="54"/>
                  <a:pt x="48" y="53"/>
                </a:cubicBezTo>
                <a:cubicBezTo>
                  <a:pt x="51" y="47"/>
                  <a:pt x="57" y="44"/>
                  <a:pt x="68" y="44"/>
                </a:cubicBezTo>
                <a:cubicBezTo>
                  <a:pt x="68" y="44"/>
                  <a:pt x="68" y="44"/>
                  <a:pt x="69" y="44"/>
                </a:cubicBezTo>
                <a:cubicBezTo>
                  <a:pt x="69" y="44"/>
                  <a:pt x="70" y="44"/>
                  <a:pt x="70" y="44"/>
                </a:cubicBezTo>
                <a:cubicBezTo>
                  <a:pt x="77" y="44"/>
                  <a:pt x="84" y="43"/>
                  <a:pt x="88" y="39"/>
                </a:cubicBezTo>
                <a:cubicBezTo>
                  <a:pt x="89" y="38"/>
                  <a:pt x="90" y="37"/>
                  <a:pt x="91" y="37"/>
                </a:cubicBezTo>
                <a:cubicBezTo>
                  <a:pt x="91" y="0"/>
                  <a:pt x="91" y="0"/>
                  <a:pt x="91"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8" name="Freeform 84"/>
          <p:cNvSpPr>
            <a:spLocks noEditPoints="1"/>
          </p:cNvSpPr>
          <p:nvPr/>
        </p:nvSpPr>
        <p:spPr bwMode="auto">
          <a:xfrm>
            <a:off x="8777288" y="0"/>
            <a:ext cx="1354138" cy="409575"/>
          </a:xfrm>
          <a:custGeom>
            <a:avLst/>
            <a:gdLst>
              <a:gd name="T0" fmla="*/ 74 w 96"/>
              <a:gd name="T1" fmla="*/ 12 h 29"/>
              <a:gd name="T2" fmla="*/ 74 w 96"/>
              <a:gd name="T3" fmla="*/ 12 h 29"/>
              <a:gd name="T4" fmla="*/ 68 w 96"/>
              <a:gd name="T5" fmla="*/ 8 h 29"/>
              <a:gd name="T6" fmla="*/ 73 w 96"/>
              <a:gd name="T7" fmla="*/ 5 h 29"/>
              <a:gd name="T8" fmla="*/ 73 w 96"/>
              <a:gd name="T9" fmla="*/ 5 h 29"/>
              <a:gd name="T10" fmla="*/ 80 w 96"/>
              <a:gd name="T11" fmla="*/ 10 h 29"/>
              <a:gd name="T12" fmla="*/ 74 w 96"/>
              <a:gd name="T13" fmla="*/ 12 h 29"/>
              <a:gd name="T14" fmla="*/ 45 w 96"/>
              <a:gd name="T15" fmla="*/ 15 h 29"/>
              <a:gd name="T16" fmla="*/ 40 w 96"/>
              <a:gd name="T17" fmla="*/ 12 h 29"/>
              <a:gd name="T18" fmla="*/ 45 w 96"/>
              <a:gd name="T19" fmla="*/ 5 h 29"/>
              <a:gd name="T20" fmla="*/ 47 w 96"/>
              <a:gd name="T21" fmla="*/ 4 h 29"/>
              <a:gd name="T22" fmla="*/ 49 w 96"/>
              <a:gd name="T23" fmla="*/ 5 h 29"/>
              <a:gd name="T24" fmla="*/ 51 w 96"/>
              <a:gd name="T25" fmla="*/ 10 h 29"/>
              <a:gd name="T26" fmla="*/ 45 w 96"/>
              <a:gd name="T27" fmla="*/ 15 h 29"/>
              <a:gd name="T28" fmla="*/ 96 w 96"/>
              <a:gd name="T29" fmla="*/ 0 h 29"/>
              <a:gd name="T30" fmla="*/ 20 w 96"/>
              <a:gd name="T31" fmla="*/ 0 h 29"/>
              <a:gd name="T32" fmla="*/ 13 w 96"/>
              <a:gd name="T33" fmla="*/ 10 h 29"/>
              <a:gd name="T34" fmla="*/ 11 w 96"/>
              <a:gd name="T35" fmla="*/ 17 h 29"/>
              <a:gd name="T36" fmla="*/ 7 w 96"/>
              <a:gd name="T37" fmla="*/ 18 h 29"/>
              <a:gd name="T38" fmla="*/ 0 w 96"/>
              <a:gd name="T39" fmla="*/ 28 h 29"/>
              <a:gd name="T40" fmla="*/ 5 w 96"/>
              <a:gd name="T41" fmla="*/ 29 h 29"/>
              <a:gd name="T42" fmla="*/ 20 w 96"/>
              <a:gd name="T43" fmla="*/ 26 h 29"/>
              <a:gd name="T44" fmla="*/ 35 w 96"/>
              <a:gd name="T45" fmla="*/ 25 h 29"/>
              <a:gd name="T46" fmla="*/ 58 w 96"/>
              <a:gd name="T47" fmla="*/ 21 h 29"/>
              <a:gd name="T48" fmla="*/ 80 w 96"/>
              <a:gd name="T49" fmla="*/ 17 h 29"/>
              <a:gd name="T50" fmla="*/ 90 w 96"/>
              <a:gd name="T51" fmla="*/ 5 h 29"/>
              <a:gd name="T52" fmla="*/ 90 w 96"/>
              <a:gd name="T53" fmla="*/ 4 h 29"/>
              <a:gd name="T54" fmla="*/ 95 w 96"/>
              <a:gd name="T55" fmla="*/ 1 h 29"/>
              <a:gd name="T56" fmla="*/ 95 w 96"/>
              <a:gd name="T57" fmla="*/ 1 h 29"/>
              <a:gd name="T58" fmla="*/ 96 w 96"/>
              <a:gd name="T5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29">
                <a:moveTo>
                  <a:pt x="74" y="12"/>
                </a:moveTo>
                <a:cubicBezTo>
                  <a:pt x="74" y="12"/>
                  <a:pt x="74" y="12"/>
                  <a:pt x="74" y="12"/>
                </a:cubicBezTo>
                <a:cubicBezTo>
                  <a:pt x="70" y="12"/>
                  <a:pt x="68" y="11"/>
                  <a:pt x="68" y="8"/>
                </a:cubicBezTo>
                <a:cubicBezTo>
                  <a:pt x="68" y="7"/>
                  <a:pt x="70" y="5"/>
                  <a:pt x="73" y="5"/>
                </a:cubicBezTo>
                <a:cubicBezTo>
                  <a:pt x="73" y="5"/>
                  <a:pt x="73" y="5"/>
                  <a:pt x="73" y="5"/>
                </a:cubicBezTo>
                <a:cubicBezTo>
                  <a:pt x="77" y="5"/>
                  <a:pt x="81" y="8"/>
                  <a:pt x="80" y="10"/>
                </a:cubicBezTo>
                <a:cubicBezTo>
                  <a:pt x="80" y="11"/>
                  <a:pt x="77" y="12"/>
                  <a:pt x="74" y="12"/>
                </a:cubicBezTo>
                <a:moveTo>
                  <a:pt x="45" y="15"/>
                </a:moveTo>
                <a:cubicBezTo>
                  <a:pt x="42" y="14"/>
                  <a:pt x="40" y="13"/>
                  <a:pt x="40" y="12"/>
                </a:cubicBezTo>
                <a:cubicBezTo>
                  <a:pt x="39" y="11"/>
                  <a:pt x="43" y="5"/>
                  <a:pt x="45" y="5"/>
                </a:cubicBezTo>
                <a:cubicBezTo>
                  <a:pt x="46" y="5"/>
                  <a:pt x="46" y="4"/>
                  <a:pt x="47" y="4"/>
                </a:cubicBezTo>
                <a:cubicBezTo>
                  <a:pt x="48" y="4"/>
                  <a:pt x="48" y="5"/>
                  <a:pt x="49" y="5"/>
                </a:cubicBezTo>
                <a:cubicBezTo>
                  <a:pt x="52" y="6"/>
                  <a:pt x="52" y="8"/>
                  <a:pt x="51" y="10"/>
                </a:cubicBezTo>
                <a:cubicBezTo>
                  <a:pt x="50" y="12"/>
                  <a:pt x="49" y="14"/>
                  <a:pt x="45" y="15"/>
                </a:cubicBezTo>
                <a:moveTo>
                  <a:pt x="96" y="0"/>
                </a:moveTo>
                <a:cubicBezTo>
                  <a:pt x="20" y="0"/>
                  <a:pt x="20" y="0"/>
                  <a:pt x="20" y="0"/>
                </a:cubicBezTo>
                <a:cubicBezTo>
                  <a:pt x="13" y="10"/>
                  <a:pt x="13" y="10"/>
                  <a:pt x="13" y="10"/>
                </a:cubicBezTo>
                <a:cubicBezTo>
                  <a:pt x="14" y="13"/>
                  <a:pt x="15" y="15"/>
                  <a:pt x="11" y="17"/>
                </a:cubicBezTo>
                <a:cubicBezTo>
                  <a:pt x="10" y="18"/>
                  <a:pt x="8" y="18"/>
                  <a:pt x="7" y="18"/>
                </a:cubicBezTo>
                <a:cubicBezTo>
                  <a:pt x="0" y="28"/>
                  <a:pt x="0" y="28"/>
                  <a:pt x="0" y="28"/>
                </a:cubicBezTo>
                <a:cubicBezTo>
                  <a:pt x="2" y="29"/>
                  <a:pt x="3" y="29"/>
                  <a:pt x="5" y="29"/>
                </a:cubicBezTo>
                <a:cubicBezTo>
                  <a:pt x="10" y="29"/>
                  <a:pt x="15" y="28"/>
                  <a:pt x="20" y="26"/>
                </a:cubicBezTo>
                <a:cubicBezTo>
                  <a:pt x="24" y="24"/>
                  <a:pt x="30" y="25"/>
                  <a:pt x="35" y="25"/>
                </a:cubicBezTo>
                <a:cubicBezTo>
                  <a:pt x="43" y="24"/>
                  <a:pt x="50" y="22"/>
                  <a:pt x="58" y="21"/>
                </a:cubicBezTo>
                <a:cubicBezTo>
                  <a:pt x="65" y="19"/>
                  <a:pt x="73" y="19"/>
                  <a:pt x="80" y="17"/>
                </a:cubicBezTo>
                <a:cubicBezTo>
                  <a:pt x="90" y="5"/>
                  <a:pt x="90" y="5"/>
                  <a:pt x="90" y="5"/>
                </a:cubicBezTo>
                <a:cubicBezTo>
                  <a:pt x="90" y="5"/>
                  <a:pt x="90" y="5"/>
                  <a:pt x="90" y="4"/>
                </a:cubicBezTo>
                <a:cubicBezTo>
                  <a:pt x="90" y="2"/>
                  <a:pt x="92" y="1"/>
                  <a:pt x="95" y="1"/>
                </a:cubicBezTo>
                <a:cubicBezTo>
                  <a:pt x="95" y="1"/>
                  <a:pt x="95" y="1"/>
                  <a:pt x="95" y="1"/>
                </a:cubicBezTo>
                <a:cubicBezTo>
                  <a:pt x="96" y="0"/>
                  <a:pt x="96" y="0"/>
                  <a:pt x="96" y="0"/>
                </a:cubicBezTo>
              </a:path>
            </a:pathLst>
          </a:custGeom>
          <a:solidFill>
            <a:srgbClr val="7A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9" name="Freeform 85"/>
          <p:cNvSpPr>
            <a:spLocks noEditPoints="1"/>
          </p:cNvSpPr>
          <p:nvPr/>
        </p:nvSpPr>
        <p:spPr bwMode="auto">
          <a:xfrm>
            <a:off x="8297863" y="0"/>
            <a:ext cx="3894138" cy="1427163"/>
          </a:xfrm>
          <a:custGeom>
            <a:avLst/>
            <a:gdLst>
              <a:gd name="T0" fmla="*/ 221 w 276"/>
              <a:gd name="T1" fmla="*/ 76 h 101"/>
              <a:gd name="T2" fmla="*/ 207 w 276"/>
              <a:gd name="T3" fmla="*/ 85 h 101"/>
              <a:gd name="T4" fmla="*/ 220 w 276"/>
              <a:gd name="T5" fmla="*/ 81 h 101"/>
              <a:gd name="T6" fmla="*/ 246 w 276"/>
              <a:gd name="T7" fmla="*/ 97 h 101"/>
              <a:gd name="T8" fmla="*/ 231 w 276"/>
              <a:gd name="T9" fmla="*/ 89 h 101"/>
              <a:gd name="T10" fmla="*/ 218 w 276"/>
              <a:gd name="T11" fmla="*/ 83 h 101"/>
              <a:gd name="T12" fmla="*/ 198 w 276"/>
              <a:gd name="T13" fmla="*/ 90 h 101"/>
              <a:gd name="T14" fmla="*/ 195 w 276"/>
              <a:gd name="T15" fmla="*/ 93 h 101"/>
              <a:gd name="T16" fmla="*/ 221 w 276"/>
              <a:gd name="T17" fmla="*/ 86 h 101"/>
              <a:gd name="T18" fmla="*/ 226 w 276"/>
              <a:gd name="T19" fmla="*/ 86 h 101"/>
              <a:gd name="T20" fmla="*/ 224 w 276"/>
              <a:gd name="T21" fmla="*/ 91 h 101"/>
              <a:gd name="T22" fmla="*/ 233 w 276"/>
              <a:gd name="T23" fmla="*/ 100 h 101"/>
              <a:gd name="T24" fmla="*/ 254 w 276"/>
              <a:gd name="T25" fmla="*/ 98 h 101"/>
              <a:gd name="T26" fmla="*/ 252 w 276"/>
              <a:gd name="T27" fmla="*/ 93 h 101"/>
              <a:gd name="T28" fmla="*/ 242 w 276"/>
              <a:gd name="T29" fmla="*/ 88 h 101"/>
              <a:gd name="T30" fmla="*/ 228 w 276"/>
              <a:gd name="T31" fmla="*/ 79 h 101"/>
              <a:gd name="T32" fmla="*/ 276 w 276"/>
              <a:gd name="T33" fmla="*/ 43 h 101"/>
              <a:gd name="T34" fmla="*/ 276 w 276"/>
              <a:gd name="T35" fmla="*/ 44 h 101"/>
              <a:gd name="T36" fmla="*/ 126 w 276"/>
              <a:gd name="T37" fmla="*/ 10 h 101"/>
              <a:gd name="T38" fmla="*/ 114 w 276"/>
              <a:gd name="T39" fmla="*/ 17 h 101"/>
              <a:gd name="T40" fmla="*/ 111 w 276"/>
              <a:gd name="T41" fmla="*/ 24 h 101"/>
              <a:gd name="T42" fmla="*/ 121 w 276"/>
              <a:gd name="T43" fmla="*/ 20 h 101"/>
              <a:gd name="T44" fmla="*/ 125 w 276"/>
              <a:gd name="T45" fmla="*/ 13 h 101"/>
              <a:gd name="T46" fmla="*/ 133 w 276"/>
              <a:gd name="T47" fmla="*/ 15 h 101"/>
              <a:gd name="T48" fmla="*/ 128 w 276"/>
              <a:gd name="T49" fmla="*/ 26 h 101"/>
              <a:gd name="T50" fmla="*/ 137 w 276"/>
              <a:gd name="T51" fmla="*/ 27 h 101"/>
              <a:gd name="T52" fmla="*/ 154 w 276"/>
              <a:gd name="T53" fmla="*/ 23 h 101"/>
              <a:gd name="T54" fmla="*/ 163 w 276"/>
              <a:gd name="T55" fmla="*/ 23 h 101"/>
              <a:gd name="T56" fmla="*/ 179 w 276"/>
              <a:gd name="T57" fmla="*/ 17 h 101"/>
              <a:gd name="T58" fmla="*/ 187 w 276"/>
              <a:gd name="T59" fmla="*/ 19 h 101"/>
              <a:gd name="T60" fmla="*/ 187 w 276"/>
              <a:gd name="T61" fmla="*/ 15 h 101"/>
              <a:gd name="T62" fmla="*/ 173 w 276"/>
              <a:gd name="T63" fmla="*/ 16 h 101"/>
              <a:gd name="T64" fmla="*/ 138 w 276"/>
              <a:gd name="T65" fmla="*/ 17 h 101"/>
              <a:gd name="T66" fmla="*/ 45 w 276"/>
              <a:gd name="T67" fmla="*/ 0 h 101"/>
              <a:gd name="T68" fmla="*/ 41 w 276"/>
              <a:gd name="T69" fmla="*/ 10 h 101"/>
              <a:gd name="T70" fmla="*/ 38 w 276"/>
              <a:gd name="T71" fmla="*/ 16 h 101"/>
              <a:gd name="T72" fmla="*/ 29 w 276"/>
              <a:gd name="T73" fmla="*/ 11 h 101"/>
              <a:gd name="T74" fmla="*/ 24 w 276"/>
              <a:gd name="T75" fmla="*/ 10 h 101"/>
              <a:gd name="T76" fmla="*/ 3 w 276"/>
              <a:gd name="T77" fmla="*/ 22 h 101"/>
              <a:gd name="T78" fmla="*/ 13 w 276"/>
              <a:gd name="T79" fmla="*/ 30 h 101"/>
              <a:gd name="T80" fmla="*/ 18 w 276"/>
              <a:gd name="T81" fmla="*/ 29 h 101"/>
              <a:gd name="T82" fmla="*/ 32 w 276"/>
              <a:gd name="T83" fmla="*/ 32 h 101"/>
              <a:gd name="T84" fmla="*/ 17 w 276"/>
              <a:gd name="T85" fmla="*/ 26 h 101"/>
              <a:gd name="T86" fmla="*/ 23 w 276"/>
              <a:gd name="T87" fmla="*/ 15 h 101"/>
              <a:gd name="T88" fmla="*/ 38 w 276"/>
              <a:gd name="T89" fmla="*/ 19 h 101"/>
              <a:gd name="T90" fmla="*/ 47 w 276"/>
              <a:gd name="T91" fmla="*/ 10 h 101"/>
              <a:gd name="T92" fmla="*/ 45 w 276"/>
              <a:gd name="T9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 h="101">
                <a:moveTo>
                  <a:pt x="221" y="76"/>
                </a:moveTo>
                <a:cubicBezTo>
                  <a:pt x="221" y="76"/>
                  <a:pt x="221" y="76"/>
                  <a:pt x="221" y="76"/>
                </a:cubicBezTo>
                <a:cubicBezTo>
                  <a:pt x="207" y="85"/>
                  <a:pt x="207" y="85"/>
                  <a:pt x="207" y="85"/>
                </a:cubicBezTo>
                <a:cubicBezTo>
                  <a:pt x="207" y="85"/>
                  <a:pt x="207" y="85"/>
                  <a:pt x="207" y="85"/>
                </a:cubicBezTo>
                <a:cubicBezTo>
                  <a:pt x="210" y="85"/>
                  <a:pt x="213" y="84"/>
                  <a:pt x="215" y="82"/>
                </a:cubicBezTo>
                <a:cubicBezTo>
                  <a:pt x="217" y="82"/>
                  <a:pt x="219" y="81"/>
                  <a:pt x="220" y="81"/>
                </a:cubicBezTo>
                <a:cubicBezTo>
                  <a:pt x="222" y="81"/>
                  <a:pt x="224" y="82"/>
                  <a:pt x="226" y="83"/>
                </a:cubicBezTo>
                <a:cubicBezTo>
                  <a:pt x="236" y="86"/>
                  <a:pt x="238" y="92"/>
                  <a:pt x="246" y="97"/>
                </a:cubicBezTo>
                <a:cubicBezTo>
                  <a:pt x="243" y="97"/>
                  <a:pt x="240" y="97"/>
                  <a:pt x="238" y="97"/>
                </a:cubicBezTo>
                <a:cubicBezTo>
                  <a:pt x="231" y="97"/>
                  <a:pt x="230" y="95"/>
                  <a:pt x="231" y="89"/>
                </a:cubicBezTo>
                <a:cubicBezTo>
                  <a:pt x="232" y="86"/>
                  <a:pt x="228" y="83"/>
                  <a:pt x="222" y="83"/>
                </a:cubicBezTo>
                <a:cubicBezTo>
                  <a:pt x="221" y="83"/>
                  <a:pt x="220" y="83"/>
                  <a:pt x="218" y="83"/>
                </a:cubicBezTo>
                <a:cubicBezTo>
                  <a:pt x="215" y="84"/>
                  <a:pt x="213" y="86"/>
                  <a:pt x="210" y="86"/>
                </a:cubicBezTo>
                <a:cubicBezTo>
                  <a:pt x="206" y="87"/>
                  <a:pt x="202" y="90"/>
                  <a:pt x="198" y="90"/>
                </a:cubicBezTo>
                <a:cubicBezTo>
                  <a:pt x="193" y="93"/>
                  <a:pt x="193" y="93"/>
                  <a:pt x="193" y="93"/>
                </a:cubicBezTo>
                <a:cubicBezTo>
                  <a:pt x="193" y="93"/>
                  <a:pt x="194" y="93"/>
                  <a:pt x="195" y="93"/>
                </a:cubicBezTo>
                <a:cubicBezTo>
                  <a:pt x="201" y="93"/>
                  <a:pt x="206" y="91"/>
                  <a:pt x="212" y="89"/>
                </a:cubicBezTo>
                <a:cubicBezTo>
                  <a:pt x="215" y="88"/>
                  <a:pt x="218" y="87"/>
                  <a:pt x="221" y="86"/>
                </a:cubicBezTo>
                <a:cubicBezTo>
                  <a:pt x="222" y="86"/>
                  <a:pt x="223" y="85"/>
                  <a:pt x="223" y="85"/>
                </a:cubicBezTo>
                <a:cubicBezTo>
                  <a:pt x="224" y="85"/>
                  <a:pt x="226" y="86"/>
                  <a:pt x="226" y="86"/>
                </a:cubicBezTo>
                <a:cubicBezTo>
                  <a:pt x="228" y="87"/>
                  <a:pt x="227" y="88"/>
                  <a:pt x="226" y="89"/>
                </a:cubicBezTo>
                <a:cubicBezTo>
                  <a:pt x="226" y="90"/>
                  <a:pt x="225" y="90"/>
                  <a:pt x="224" y="91"/>
                </a:cubicBezTo>
                <a:cubicBezTo>
                  <a:pt x="219" y="95"/>
                  <a:pt x="219" y="95"/>
                  <a:pt x="226" y="98"/>
                </a:cubicBezTo>
                <a:cubicBezTo>
                  <a:pt x="228" y="99"/>
                  <a:pt x="230" y="100"/>
                  <a:pt x="233" y="100"/>
                </a:cubicBezTo>
                <a:cubicBezTo>
                  <a:pt x="236" y="101"/>
                  <a:pt x="238" y="101"/>
                  <a:pt x="241" y="101"/>
                </a:cubicBezTo>
                <a:cubicBezTo>
                  <a:pt x="246" y="101"/>
                  <a:pt x="250" y="100"/>
                  <a:pt x="254" y="98"/>
                </a:cubicBezTo>
                <a:cubicBezTo>
                  <a:pt x="258" y="96"/>
                  <a:pt x="257" y="93"/>
                  <a:pt x="252" y="93"/>
                </a:cubicBezTo>
                <a:cubicBezTo>
                  <a:pt x="252" y="93"/>
                  <a:pt x="252" y="93"/>
                  <a:pt x="252" y="93"/>
                </a:cubicBezTo>
                <a:cubicBezTo>
                  <a:pt x="252" y="93"/>
                  <a:pt x="252" y="93"/>
                  <a:pt x="251" y="93"/>
                </a:cubicBezTo>
                <a:cubicBezTo>
                  <a:pt x="245" y="93"/>
                  <a:pt x="244" y="90"/>
                  <a:pt x="242" y="88"/>
                </a:cubicBezTo>
                <a:cubicBezTo>
                  <a:pt x="239" y="85"/>
                  <a:pt x="238" y="83"/>
                  <a:pt x="233" y="82"/>
                </a:cubicBezTo>
                <a:cubicBezTo>
                  <a:pt x="230" y="82"/>
                  <a:pt x="229" y="80"/>
                  <a:pt x="228" y="79"/>
                </a:cubicBezTo>
                <a:cubicBezTo>
                  <a:pt x="225" y="77"/>
                  <a:pt x="223" y="76"/>
                  <a:pt x="221" y="76"/>
                </a:cubicBezTo>
                <a:moveTo>
                  <a:pt x="276" y="43"/>
                </a:moveTo>
                <a:cubicBezTo>
                  <a:pt x="273" y="45"/>
                  <a:pt x="273" y="45"/>
                  <a:pt x="273" y="45"/>
                </a:cubicBezTo>
                <a:cubicBezTo>
                  <a:pt x="274" y="45"/>
                  <a:pt x="275" y="44"/>
                  <a:pt x="276" y="44"/>
                </a:cubicBezTo>
                <a:cubicBezTo>
                  <a:pt x="276" y="43"/>
                  <a:pt x="276" y="43"/>
                  <a:pt x="276" y="43"/>
                </a:cubicBezTo>
                <a:moveTo>
                  <a:pt x="126" y="10"/>
                </a:moveTo>
                <a:cubicBezTo>
                  <a:pt x="124" y="10"/>
                  <a:pt x="123" y="10"/>
                  <a:pt x="123" y="11"/>
                </a:cubicBezTo>
                <a:cubicBezTo>
                  <a:pt x="120" y="14"/>
                  <a:pt x="117" y="16"/>
                  <a:pt x="114" y="17"/>
                </a:cubicBezTo>
                <a:cubicBezTo>
                  <a:pt x="108" y="23"/>
                  <a:pt x="108" y="23"/>
                  <a:pt x="108" y="23"/>
                </a:cubicBezTo>
                <a:cubicBezTo>
                  <a:pt x="109" y="23"/>
                  <a:pt x="110" y="24"/>
                  <a:pt x="111" y="24"/>
                </a:cubicBezTo>
                <a:cubicBezTo>
                  <a:pt x="113" y="24"/>
                  <a:pt x="114" y="25"/>
                  <a:pt x="116" y="25"/>
                </a:cubicBezTo>
                <a:cubicBezTo>
                  <a:pt x="119" y="25"/>
                  <a:pt x="120" y="23"/>
                  <a:pt x="121" y="20"/>
                </a:cubicBezTo>
                <a:cubicBezTo>
                  <a:pt x="121" y="19"/>
                  <a:pt x="121" y="18"/>
                  <a:pt x="121" y="17"/>
                </a:cubicBezTo>
                <a:cubicBezTo>
                  <a:pt x="122" y="15"/>
                  <a:pt x="121" y="13"/>
                  <a:pt x="125" y="13"/>
                </a:cubicBezTo>
                <a:cubicBezTo>
                  <a:pt x="125" y="13"/>
                  <a:pt x="126" y="13"/>
                  <a:pt x="126" y="13"/>
                </a:cubicBezTo>
                <a:cubicBezTo>
                  <a:pt x="129" y="13"/>
                  <a:pt x="131" y="14"/>
                  <a:pt x="133" y="15"/>
                </a:cubicBezTo>
                <a:cubicBezTo>
                  <a:pt x="137" y="18"/>
                  <a:pt x="132" y="19"/>
                  <a:pt x="129" y="20"/>
                </a:cubicBezTo>
                <a:cubicBezTo>
                  <a:pt x="125" y="22"/>
                  <a:pt x="127" y="24"/>
                  <a:pt x="128" y="26"/>
                </a:cubicBezTo>
                <a:cubicBezTo>
                  <a:pt x="130" y="27"/>
                  <a:pt x="131" y="28"/>
                  <a:pt x="133" y="28"/>
                </a:cubicBezTo>
                <a:cubicBezTo>
                  <a:pt x="134" y="28"/>
                  <a:pt x="135" y="28"/>
                  <a:pt x="137" y="27"/>
                </a:cubicBezTo>
                <a:cubicBezTo>
                  <a:pt x="140" y="26"/>
                  <a:pt x="143" y="26"/>
                  <a:pt x="146" y="25"/>
                </a:cubicBezTo>
                <a:cubicBezTo>
                  <a:pt x="149" y="23"/>
                  <a:pt x="151" y="23"/>
                  <a:pt x="154" y="23"/>
                </a:cubicBezTo>
                <a:cubicBezTo>
                  <a:pt x="156" y="23"/>
                  <a:pt x="157" y="23"/>
                  <a:pt x="158" y="23"/>
                </a:cubicBezTo>
                <a:cubicBezTo>
                  <a:pt x="160" y="23"/>
                  <a:pt x="162" y="23"/>
                  <a:pt x="163" y="23"/>
                </a:cubicBezTo>
                <a:cubicBezTo>
                  <a:pt x="167" y="23"/>
                  <a:pt x="170" y="22"/>
                  <a:pt x="172" y="19"/>
                </a:cubicBezTo>
                <a:cubicBezTo>
                  <a:pt x="174" y="17"/>
                  <a:pt x="176" y="17"/>
                  <a:pt x="179" y="17"/>
                </a:cubicBezTo>
                <a:cubicBezTo>
                  <a:pt x="180" y="17"/>
                  <a:pt x="182" y="17"/>
                  <a:pt x="184" y="17"/>
                </a:cubicBezTo>
                <a:cubicBezTo>
                  <a:pt x="186" y="18"/>
                  <a:pt x="187" y="18"/>
                  <a:pt x="187" y="19"/>
                </a:cubicBezTo>
                <a:cubicBezTo>
                  <a:pt x="190" y="17"/>
                  <a:pt x="190" y="17"/>
                  <a:pt x="190" y="17"/>
                </a:cubicBezTo>
                <a:cubicBezTo>
                  <a:pt x="189" y="16"/>
                  <a:pt x="188" y="16"/>
                  <a:pt x="187" y="15"/>
                </a:cubicBezTo>
                <a:cubicBezTo>
                  <a:pt x="185" y="14"/>
                  <a:pt x="182" y="14"/>
                  <a:pt x="180" y="14"/>
                </a:cubicBezTo>
                <a:cubicBezTo>
                  <a:pt x="177" y="14"/>
                  <a:pt x="174" y="15"/>
                  <a:pt x="173" y="16"/>
                </a:cubicBezTo>
                <a:cubicBezTo>
                  <a:pt x="163" y="22"/>
                  <a:pt x="147" y="18"/>
                  <a:pt x="138" y="24"/>
                </a:cubicBezTo>
                <a:cubicBezTo>
                  <a:pt x="136" y="21"/>
                  <a:pt x="139" y="19"/>
                  <a:pt x="138" y="17"/>
                </a:cubicBezTo>
                <a:cubicBezTo>
                  <a:pt x="138" y="13"/>
                  <a:pt x="130" y="10"/>
                  <a:pt x="126" y="10"/>
                </a:cubicBezTo>
                <a:moveTo>
                  <a:pt x="45" y="0"/>
                </a:moveTo>
                <a:cubicBezTo>
                  <a:pt x="37" y="0"/>
                  <a:pt x="37" y="0"/>
                  <a:pt x="37" y="0"/>
                </a:cubicBezTo>
                <a:cubicBezTo>
                  <a:pt x="38" y="3"/>
                  <a:pt x="38" y="7"/>
                  <a:pt x="41" y="10"/>
                </a:cubicBezTo>
                <a:cubicBezTo>
                  <a:pt x="42" y="12"/>
                  <a:pt x="47" y="14"/>
                  <a:pt x="41" y="15"/>
                </a:cubicBezTo>
                <a:cubicBezTo>
                  <a:pt x="40" y="16"/>
                  <a:pt x="39" y="16"/>
                  <a:pt x="38" y="16"/>
                </a:cubicBezTo>
                <a:cubicBezTo>
                  <a:pt x="35" y="16"/>
                  <a:pt x="33" y="14"/>
                  <a:pt x="31" y="12"/>
                </a:cubicBezTo>
                <a:cubicBezTo>
                  <a:pt x="31" y="12"/>
                  <a:pt x="30" y="11"/>
                  <a:pt x="29" y="11"/>
                </a:cubicBezTo>
                <a:cubicBezTo>
                  <a:pt x="28" y="10"/>
                  <a:pt x="27" y="9"/>
                  <a:pt x="26" y="9"/>
                </a:cubicBezTo>
                <a:cubicBezTo>
                  <a:pt x="25" y="9"/>
                  <a:pt x="24" y="10"/>
                  <a:pt x="24" y="10"/>
                </a:cubicBezTo>
                <a:cubicBezTo>
                  <a:pt x="19" y="13"/>
                  <a:pt x="13" y="13"/>
                  <a:pt x="8" y="14"/>
                </a:cubicBezTo>
                <a:cubicBezTo>
                  <a:pt x="1" y="16"/>
                  <a:pt x="0" y="18"/>
                  <a:pt x="3" y="22"/>
                </a:cubicBezTo>
                <a:cubicBezTo>
                  <a:pt x="4" y="23"/>
                  <a:pt x="6" y="25"/>
                  <a:pt x="7" y="26"/>
                </a:cubicBezTo>
                <a:cubicBezTo>
                  <a:pt x="8" y="28"/>
                  <a:pt x="9" y="30"/>
                  <a:pt x="13" y="30"/>
                </a:cubicBezTo>
                <a:cubicBezTo>
                  <a:pt x="13" y="30"/>
                  <a:pt x="14" y="30"/>
                  <a:pt x="15" y="30"/>
                </a:cubicBezTo>
                <a:cubicBezTo>
                  <a:pt x="16" y="29"/>
                  <a:pt x="17" y="29"/>
                  <a:pt x="18" y="29"/>
                </a:cubicBezTo>
                <a:cubicBezTo>
                  <a:pt x="20" y="29"/>
                  <a:pt x="23" y="30"/>
                  <a:pt x="25" y="31"/>
                </a:cubicBezTo>
                <a:cubicBezTo>
                  <a:pt x="28" y="31"/>
                  <a:pt x="30" y="32"/>
                  <a:pt x="32" y="32"/>
                </a:cubicBezTo>
                <a:cubicBezTo>
                  <a:pt x="34" y="28"/>
                  <a:pt x="34" y="28"/>
                  <a:pt x="34" y="28"/>
                </a:cubicBezTo>
                <a:cubicBezTo>
                  <a:pt x="28" y="28"/>
                  <a:pt x="23" y="27"/>
                  <a:pt x="17" y="26"/>
                </a:cubicBezTo>
                <a:cubicBezTo>
                  <a:pt x="10" y="25"/>
                  <a:pt x="6" y="20"/>
                  <a:pt x="11" y="18"/>
                </a:cubicBezTo>
                <a:cubicBezTo>
                  <a:pt x="15" y="16"/>
                  <a:pt x="18" y="15"/>
                  <a:pt x="23" y="15"/>
                </a:cubicBezTo>
                <a:cubicBezTo>
                  <a:pt x="25" y="15"/>
                  <a:pt x="27" y="15"/>
                  <a:pt x="30" y="17"/>
                </a:cubicBezTo>
                <a:cubicBezTo>
                  <a:pt x="32" y="18"/>
                  <a:pt x="35" y="19"/>
                  <a:pt x="38" y="19"/>
                </a:cubicBezTo>
                <a:cubicBezTo>
                  <a:pt x="39" y="19"/>
                  <a:pt x="40" y="18"/>
                  <a:pt x="41" y="18"/>
                </a:cubicBezTo>
                <a:cubicBezTo>
                  <a:pt x="47" y="10"/>
                  <a:pt x="47" y="10"/>
                  <a:pt x="47" y="10"/>
                </a:cubicBezTo>
                <a:cubicBezTo>
                  <a:pt x="47" y="10"/>
                  <a:pt x="46" y="10"/>
                  <a:pt x="46" y="9"/>
                </a:cubicBezTo>
                <a:cubicBezTo>
                  <a:pt x="44" y="6"/>
                  <a:pt x="43" y="3"/>
                  <a:pt x="45"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0" name="Freeform 86"/>
          <p:cNvSpPr>
            <a:spLocks noEditPoints="1"/>
          </p:cNvSpPr>
          <p:nvPr/>
        </p:nvSpPr>
        <p:spPr bwMode="auto">
          <a:xfrm>
            <a:off x="10837863" y="239713"/>
            <a:ext cx="1354138" cy="1074738"/>
          </a:xfrm>
          <a:custGeom>
            <a:avLst/>
            <a:gdLst>
              <a:gd name="T0" fmla="*/ 93 w 96"/>
              <a:gd name="T1" fmla="*/ 22 h 76"/>
              <a:gd name="T2" fmla="*/ 74 w 96"/>
              <a:gd name="T3" fmla="*/ 27 h 76"/>
              <a:gd name="T4" fmla="*/ 53 w 96"/>
              <a:gd name="T5" fmla="*/ 36 h 76"/>
              <a:gd name="T6" fmla="*/ 42 w 96"/>
              <a:gd name="T7" fmla="*/ 40 h 76"/>
              <a:gd name="T8" fmla="*/ 26 w 96"/>
              <a:gd name="T9" fmla="*/ 46 h 76"/>
              <a:gd name="T10" fmla="*/ 22 w 96"/>
              <a:gd name="T11" fmla="*/ 55 h 76"/>
              <a:gd name="T12" fmla="*/ 19 w 96"/>
              <a:gd name="T13" fmla="*/ 59 h 76"/>
              <a:gd name="T14" fmla="*/ 27 w 96"/>
              <a:gd name="T15" fmla="*/ 68 h 76"/>
              <a:gd name="T16" fmla="*/ 34 w 96"/>
              <a:gd name="T17" fmla="*/ 61 h 76"/>
              <a:gd name="T18" fmla="*/ 26 w 96"/>
              <a:gd name="T19" fmla="*/ 65 h 76"/>
              <a:gd name="T20" fmla="*/ 23 w 96"/>
              <a:gd name="T21" fmla="*/ 62 h 76"/>
              <a:gd name="T22" fmla="*/ 35 w 96"/>
              <a:gd name="T23" fmla="*/ 44 h 76"/>
              <a:gd name="T24" fmla="*/ 38 w 96"/>
              <a:gd name="T25" fmla="*/ 44 h 76"/>
              <a:gd name="T26" fmla="*/ 49 w 96"/>
              <a:gd name="T27" fmla="*/ 41 h 76"/>
              <a:gd name="T28" fmla="*/ 58 w 96"/>
              <a:gd name="T29" fmla="*/ 42 h 76"/>
              <a:gd name="T30" fmla="*/ 67 w 96"/>
              <a:gd name="T31" fmla="*/ 30 h 76"/>
              <a:gd name="T32" fmla="*/ 74 w 96"/>
              <a:gd name="T33" fmla="*/ 31 h 76"/>
              <a:gd name="T34" fmla="*/ 93 w 96"/>
              <a:gd name="T35" fmla="*/ 28 h 76"/>
              <a:gd name="T36" fmla="*/ 96 w 96"/>
              <a:gd name="T37" fmla="*/ 20 h 76"/>
              <a:gd name="T38" fmla="*/ 7 w 96"/>
              <a:gd name="T39" fmla="*/ 2 h 76"/>
              <a:gd name="T40" fmla="*/ 0 w 96"/>
              <a:gd name="T41" fmla="*/ 24 h 76"/>
              <a:gd name="T42" fmla="*/ 9 w 96"/>
              <a:gd name="T43" fmla="*/ 27 h 76"/>
              <a:gd name="T44" fmla="*/ 20 w 96"/>
              <a:gd name="T45" fmla="*/ 27 h 76"/>
              <a:gd name="T46" fmla="*/ 16 w 96"/>
              <a:gd name="T47" fmla="*/ 34 h 76"/>
              <a:gd name="T48" fmla="*/ 17 w 96"/>
              <a:gd name="T49" fmla="*/ 39 h 76"/>
              <a:gd name="T50" fmla="*/ 21 w 96"/>
              <a:gd name="T51" fmla="*/ 50 h 76"/>
              <a:gd name="T52" fmla="*/ 10 w 96"/>
              <a:gd name="T53" fmla="*/ 76 h 76"/>
              <a:gd name="T54" fmla="*/ 18 w 96"/>
              <a:gd name="T55" fmla="*/ 73 h 76"/>
              <a:gd name="T56" fmla="*/ 13 w 96"/>
              <a:gd name="T57" fmla="*/ 72 h 76"/>
              <a:gd name="T58" fmla="*/ 19 w 96"/>
              <a:gd name="T59" fmla="*/ 59 h 76"/>
              <a:gd name="T60" fmla="*/ 21 w 96"/>
              <a:gd name="T61" fmla="*/ 56 h 76"/>
              <a:gd name="T62" fmla="*/ 26 w 96"/>
              <a:gd name="T63" fmla="*/ 46 h 76"/>
              <a:gd name="T64" fmla="*/ 25 w 96"/>
              <a:gd name="T65" fmla="*/ 34 h 76"/>
              <a:gd name="T66" fmla="*/ 6 w 96"/>
              <a:gd name="T67" fmla="*/ 18 h 76"/>
              <a:gd name="T68" fmla="*/ 10 w 96"/>
              <a:gd name="T6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6">
                <a:moveTo>
                  <a:pt x="96" y="20"/>
                </a:moveTo>
                <a:cubicBezTo>
                  <a:pt x="95" y="20"/>
                  <a:pt x="94" y="21"/>
                  <a:pt x="93" y="22"/>
                </a:cubicBezTo>
                <a:cubicBezTo>
                  <a:pt x="89" y="26"/>
                  <a:pt x="82" y="27"/>
                  <a:pt x="75" y="27"/>
                </a:cubicBezTo>
                <a:cubicBezTo>
                  <a:pt x="75" y="27"/>
                  <a:pt x="74" y="27"/>
                  <a:pt x="74" y="27"/>
                </a:cubicBezTo>
                <a:cubicBezTo>
                  <a:pt x="73" y="27"/>
                  <a:pt x="73" y="27"/>
                  <a:pt x="73" y="27"/>
                </a:cubicBezTo>
                <a:cubicBezTo>
                  <a:pt x="62" y="27"/>
                  <a:pt x="56" y="30"/>
                  <a:pt x="53" y="36"/>
                </a:cubicBezTo>
                <a:cubicBezTo>
                  <a:pt x="52" y="37"/>
                  <a:pt x="51" y="38"/>
                  <a:pt x="49" y="38"/>
                </a:cubicBezTo>
                <a:cubicBezTo>
                  <a:pt x="46" y="39"/>
                  <a:pt x="44" y="39"/>
                  <a:pt x="42" y="40"/>
                </a:cubicBezTo>
                <a:cubicBezTo>
                  <a:pt x="41" y="40"/>
                  <a:pt x="41" y="40"/>
                  <a:pt x="41" y="40"/>
                </a:cubicBezTo>
                <a:cubicBezTo>
                  <a:pt x="35" y="41"/>
                  <a:pt x="30" y="43"/>
                  <a:pt x="26" y="46"/>
                </a:cubicBezTo>
                <a:cubicBezTo>
                  <a:pt x="26" y="49"/>
                  <a:pt x="24" y="52"/>
                  <a:pt x="23" y="54"/>
                </a:cubicBezTo>
                <a:cubicBezTo>
                  <a:pt x="22" y="55"/>
                  <a:pt x="22" y="55"/>
                  <a:pt x="22" y="55"/>
                </a:cubicBezTo>
                <a:cubicBezTo>
                  <a:pt x="22" y="55"/>
                  <a:pt x="22" y="56"/>
                  <a:pt x="21" y="56"/>
                </a:cubicBezTo>
                <a:cubicBezTo>
                  <a:pt x="20" y="57"/>
                  <a:pt x="20" y="58"/>
                  <a:pt x="19" y="59"/>
                </a:cubicBezTo>
                <a:cubicBezTo>
                  <a:pt x="17" y="61"/>
                  <a:pt x="17" y="64"/>
                  <a:pt x="21" y="66"/>
                </a:cubicBezTo>
                <a:cubicBezTo>
                  <a:pt x="23" y="67"/>
                  <a:pt x="25" y="68"/>
                  <a:pt x="27" y="68"/>
                </a:cubicBezTo>
                <a:cubicBezTo>
                  <a:pt x="41" y="59"/>
                  <a:pt x="41" y="59"/>
                  <a:pt x="41" y="59"/>
                </a:cubicBezTo>
                <a:cubicBezTo>
                  <a:pt x="39" y="59"/>
                  <a:pt x="36" y="60"/>
                  <a:pt x="34" y="61"/>
                </a:cubicBezTo>
                <a:cubicBezTo>
                  <a:pt x="32" y="62"/>
                  <a:pt x="31" y="63"/>
                  <a:pt x="29" y="64"/>
                </a:cubicBezTo>
                <a:cubicBezTo>
                  <a:pt x="28" y="65"/>
                  <a:pt x="27" y="65"/>
                  <a:pt x="26" y="65"/>
                </a:cubicBezTo>
                <a:cubicBezTo>
                  <a:pt x="25" y="65"/>
                  <a:pt x="25" y="65"/>
                  <a:pt x="24" y="65"/>
                </a:cubicBezTo>
                <a:cubicBezTo>
                  <a:pt x="22" y="64"/>
                  <a:pt x="22" y="63"/>
                  <a:pt x="23" y="62"/>
                </a:cubicBezTo>
                <a:cubicBezTo>
                  <a:pt x="26" y="57"/>
                  <a:pt x="28" y="52"/>
                  <a:pt x="29" y="47"/>
                </a:cubicBezTo>
                <a:cubicBezTo>
                  <a:pt x="30" y="45"/>
                  <a:pt x="31" y="44"/>
                  <a:pt x="35" y="44"/>
                </a:cubicBezTo>
                <a:cubicBezTo>
                  <a:pt x="36" y="44"/>
                  <a:pt x="36" y="44"/>
                  <a:pt x="37" y="44"/>
                </a:cubicBezTo>
                <a:cubicBezTo>
                  <a:pt x="37" y="44"/>
                  <a:pt x="38" y="44"/>
                  <a:pt x="38" y="44"/>
                </a:cubicBezTo>
                <a:cubicBezTo>
                  <a:pt x="41" y="44"/>
                  <a:pt x="42" y="43"/>
                  <a:pt x="44" y="42"/>
                </a:cubicBezTo>
                <a:cubicBezTo>
                  <a:pt x="46" y="42"/>
                  <a:pt x="48" y="41"/>
                  <a:pt x="49" y="41"/>
                </a:cubicBezTo>
                <a:cubicBezTo>
                  <a:pt x="51" y="41"/>
                  <a:pt x="52" y="41"/>
                  <a:pt x="54" y="42"/>
                </a:cubicBezTo>
                <a:cubicBezTo>
                  <a:pt x="55" y="42"/>
                  <a:pt x="57" y="42"/>
                  <a:pt x="58" y="42"/>
                </a:cubicBezTo>
                <a:cubicBezTo>
                  <a:pt x="61" y="42"/>
                  <a:pt x="61" y="41"/>
                  <a:pt x="60" y="38"/>
                </a:cubicBezTo>
                <a:cubicBezTo>
                  <a:pt x="58" y="33"/>
                  <a:pt x="60" y="30"/>
                  <a:pt x="67" y="30"/>
                </a:cubicBezTo>
                <a:cubicBezTo>
                  <a:pt x="68" y="30"/>
                  <a:pt x="69" y="30"/>
                  <a:pt x="70" y="31"/>
                </a:cubicBezTo>
                <a:cubicBezTo>
                  <a:pt x="71" y="31"/>
                  <a:pt x="72" y="31"/>
                  <a:pt x="74" y="31"/>
                </a:cubicBezTo>
                <a:cubicBezTo>
                  <a:pt x="80" y="31"/>
                  <a:pt x="85" y="29"/>
                  <a:pt x="92" y="28"/>
                </a:cubicBezTo>
                <a:cubicBezTo>
                  <a:pt x="92" y="28"/>
                  <a:pt x="92" y="28"/>
                  <a:pt x="93" y="28"/>
                </a:cubicBezTo>
                <a:cubicBezTo>
                  <a:pt x="96" y="26"/>
                  <a:pt x="96" y="26"/>
                  <a:pt x="96" y="26"/>
                </a:cubicBezTo>
                <a:cubicBezTo>
                  <a:pt x="96" y="20"/>
                  <a:pt x="96" y="20"/>
                  <a:pt x="96" y="20"/>
                </a:cubicBezTo>
                <a:moveTo>
                  <a:pt x="10" y="0"/>
                </a:moveTo>
                <a:cubicBezTo>
                  <a:pt x="7" y="2"/>
                  <a:pt x="7" y="2"/>
                  <a:pt x="7" y="2"/>
                </a:cubicBezTo>
                <a:cubicBezTo>
                  <a:pt x="8" y="3"/>
                  <a:pt x="7" y="5"/>
                  <a:pt x="5" y="7"/>
                </a:cubicBezTo>
                <a:cubicBezTo>
                  <a:pt x="0" y="12"/>
                  <a:pt x="1" y="18"/>
                  <a:pt x="0" y="24"/>
                </a:cubicBezTo>
                <a:cubicBezTo>
                  <a:pt x="0" y="26"/>
                  <a:pt x="2" y="28"/>
                  <a:pt x="5" y="28"/>
                </a:cubicBezTo>
                <a:cubicBezTo>
                  <a:pt x="6" y="28"/>
                  <a:pt x="7" y="28"/>
                  <a:pt x="9" y="27"/>
                </a:cubicBezTo>
                <a:cubicBezTo>
                  <a:pt x="11" y="27"/>
                  <a:pt x="14" y="26"/>
                  <a:pt x="16" y="26"/>
                </a:cubicBezTo>
                <a:cubicBezTo>
                  <a:pt x="17" y="26"/>
                  <a:pt x="18" y="26"/>
                  <a:pt x="20" y="27"/>
                </a:cubicBezTo>
                <a:cubicBezTo>
                  <a:pt x="24" y="28"/>
                  <a:pt x="25" y="29"/>
                  <a:pt x="22" y="31"/>
                </a:cubicBezTo>
                <a:cubicBezTo>
                  <a:pt x="20" y="33"/>
                  <a:pt x="18" y="33"/>
                  <a:pt x="16" y="34"/>
                </a:cubicBezTo>
                <a:cubicBezTo>
                  <a:pt x="14" y="35"/>
                  <a:pt x="11" y="36"/>
                  <a:pt x="11" y="38"/>
                </a:cubicBezTo>
                <a:cubicBezTo>
                  <a:pt x="12" y="39"/>
                  <a:pt x="15" y="39"/>
                  <a:pt x="17" y="39"/>
                </a:cubicBezTo>
                <a:cubicBezTo>
                  <a:pt x="19" y="39"/>
                  <a:pt x="22" y="40"/>
                  <a:pt x="21" y="41"/>
                </a:cubicBezTo>
                <a:cubicBezTo>
                  <a:pt x="21" y="44"/>
                  <a:pt x="24" y="48"/>
                  <a:pt x="21" y="50"/>
                </a:cubicBezTo>
                <a:cubicBezTo>
                  <a:pt x="15" y="56"/>
                  <a:pt x="10" y="63"/>
                  <a:pt x="5" y="69"/>
                </a:cubicBezTo>
                <a:cubicBezTo>
                  <a:pt x="1" y="73"/>
                  <a:pt x="2" y="74"/>
                  <a:pt x="10" y="76"/>
                </a:cubicBezTo>
                <a:cubicBezTo>
                  <a:pt x="11" y="76"/>
                  <a:pt x="12" y="76"/>
                  <a:pt x="13" y="76"/>
                </a:cubicBezTo>
                <a:cubicBezTo>
                  <a:pt x="18" y="73"/>
                  <a:pt x="18" y="73"/>
                  <a:pt x="18" y="73"/>
                </a:cubicBezTo>
                <a:cubicBezTo>
                  <a:pt x="18" y="73"/>
                  <a:pt x="18" y="73"/>
                  <a:pt x="17" y="73"/>
                </a:cubicBezTo>
                <a:cubicBezTo>
                  <a:pt x="16" y="73"/>
                  <a:pt x="15" y="73"/>
                  <a:pt x="13" y="72"/>
                </a:cubicBezTo>
                <a:cubicBezTo>
                  <a:pt x="8" y="69"/>
                  <a:pt x="14" y="66"/>
                  <a:pt x="16" y="63"/>
                </a:cubicBezTo>
                <a:cubicBezTo>
                  <a:pt x="17" y="61"/>
                  <a:pt x="18" y="60"/>
                  <a:pt x="19" y="59"/>
                </a:cubicBezTo>
                <a:cubicBezTo>
                  <a:pt x="19" y="58"/>
                  <a:pt x="20" y="58"/>
                  <a:pt x="20" y="57"/>
                </a:cubicBezTo>
                <a:cubicBezTo>
                  <a:pt x="20" y="57"/>
                  <a:pt x="21" y="56"/>
                  <a:pt x="21" y="56"/>
                </a:cubicBezTo>
                <a:cubicBezTo>
                  <a:pt x="22" y="55"/>
                  <a:pt x="22" y="55"/>
                  <a:pt x="23" y="54"/>
                </a:cubicBezTo>
                <a:cubicBezTo>
                  <a:pt x="23" y="51"/>
                  <a:pt x="24" y="48"/>
                  <a:pt x="26" y="46"/>
                </a:cubicBezTo>
                <a:cubicBezTo>
                  <a:pt x="27" y="43"/>
                  <a:pt x="26" y="40"/>
                  <a:pt x="24" y="37"/>
                </a:cubicBezTo>
                <a:cubicBezTo>
                  <a:pt x="23" y="36"/>
                  <a:pt x="24" y="35"/>
                  <a:pt x="25" y="34"/>
                </a:cubicBezTo>
                <a:cubicBezTo>
                  <a:pt x="30" y="27"/>
                  <a:pt x="28" y="24"/>
                  <a:pt x="14" y="24"/>
                </a:cubicBezTo>
                <a:cubicBezTo>
                  <a:pt x="8" y="23"/>
                  <a:pt x="7" y="21"/>
                  <a:pt x="6" y="18"/>
                </a:cubicBezTo>
                <a:cubicBezTo>
                  <a:pt x="5" y="14"/>
                  <a:pt x="8" y="11"/>
                  <a:pt x="10" y="8"/>
                </a:cubicBezTo>
                <a:cubicBezTo>
                  <a:pt x="11" y="5"/>
                  <a:pt x="12" y="2"/>
                  <a:pt x="10"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1" name="Freeform 87"/>
          <p:cNvSpPr>
            <a:spLocks noEditPoints="1"/>
          </p:cNvSpPr>
          <p:nvPr/>
        </p:nvSpPr>
        <p:spPr bwMode="auto">
          <a:xfrm>
            <a:off x="8748713" y="141288"/>
            <a:ext cx="1157288" cy="325438"/>
          </a:xfrm>
          <a:custGeom>
            <a:avLst/>
            <a:gdLst>
              <a:gd name="T0" fmla="*/ 82 w 82"/>
              <a:gd name="T1" fmla="*/ 7 h 23"/>
              <a:gd name="T2" fmla="*/ 60 w 82"/>
              <a:gd name="T3" fmla="*/ 11 h 23"/>
              <a:gd name="T4" fmla="*/ 37 w 82"/>
              <a:gd name="T5" fmla="*/ 15 h 23"/>
              <a:gd name="T6" fmla="*/ 22 w 82"/>
              <a:gd name="T7" fmla="*/ 16 h 23"/>
              <a:gd name="T8" fmla="*/ 7 w 82"/>
              <a:gd name="T9" fmla="*/ 19 h 23"/>
              <a:gd name="T10" fmla="*/ 2 w 82"/>
              <a:gd name="T11" fmla="*/ 18 h 23"/>
              <a:gd name="T12" fmla="*/ 0 w 82"/>
              <a:gd name="T13" fmla="*/ 22 h 23"/>
              <a:gd name="T14" fmla="*/ 7 w 82"/>
              <a:gd name="T15" fmla="*/ 23 h 23"/>
              <a:gd name="T16" fmla="*/ 17 w 82"/>
              <a:gd name="T17" fmla="*/ 21 h 23"/>
              <a:gd name="T18" fmla="*/ 37 w 82"/>
              <a:gd name="T19" fmla="*/ 17 h 23"/>
              <a:gd name="T20" fmla="*/ 45 w 82"/>
              <a:gd name="T21" fmla="*/ 18 h 23"/>
              <a:gd name="T22" fmla="*/ 49 w 82"/>
              <a:gd name="T23" fmla="*/ 18 h 23"/>
              <a:gd name="T24" fmla="*/ 60 w 82"/>
              <a:gd name="T25" fmla="*/ 14 h 23"/>
              <a:gd name="T26" fmla="*/ 67 w 82"/>
              <a:gd name="T27" fmla="*/ 12 h 23"/>
              <a:gd name="T28" fmla="*/ 72 w 82"/>
              <a:gd name="T29" fmla="*/ 12 h 23"/>
              <a:gd name="T30" fmla="*/ 76 w 82"/>
              <a:gd name="T31" fmla="*/ 13 h 23"/>
              <a:gd name="T32" fmla="*/ 82 w 82"/>
              <a:gd name="T33" fmla="*/ 7 h 23"/>
              <a:gd name="T34" fmla="*/ 15 w 82"/>
              <a:gd name="T35" fmla="*/ 0 h 23"/>
              <a:gd name="T36" fmla="*/ 9 w 82"/>
              <a:gd name="T37" fmla="*/ 8 h 23"/>
              <a:gd name="T38" fmla="*/ 13 w 82"/>
              <a:gd name="T39" fmla="*/ 7 h 23"/>
              <a:gd name="T40" fmla="*/ 15 w 82"/>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23">
                <a:moveTo>
                  <a:pt x="82" y="7"/>
                </a:moveTo>
                <a:cubicBezTo>
                  <a:pt x="75" y="9"/>
                  <a:pt x="67" y="9"/>
                  <a:pt x="60" y="11"/>
                </a:cubicBezTo>
                <a:cubicBezTo>
                  <a:pt x="52" y="12"/>
                  <a:pt x="45" y="14"/>
                  <a:pt x="37" y="15"/>
                </a:cubicBezTo>
                <a:cubicBezTo>
                  <a:pt x="32" y="15"/>
                  <a:pt x="26" y="14"/>
                  <a:pt x="22" y="16"/>
                </a:cubicBezTo>
                <a:cubicBezTo>
                  <a:pt x="17" y="18"/>
                  <a:pt x="12" y="19"/>
                  <a:pt x="7" y="19"/>
                </a:cubicBezTo>
                <a:cubicBezTo>
                  <a:pt x="5" y="19"/>
                  <a:pt x="4" y="19"/>
                  <a:pt x="2" y="18"/>
                </a:cubicBezTo>
                <a:cubicBezTo>
                  <a:pt x="0" y="22"/>
                  <a:pt x="0" y="22"/>
                  <a:pt x="0" y="22"/>
                </a:cubicBezTo>
                <a:cubicBezTo>
                  <a:pt x="2" y="22"/>
                  <a:pt x="4" y="23"/>
                  <a:pt x="7" y="23"/>
                </a:cubicBezTo>
                <a:cubicBezTo>
                  <a:pt x="10" y="23"/>
                  <a:pt x="14" y="22"/>
                  <a:pt x="17" y="21"/>
                </a:cubicBezTo>
                <a:cubicBezTo>
                  <a:pt x="23" y="18"/>
                  <a:pt x="30" y="17"/>
                  <a:pt x="37" y="17"/>
                </a:cubicBezTo>
                <a:cubicBezTo>
                  <a:pt x="40" y="17"/>
                  <a:pt x="43" y="17"/>
                  <a:pt x="45" y="18"/>
                </a:cubicBezTo>
                <a:cubicBezTo>
                  <a:pt x="47" y="18"/>
                  <a:pt x="48" y="18"/>
                  <a:pt x="49" y="18"/>
                </a:cubicBezTo>
                <a:cubicBezTo>
                  <a:pt x="54" y="18"/>
                  <a:pt x="57" y="17"/>
                  <a:pt x="60" y="14"/>
                </a:cubicBezTo>
                <a:cubicBezTo>
                  <a:pt x="62" y="12"/>
                  <a:pt x="64" y="12"/>
                  <a:pt x="67" y="12"/>
                </a:cubicBezTo>
                <a:cubicBezTo>
                  <a:pt x="68" y="12"/>
                  <a:pt x="70" y="12"/>
                  <a:pt x="72" y="12"/>
                </a:cubicBezTo>
                <a:cubicBezTo>
                  <a:pt x="73" y="13"/>
                  <a:pt x="74" y="13"/>
                  <a:pt x="76" y="13"/>
                </a:cubicBezTo>
                <a:cubicBezTo>
                  <a:pt x="82" y="7"/>
                  <a:pt x="82" y="7"/>
                  <a:pt x="82" y="7"/>
                </a:cubicBezTo>
                <a:moveTo>
                  <a:pt x="15" y="0"/>
                </a:moveTo>
                <a:cubicBezTo>
                  <a:pt x="9" y="8"/>
                  <a:pt x="9" y="8"/>
                  <a:pt x="9" y="8"/>
                </a:cubicBezTo>
                <a:cubicBezTo>
                  <a:pt x="10" y="8"/>
                  <a:pt x="12" y="8"/>
                  <a:pt x="13" y="7"/>
                </a:cubicBezTo>
                <a:cubicBezTo>
                  <a:pt x="17" y="5"/>
                  <a:pt x="16" y="3"/>
                  <a:pt x="15" y="0"/>
                </a:cubicBezTo>
              </a:path>
            </a:pathLst>
          </a:custGeom>
          <a:solidFill>
            <a:srgbClr val="739C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2" name="Freeform 88"/>
          <p:cNvSpPr/>
          <p:nvPr/>
        </p:nvSpPr>
        <p:spPr bwMode="auto">
          <a:xfrm>
            <a:off x="7732713" y="0"/>
            <a:ext cx="198438" cy="98425"/>
          </a:xfrm>
          <a:custGeom>
            <a:avLst/>
            <a:gdLst>
              <a:gd name="T0" fmla="*/ 14 w 14"/>
              <a:gd name="T1" fmla="*/ 0 h 7"/>
              <a:gd name="T2" fmla="*/ 0 w 14"/>
              <a:gd name="T3" fmla="*/ 0 h 7"/>
              <a:gd name="T4" fmla="*/ 2 w 14"/>
              <a:gd name="T5" fmla="*/ 4 h 7"/>
              <a:gd name="T6" fmla="*/ 6 w 14"/>
              <a:gd name="T7" fmla="*/ 7 h 7"/>
              <a:gd name="T8" fmla="*/ 7 w 14"/>
              <a:gd name="T9" fmla="*/ 7 h 7"/>
              <a:gd name="T10" fmla="*/ 12 w 14"/>
              <a:gd name="T11" fmla="*/ 4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cubicBezTo>
                  <a:pt x="0" y="0"/>
                  <a:pt x="0" y="0"/>
                  <a:pt x="0" y="0"/>
                </a:cubicBezTo>
                <a:cubicBezTo>
                  <a:pt x="1" y="1"/>
                  <a:pt x="1" y="2"/>
                  <a:pt x="2" y="4"/>
                </a:cubicBezTo>
                <a:cubicBezTo>
                  <a:pt x="2" y="5"/>
                  <a:pt x="3" y="7"/>
                  <a:pt x="6" y="7"/>
                </a:cubicBezTo>
                <a:cubicBezTo>
                  <a:pt x="6" y="7"/>
                  <a:pt x="7" y="7"/>
                  <a:pt x="7" y="7"/>
                </a:cubicBezTo>
                <a:cubicBezTo>
                  <a:pt x="10" y="7"/>
                  <a:pt x="11" y="5"/>
                  <a:pt x="12" y="4"/>
                </a:cubicBezTo>
                <a:cubicBezTo>
                  <a:pt x="13" y="3"/>
                  <a:pt x="14" y="1"/>
                  <a:pt x="14"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3" name="Freeform 89"/>
          <p:cNvSpPr/>
          <p:nvPr/>
        </p:nvSpPr>
        <p:spPr bwMode="auto">
          <a:xfrm>
            <a:off x="7662863" y="0"/>
            <a:ext cx="352425" cy="184150"/>
          </a:xfrm>
          <a:custGeom>
            <a:avLst/>
            <a:gdLst>
              <a:gd name="T0" fmla="*/ 25 w 25"/>
              <a:gd name="T1" fmla="*/ 0 h 13"/>
              <a:gd name="T2" fmla="*/ 19 w 25"/>
              <a:gd name="T3" fmla="*/ 0 h 13"/>
              <a:gd name="T4" fmla="*/ 17 w 25"/>
              <a:gd name="T5" fmla="*/ 4 h 13"/>
              <a:gd name="T6" fmla="*/ 12 w 25"/>
              <a:gd name="T7" fmla="*/ 7 h 13"/>
              <a:gd name="T8" fmla="*/ 11 w 25"/>
              <a:gd name="T9" fmla="*/ 7 h 13"/>
              <a:gd name="T10" fmla="*/ 7 w 25"/>
              <a:gd name="T11" fmla="*/ 4 h 13"/>
              <a:gd name="T12" fmla="*/ 5 w 25"/>
              <a:gd name="T13" fmla="*/ 0 h 13"/>
              <a:gd name="T14" fmla="*/ 0 w 25"/>
              <a:gd name="T15" fmla="*/ 0 h 13"/>
              <a:gd name="T16" fmla="*/ 1 w 25"/>
              <a:gd name="T17" fmla="*/ 3 h 13"/>
              <a:gd name="T18" fmla="*/ 7 w 25"/>
              <a:gd name="T19" fmla="*/ 11 h 13"/>
              <a:gd name="T20" fmla="*/ 12 w 25"/>
              <a:gd name="T21" fmla="*/ 13 h 13"/>
              <a:gd name="T22" fmla="*/ 17 w 25"/>
              <a:gd name="T23" fmla="*/ 11 h 13"/>
              <a:gd name="T24" fmla="*/ 25 w 25"/>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3">
                <a:moveTo>
                  <a:pt x="25" y="0"/>
                </a:moveTo>
                <a:cubicBezTo>
                  <a:pt x="19" y="0"/>
                  <a:pt x="19" y="0"/>
                  <a:pt x="19" y="0"/>
                </a:cubicBezTo>
                <a:cubicBezTo>
                  <a:pt x="19" y="1"/>
                  <a:pt x="18" y="3"/>
                  <a:pt x="17" y="4"/>
                </a:cubicBezTo>
                <a:cubicBezTo>
                  <a:pt x="16" y="5"/>
                  <a:pt x="15" y="7"/>
                  <a:pt x="12" y="7"/>
                </a:cubicBezTo>
                <a:cubicBezTo>
                  <a:pt x="12" y="7"/>
                  <a:pt x="11" y="7"/>
                  <a:pt x="11" y="7"/>
                </a:cubicBezTo>
                <a:cubicBezTo>
                  <a:pt x="8" y="7"/>
                  <a:pt x="7" y="5"/>
                  <a:pt x="7" y="4"/>
                </a:cubicBezTo>
                <a:cubicBezTo>
                  <a:pt x="6" y="2"/>
                  <a:pt x="6" y="1"/>
                  <a:pt x="5" y="0"/>
                </a:cubicBezTo>
                <a:cubicBezTo>
                  <a:pt x="0" y="0"/>
                  <a:pt x="0" y="0"/>
                  <a:pt x="0" y="0"/>
                </a:cubicBezTo>
                <a:cubicBezTo>
                  <a:pt x="1" y="1"/>
                  <a:pt x="1" y="2"/>
                  <a:pt x="1" y="3"/>
                </a:cubicBezTo>
                <a:cubicBezTo>
                  <a:pt x="0" y="7"/>
                  <a:pt x="3" y="9"/>
                  <a:pt x="7" y="11"/>
                </a:cubicBezTo>
                <a:cubicBezTo>
                  <a:pt x="9" y="13"/>
                  <a:pt x="10" y="13"/>
                  <a:pt x="12" y="13"/>
                </a:cubicBezTo>
                <a:cubicBezTo>
                  <a:pt x="14" y="13"/>
                  <a:pt x="15" y="13"/>
                  <a:pt x="17" y="11"/>
                </a:cubicBezTo>
                <a:cubicBezTo>
                  <a:pt x="21" y="7"/>
                  <a:pt x="23" y="4"/>
                  <a:pt x="25"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4" name="Freeform 90"/>
          <p:cNvSpPr>
            <a:spLocks noEditPoints="1"/>
          </p:cNvSpPr>
          <p:nvPr/>
        </p:nvSpPr>
        <p:spPr bwMode="auto">
          <a:xfrm>
            <a:off x="9074150" y="3321050"/>
            <a:ext cx="3117850" cy="1201738"/>
          </a:xfrm>
          <a:custGeom>
            <a:avLst/>
            <a:gdLst>
              <a:gd name="T0" fmla="*/ 46 w 221"/>
              <a:gd name="T1" fmla="*/ 69 h 85"/>
              <a:gd name="T2" fmla="*/ 49 w 221"/>
              <a:gd name="T3" fmla="*/ 72 h 85"/>
              <a:gd name="T4" fmla="*/ 50 w 221"/>
              <a:gd name="T5" fmla="*/ 75 h 85"/>
              <a:gd name="T6" fmla="*/ 91 w 221"/>
              <a:gd name="T7" fmla="*/ 75 h 85"/>
              <a:gd name="T8" fmla="*/ 91 w 221"/>
              <a:gd name="T9" fmla="*/ 75 h 85"/>
              <a:gd name="T10" fmla="*/ 151 w 221"/>
              <a:gd name="T11" fmla="*/ 75 h 85"/>
              <a:gd name="T12" fmla="*/ 151 w 221"/>
              <a:gd name="T13" fmla="*/ 75 h 85"/>
              <a:gd name="T14" fmla="*/ 173 w 221"/>
              <a:gd name="T15" fmla="*/ 75 h 85"/>
              <a:gd name="T16" fmla="*/ 173 w 221"/>
              <a:gd name="T17" fmla="*/ 75 h 85"/>
              <a:gd name="T18" fmla="*/ 196 w 221"/>
              <a:gd name="T19" fmla="*/ 75 h 85"/>
              <a:gd name="T20" fmla="*/ 196 w 221"/>
              <a:gd name="T21" fmla="*/ 75 h 85"/>
              <a:gd name="T22" fmla="*/ 221 w 221"/>
              <a:gd name="T23" fmla="*/ 75 h 85"/>
              <a:gd name="T24" fmla="*/ 221 w 221"/>
              <a:gd name="T25" fmla="*/ 85 h 85"/>
              <a:gd name="T26" fmla="*/ 221 w 221"/>
              <a:gd name="T27" fmla="*/ 85 h 85"/>
              <a:gd name="T28" fmla="*/ 221 w 221"/>
              <a:gd name="T29" fmla="*/ 70 h 85"/>
              <a:gd name="T30" fmla="*/ 46 w 221"/>
              <a:gd name="T31" fmla="*/ 69 h 85"/>
              <a:gd name="T32" fmla="*/ 2 w 221"/>
              <a:gd name="T33" fmla="*/ 68 h 85"/>
              <a:gd name="T34" fmla="*/ 1 w 221"/>
              <a:gd name="T35" fmla="*/ 69 h 85"/>
              <a:gd name="T36" fmla="*/ 1 w 221"/>
              <a:gd name="T37" fmla="*/ 75 h 85"/>
              <a:gd name="T38" fmla="*/ 32 w 221"/>
              <a:gd name="T39" fmla="*/ 75 h 85"/>
              <a:gd name="T40" fmla="*/ 27 w 221"/>
              <a:gd name="T41" fmla="*/ 68 h 85"/>
              <a:gd name="T42" fmla="*/ 2 w 221"/>
              <a:gd name="T43" fmla="*/ 68 h 85"/>
              <a:gd name="T44" fmla="*/ 85 w 221"/>
              <a:gd name="T45" fmla="*/ 24 h 85"/>
              <a:gd name="T46" fmla="*/ 83 w 221"/>
              <a:gd name="T47" fmla="*/ 25 h 85"/>
              <a:gd name="T48" fmla="*/ 86 w 221"/>
              <a:gd name="T49" fmla="*/ 24 h 85"/>
              <a:gd name="T50" fmla="*/ 85 w 221"/>
              <a:gd name="T51" fmla="*/ 24 h 85"/>
              <a:gd name="T52" fmla="*/ 50 w 221"/>
              <a:gd name="T53" fmla="*/ 18 h 85"/>
              <a:gd name="T54" fmla="*/ 49 w 221"/>
              <a:gd name="T55" fmla="*/ 18 h 85"/>
              <a:gd name="T56" fmla="*/ 48 w 221"/>
              <a:gd name="T57" fmla="*/ 21 h 85"/>
              <a:gd name="T58" fmla="*/ 48 w 221"/>
              <a:gd name="T59" fmla="*/ 26 h 85"/>
              <a:gd name="T60" fmla="*/ 48 w 221"/>
              <a:gd name="T61" fmla="*/ 30 h 85"/>
              <a:gd name="T62" fmla="*/ 67 w 221"/>
              <a:gd name="T63" fmla="*/ 27 h 85"/>
              <a:gd name="T64" fmla="*/ 67 w 221"/>
              <a:gd name="T65" fmla="*/ 25 h 85"/>
              <a:gd name="T66" fmla="*/ 67 w 221"/>
              <a:gd name="T67" fmla="*/ 25 h 85"/>
              <a:gd name="T68" fmla="*/ 54 w 221"/>
              <a:gd name="T69" fmla="*/ 19 h 85"/>
              <a:gd name="T70" fmla="*/ 50 w 221"/>
              <a:gd name="T71" fmla="*/ 18 h 85"/>
              <a:gd name="T72" fmla="*/ 142 w 221"/>
              <a:gd name="T73" fmla="*/ 0 h 85"/>
              <a:gd name="T74" fmla="*/ 141 w 221"/>
              <a:gd name="T75" fmla="*/ 1 h 85"/>
              <a:gd name="T76" fmla="*/ 139 w 221"/>
              <a:gd name="T77" fmla="*/ 1 h 85"/>
              <a:gd name="T78" fmla="*/ 135 w 221"/>
              <a:gd name="T79" fmla="*/ 7 h 85"/>
              <a:gd name="T80" fmla="*/ 132 w 221"/>
              <a:gd name="T81" fmla="*/ 12 h 85"/>
              <a:gd name="T82" fmla="*/ 134 w 221"/>
              <a:gd name="T83" fmla="*/ 12 h 85"/>
              <a:gd name="T84" fmla="*/ 134 w 221"/>
              <a:gd name="T85" fmla="*/ 12 h 85"/>
              <a:gd name="T86" fmla="*/ 142 w 221"/>
              <a:gd name="T87" fmla="*/ 11 h 85"/>
              <a:gd name="T88" fmla="*/ 149 w 221"/>
              <a:gd name="T89" fmla="*/ 14 h 85"/>
              <a:gd name="T90" fmla="*/ 150 w 221"/>
              <a:gd name="T91" fmla="*/ 15 h 85"/>
              <a:gd name="T92" fmla="*/ 170 w 221"/>
              <a:gd name="T93" fmla="*/ 12 h 85"/>
              <a:gd name="T94" fmla="*/ 152 w 221"/>
              <a:gd name="T95" fmla="*/ 6 h 85"/>
              <a:gd name="T96" fmla="*/ 147 w 221"/>
              <a:gd name="T97" fmla="*/ 2 h 85"/>
              <a:gd name="T98" fmla="*/ 145 w 221"/>
              <a:gd name="T99" fmla="*/ 2 h 85"/>
              <a:gd name="T100" fmla="*/ 142 w 221"/>
              <a:gd name="T10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85">
                <a:moveTo>
                  <a:pt x="46" y="69"/>
                </a:moveTo>
                <a:cubicBezTo>
                  <a:pt x="47" y="70"/>
                  <a:pt x="48" y="71"/>
                  <a:pt x="49" y="72"/>
                </a:cubicBezTo>
                <a:cubicBezTo>
                  <a:pt x="50" y="73"/>
                  <a:pt x="50" y="74"/>
                  <a:pt x="50" y="75"/>
                </a:cubicBezTo>
                <a:cubicBezTo>
                  <a:pt x="91" y="75"/>
                  <a:pt x="91" y="75"/>
                  <a:pt x="91" y="75"/>
                </a:cubicBezTo>
                <a:cubicBezTo>
                  <a:pt x="91" y="75"/>
                  <a:pt x="91" y="75"/>
                  <a:pt x="91" y="75"/>
                </a:cubicBezTo>
                <a:cubicBezTo>
                  <a:pt x="151" y="75"/>
                  <a:pt x="151" y="75"/>
                  <a:pt x="151" y="75"/>
                </a:cubicBezTo>
                <a:cubicBezTo>
                  <a:pt x="151" y="75"/>
                  <a:pt x="151" y="75"/>
                  <a:pt x="151" y="75"/>
                </a:cubicBezTo>
                <a:cubicBezTo>
                  <a:pt x="173" y="75"/>
                  <a:pt x="173" y="75"/>
                  <a:pt x="173" y="75"/>
                </a:cubicBezTo>
                <a:cubicBezTo>
                  <a:pt x="173" y="75"/>
                  <a:pt x="173" y="75"/>
                  <a:pt x="173" y="75"/>
                </a:cubicBezTo>
                <a:cubicBezTo>
                  <a:pt x="196" y="75"/>
                  <a:pt x="196" y="75"/>
                  <a:pt x="196" y="75"/>
                </a:cubicBezTo>
                <a:cubicBezTo>
                  <a:pt x="196" y="75"/>
                  <a:pt x="196" y="75"/>
                  <a:pt x="196" y="75"/>
                </a:cubicBezTo>
                <a:cubicBezTo>
                  <a:pt x="221" y="75"/>
                  <a:pt x="221" y="75"/>
                  <a:pt x="221" y="75"/>
                </a:cubicBezTo>
                <a:cubicBezTo>
                  <a:pt x="221" y="85"/>
                  <a:pt x="221" y="85"/>
                  <a:pt x="221" y="85"/>
                </a:cubicBezTo>
                <a:cubicBezTo>
                  <a:pt x="221" y="85"/>
                  <a:pt x="221" y="85"/>
                  <a:pt x="221" y="85"/>
                </a:cubicBezTo>
                <a:cubicBezTo>
                  <a:pt x="221" y="70"/>
                  <a:pt x="221" y="70"/>
                  <a:pt x="221" y="70"/>
                </a:cubicBezTo>
                <a:cubicBezTo>
                  <a:pt x="46" y="69"/>
                  <a:pt x="46" y="69"/>
                  <a:pt x="46" y="69"/>
                </a:cubicBezTo>
                <a:moveTo>
                  <a:pt x="2" y="68"/>
                </a:moveTo>
                <a:cubicBezTo>
                  <a:pt x="1" y="69"/>
                  <a:pt x="1" y="69"/>
                  <a:pt x="1" y="69"/>
                </a:cubicBezTo>
                <a:cubicBezTo>
                  <a:pt x="0" y="72"/>
                  <a:pt x="0" y="74"/>
                  <a:pt x="1" y="75"/>
                </a:cubicBezTo>
                <a:cubicBezTo>
                  <a:pt x="32" y="75"/>
                  <a:pt x="32" y="75"/>
                  <a:pt x="32" y="75"/>
                </a:cubicBezTo>
                <a:cubicBezTo>
                  <a:pt x="33" y="72"/>
                  <a:pt x="31" y="70"/>
                  <a:pt x="27" y="68"/>
                </a:cubicBezTo>
                <a:cubicBezTo>
                  <a:pt x="2" y="68"/>
                  <a:pt x="2" y="68"/>
                  <a:pt x="2" y="68"/>
                </a:cubicBezTo>
                <a:moveTo>
                  <a:pt x="85" y="24"/>
                </a:moveTo>
                <a:cubicBezTo>
                  <a:pt x="84" y="24"/>
                  <a:pt x="83" y="24"/>
                  <a:pt x="83" y="25"/>
                </a:cubicBezTo>
                <a:cubicBezTo>
                  <a:pt x="86" y="24"/>
                  <a:pt x="86" y="24"/>
                  <a:pt x="86" y="24"/>
                </a:cubicBezTo>
                <a:cubicBezTo>
                  <a:pt x="85" y="24"/>
                  <a:pt x="85" y="24"/>
                  <a:pt x="85" y="24"/>
                </a:cubicBezTo>
                <a:moveTo>
                  <a:pt x="50" y="18"/>
                </a:moveTo>
                <a:cubicBezTo>
                  <a:pt x="50" y="18"/>
                  <a:pt x="49" y="18"/>
                  <a:pt x="49" y="18"/>
                </a:cubicBezTo>
                <a:cubicBezTo>
                  <a:pt x="47" y="19"/>
                  <a:pt x="47" y="20"/>
                  <a:pt x="48" y="21"/>
                </a:cubicBezTo>
                <a:cubicBezTo>
                  <a:pt x="48" y="23"/>
                  <a:pt x="49" y="24"/>
                  <a:pt x="48" y="26"/>
                </a:cubicBezTo>
                <a:cubicBezTo>
                  <a:pt x="47" y="27"/>
                  <a:pt x="47" y="29"/>
                  <a:pt x="48" y="30"/>
                </a:cubicBezTo>
                <a:cubicBezTo>
                  <a:pt x="67" y="27"/>
                  <a:pt x="67" y="27"/>
                  <a:pt x="67" y="27"/>
                </a:cubicBezTo>
                <a:cubicBezTo>
                  <a:pt x="67" y="26"/>
                  <a:pt x="67" y="26"/>
                  <a:pt x="67" y="25"/>
                </a:cubicBezTo>
                <a:cubicBezTo>
                  <a:pt x="67" y="25"/>
                  <a:pt x="67" y="25"/>
                  <a:pt x="67" y="25"/>
                </a:cubicBezTo>
                <a:cubicBezTo>
                  <a:pt x="61" y="24"/>
                  <a:pt x="58" y="21"/>
                  <a:pt x="54" y="19"/>
                </a:cubicBezTo>
                <a:cubicBezTo>
                  <a:pt x="53" y="19"/>
                  <a:pt x="52" y="18"/>
                  <a:pt x="50" y="18"/>
                </a:cubicBezTo>
                <a:moveTo>
                  <a:pt x="142" y="0"/>
                </a:moveTo>
                <a:cubicBezTo>
                  <a:pt x="141" y="1"/>
                  <a:pt x="141" y="1"/>
                  <a:pt x="141" y="1"/>
                </a:cubicBezTo>
                <a:cubicBezTo>
                  <a:pt x="140" y="1"/>
                  <a:pt x="140" y="1"/>
                  <a:pt x="139" y="1"/>
                </a:cubicBezTo>
                <a:cubicBezTo>
                  <a:pt x="139" y="3"/>
                  <a:pt x="139" y="6"/>
                  <a:pt x="135" y="7"/>
                </a:cubicBezTo>
                <a:cubicBezTo>
                  <a:pt x="133" y="8"/>
                  <a:pt x="132" y="10"/>
                  <a:pt x="132" y="12"/>
                </a:cubicBezTo>
                <a:cubicBezTo>
                  <a:pt x="133" y="12"/>
                  <a:pt x="133" y="12"/>
                  <a:pt x="134" y="12"/>
                </a:cubicBezTo>
                <a:cubicBezTo>
                  <a:pt x="134" y="12"/>
                  <a:pt x="134" y="12"/>
                  <a:pt x="134" y="12"/>
                </a:cubicBezTo>
                <a:cubicBezTo>
                  <a:pt x="138" y="11"/>
                  <a:pt x="140" y="11"/>
                  <a:pt x="142" y="11"/>
                </a:cubicBezTo>
                <a:cubicBezTo>
                  <a:pt x="145" y="11"/>
                  <a:pt x="147" y="12"/>
                  <a:pt x="149" y="14"/>
                </a:cubicBezTo>
                <a:cubicBezTo>
                  <a:pt x="149" y="14"/>
                  <a:pt x="150" y="15"/>
                  <a:pt x="150" y="15"/>
                </a:cubicBezTo>
                <a:cubicBezTo>
                  <a:pt x="170" y="12"/>
                  <a:pt x="170" y="12"/>
                  <a:pt x="170" y="12"/>
                </a:cubicBezTo>
                <a:cubicBezTo>
                  <a:pt x="166" y="8"/>
                  <a:pt x="158" y="8"/>
                  <a:pt x="152" y="6"/>
                </a:cubicBezTo>
                <a:cubicBezTo>
                  <a:pt x="149" y="5"/>
                  <a:pt x="147" y="4"/>
                  <a:pt x="147" y="2"/>
                </a:cubicBezTo>
                <a:cubicBezTo>
                  <a:pt x="146" y="2"/>
                  <a:pt x="146" y="2"/>
                  <a:pt x="145" y="2"/>
                </a:cubicBezTo>
                <a:cubicBezTo>
                  <a:pt x="144" y="2"/>
                  <a:pt x="143" y="1"/>
                  <a:pt x="142" y="0"/>
                </a:cubicBezTo>
              </a:path>
            </a:pathLst>
          </a:custGeom>
          <a:solidFill>
            <a:srgbClr val="E4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5" name="Freeform 91"/>
          <p:cNvSpPr>
            <a:spLocks noEditPoints="1"/>
          </p:cNvSpPr>
          <p:nvPr/>
        </p:nvSpPr>
        <p:spPr bwMode="auto">
          <a:xfrm>
            <a:off x="8959850" y="3476625"/>
            <a:ext cx="3232150" cy="833438"/>
          </a:xfrm>
          <a:custGeom>
            <a:avLst/>
            <a:gdLst>
              <a:gd name="T0" fmla="*/ 6 w 229"/>
              <a:gd name="T1" fmla="*/ 37 h 59"/>
              <a:gd name="T2" fmla="*/ 6 w 229"/>
              <a:gd name="T3" fmla="*/ 47 h 59"/>
              <a:gd name="T4" fmla="*/ 3 w 229"/>
              <a:gd name="T5" fmla="*/ 52 h 59"/>
              <a:gd name="T6" fmla="*/ 10 w 229"/>
              <a:gd name="T7" fmla="*/ 57 h 59"/>
              <a:gd name="T8" fmla="*/ 33 w 229"/>
              <a:gd name="T9" fmla="*/ 56 h 59"/>
              <a:gd name="T10" fmla="*/ 25 w 229"/>
              <a:gd name="T11" fmla="*/ 38 h 59"/>
              <a:gd name="T12" fmla="*/ 217 w 229"/>
              <a:gd name="T13" fmla="*/ 0 h 59"/>
              <a:gd name="T14" fmla="*/ 184 w 229"/>
              <a:gd name="T15" fmla="*/ 2 h 59"/>
              <a:gd name="T16" fmla="*/ 184 w 229"/>
              <a:gd name="T17" fmla="*/ 6 h 59"/>
              <a:gd name="T18" fmla="*/ 180 w 229"/>
              <a:gd name="T19" fmla="*/ 5 h 59"/>
              <a:gd name="T20" fmla="*/ 179 w 229"/>
              <a:gd name="T21" fmla="*/ 2 h 59"/>
              <a:gd name="T22" fmla="*/ 158 w 229"/>
              <a:gd name="T23" fmla="*/ 4 h 59"/>
              <a:gd name="T24" fmla="*/ 168 w 229"/>
              <a:gd name="T25" fmla="*/ 6 h 59"/>
              <a:gd name="T26" fmla="*/ 176 w 229"/>
              <a:gd name="T27" fmla="*/ 8 h 59"/>
              <a:gd name="T28" fmla="*/ 185 w 229"/>
              <a:gd name="T29" fmla="*/ 10 h 59"/>
              <a:gd name="T30" fmla="*/ 204 w 229"/>
              <a:gd name="T31" fmla="*/ 5 h 59"/>
              <a:gd name="T32" fmla="*/ 207 w 229"/>
              <a:gd name="T33" fmla="*/ 9 h 59"/>
              <a:gd name="T34" fmla="*/ 188 w 229"/>
              <a:gd name="T35" fmla="*/ 18 h 59"/>
              <a:gd name="T36" fmla="*/ 178 w 229"/>
              <a:gd name="T37" fmla="*/ 19 h 59"/>
              <a:gd name="T38" fmla="*/ 163 w 229"/>
              <a:gd name="T39" fmla="*/ 18 h 59"/>
              <a:gd name="T40" fmla="*/ 150 w 229"/>
              <a:gd name="T41" fmla="*/ 16 h 59"/>
              <a:gd name="T42" fmla="*/ 138 w 229"/>
              <a:gd name="T43" fmla="*/ 16 h 59"/>
              <a:gd name="T44" fmla="*/ 124 w 229"/>
              <a:gd name="T45" fmla="*/ 17 h 59"/>
              <a:gd name="T46" fmla="*/ 119 w 229"/>
              <a:gd name="T47" fmla="*/ 20 h 59"/>
              <a:gd name="T48" fmla="*/ 110 w 229"/>
              <a:gd name="T49" fmla="*/ 32 h 59"/>
              <a:gd name="T50" fmla="*/ 100 w 229"/>
              <a:gd name="T51" fmla="*/ 31 h 59"/>
              <a:gd name="T52" fmla="*/ 108 w 229"/>
              <a:gd name="T53" fmla="*/ 25 h 59"/>
              <a:gd name="T54" fmla="*/ 97 w 229"/>
              <a:gd name="T55" fmla="*/ 15 h 59"/>
              <a:gd name="T56" fmla="*/ 91 w 229"/>
              <a:gd name="T57" fmla="*/ 14 h 59"/>
              <a:gd name="T58" fmla="*/ 86 w 229"/>
              <a:gd name="T59" fmla="*/ 19 h 59"/>
              <a:gd name="T60" fmla="*/ 79 w 229"/>
              <a:gd name="T61" fmla="*/ 29 h 59"/>
              <a:gd name="T62" fmla="*/ 77 w 229"/>
              <a:gd name="T63" fmla="*/ 25 h 59"/>
              <a:gd name="T64" fmla="*/ 75 w 229"/>
              <a:gd name="T65" fmla="*/ 16 h 59"/>
              <a:gd name="T66" fmla="*/ 63 w 229"/>
              <a:gd name="T67" fmla="*/ 21 h 59"/>
              <a:gd name="T68" fmla="*/ 58 w 229"/>
              <a:gd name="T69" fmla="*/ 37 h 59"/>
              <a:gd name="T70" fmla="*/ 46 w 229"/>
              <a:gd name="T71" fmla="*/ 44 h 59"/>
              <a:gd name="T72" fmla="*/ 54 w 229"/>
              <a:gd name="T73" fmla="*/ 58 h 59"/>
              <a:gd name="T74" fmla="*/ 229 w 229"/>
              <a:gd name="T75" fmla="*/ 49 h 59"/>
              <a:gd name="T76" fmla="*/ 229 w 229"/>
              <a:gd name="T77" fmla="*/ 27 h 59"/>
              <a:gd name="T78" fmla="*/ 229 w 229"/>
              <a:gd name="T79" fmla="*/ 2 h 59"/>
              <a:gd name="T80" fmla="*/ 217 w 229"/>
              <a:gd name="T8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9" h="59">
                <a:moveTo>
                  <a:pt x="19" y="32"/>
                </a:moveTo>
                <a:cubicBezTo>
                  <a:pt x="16" y="35"/>
                  <a:pt x="12" y="36"/>
                  <a:pt x="6" y="37"/>
                </a:cubicBezTo>
                <a:cubicBezTo>
                  <a:pt x="3" y="37"/>
                  <a:pt x="0" y="39"/>
                  <a:pt x="4" y="40"/>
                </a:cubicBezTo>
                <a:cubicBezTo>
                  <a:pt x="10" y="42"/>
                  <a:pt x="9" y="45"/>
                  <a:pt x="6" y="47"/>
                </a:cubicBezTo>
                <a:cubicBezTo>
                  <a:pt x="5" y="49"/>
                  <a:pt x="4" y="51"/>
                  <a:pt x="3" y="52"/>
                </a:cubicBezTo>
                <a:cubicBezTo>
                  <a:pt x="3" y="52"/>
                  <a:pt x="3" y="52"/>
                  <a:pt x="3" y="52"/>
                </a:cubicBezTo>
                <a:cubicBezTo>
                  <a:pt x="3" y="52"/>
                  <a:pt x="3" y="52"/>
                  <a:pt x="3" y="52"/>
                </a:cubicBezTo>
                <a:cubicBezTo>
                  <a:pt x="9" y="52"/>
                  <a:pt x="10" y="55"/>
                  <a:pt x="10" y="57"/>
                </a:cubicBezTo>
                <a:cubicBezTo>
                  <a:pt x="35" y="57"/>
                  <a:pt x="35" y="57"/>
                  <a:pt x="35" y="57"/>
                </a:cubicBezTo>
                <a:cubicBezTo>
                  <a:pt x="35" y="57"/>
                  <a:pt x="34" y="57"/>
                  <a:pt x="33" y="56"/>
                </a:cubicBezTo>
                <a:cubicBezTo>
                  <a:pt x="26" y="53"/>
                  <a:pt x="24" y="49"/>
                  <a:pt x="27" y="44"/>
                </a:cubicBezTo>
                <a:cubicBezTo>
                  <a:pt x="28" y="41"/>
                  <a:pt x="29" y="39"/>
                  <a:pt x="25" y="38"/>
                </a:cubicBezTo>
                <a:cubicBezTo>
                  <a:pt x="21" y="37"/>
                  <a:pt x="22" y="34"/>
                  <a:pt x="19" y="32"/>
                </a:cubicBezTo>
                <a:moveTo>
                  <a:pt x="217" y="0"/>
                </a:moveTo>
                <a:cubicBezTo>
                  <a:pt x="215" y="0"/>
                  <a:pt x="214" y="0"/>
                  <a:pt x="212" y="0"/>
                </a:cubicBezTo>
                <a:cubicBezTo>
                  <a:pt x="202" y="1"/>
                  <a:pt x="193" y="2"/>
                  <a:pt x="184" y="2"/>
                </a:cubicBezTo>
                <a:cubicBezTo>
                  <a:pt x="184" y="3"/>
                  <a:pt x="184" y="3"/>
                  <a:pt x="184" y="3"/>
                </a:cubicBezTo>
                <a:cubicBezTo>
                  <a:pt x="185" y="4"/>
                  <a:pt x="186" y="6"/>
                  <a:pt x="184" y="6"/>
                </a:cubicBezTo>
                <a:cubicBezTo>
                  <a:pt x="183" y="6"/>
                  <a:pt x="183" y="6"/>
                  <a:pt x="183" y="6"/>
                </a:cubicBezTo>
                <a:cubicBezTo>
                  <a:pt x="181" y="6"/>
                  <a:pt x="180" y="6"/>
                  <a:pt x="180" y="5"/>
                </a:cubicBezTo>
                <a:cubicBezTo>
                  <a:pt x="179" y="4"/>
                  <a:pt x="179" y="3"/>
                  <a:pt x="179" y="2"/>
                </a:cubicBezTo>
                <a:cubicBezTo>
                  <a:pt x="179" y="2"/>
                  <a:pt x="179" y="2"/>
                  <a:pt x="179" y="2"/>
                </a:cubicBezTo>
                <a:cubicBezTo>
                  <a:pt x="179" y="2"/>
                  <a:pt x="178" y="1"/>
                  <a:pt x="178" y="1"/>
                </a:cubicBezTo>
                <a:cubicBezTo>
                  <a:pt x="158" y="4"/>
                  <a:pt x="158" y="4"/>
                  <a:pt x="158" y="4"/>
                </a:cubicBezTo>
                <a:cubicBezTo>
                  <a:pt x="160" y="6"/>
                  <a:pt x="161" y="7"/>
                  <a:pt x="164" y="7"/>
                </a:cubicBezTo>
                <a:cubicBezTo>
                  <a:pt x="165" y="7"/>
                  <a:pt x="167" y="7"/>
                  <a:pt x="168" y="6"/>
                </a:cubicBezTo>
                <a:cubicBezTo>
                  <a:pt x="170" y="6"/>
                  <a:pt x="171" y="5"/>
                  <a:pt x="172" y="5"/>
                </a:cubicBezTo>
                <a:cubicBezTo>
                  <a:pt x="174" y="5"/>
                  <a:pt x="176" y="6"/>
                  <a:pt x="176" y="8"/>
                </a:cubicBezTo>
                <a:cubicBezTo>
                  <a:pt x="177" y="10"/>
                  <a:pt x="179" y="10"/>
                  <a:pt x="181" y="10"/>
                </a:cubicBezTo>
                <a:cubicBezTo>
                  <a:pt x="182" y="10"/>
                  <a:pt x="183" y="10"/>
                  <a:pt x="185" y="10"/>
                </a:cubicBezTo>
                <a:cubicBezTo>
                  <a:pt x="191" y="9"/>
                  <a:pt x="198" y="9"/>
                  <a:pt x="202" y="6"/>
                </a:cubicBezTo>
                <a:cubicBezTo>
                  <a:pt x="202" y="6"/>
                  <a:pt x="203" y="5"/>
                  <a:pt x="204" y="5"/>
                </a:cubicBezTo>
                <a:cubicBezTo>
                  <a:pt x="205" y="5"/>
                  <a:pt x="206" y="6"/>
                  <a:pt x="207" y="6"/>
                </a:cubicBezTo>
                <a:cubicBezTo>
                  <a:pt x="208" y="7"/>
                  <a:pt x="208" y="8"/>
                  <a:pt x="207" y="9"/>
                </a:cubicBezTo>
                <a:cubicBezTo>
                  <a:pt x="205" y="10"/>
                  <a:pt x="202" y="11"/>
                  <a:pt x="200" y="13"/>
                </a:cubicBezTo>
                <a:cubicBezTo>
                  <a:pt x="195" y="14"/>
                  <a:pt x="191" y="16"/>
                  <a:pt x="188" y="18"/>
                </a:cubicBezTo>
                <a:cubicBezTo>
                  <a:pt x="186" y="20"/>
                  <a:pt x="184" y="20"/>
                  <a:pt x="182" y="20"/>
                </a:cubicBezTo>
                <a:cubicBezTo>
                  <a:pt x="181" y="20"/>
                  <a:pt x="179" y="20"/>
                  <a:pt x="178" y="19"/>
                </a:cubicBezTo>
                <a:cubicBezTo>
                  <a:pt x="175" y="18"/>
                  <a:pt x="172" y="17"/>
                  <a:pt x="169" y="17"/>
                </a:cubicBezTo>
                <a:cubicBezTo>
                  <a:pt x="167" y="17"/>
                  <a:pt x="165" y="17"/>
                  <a:pt x="163" y="18"/>
                </a:cubicBezTo>
                <a:cubicBezTo>
                  <a:pt x="162" y="18"/>
                  <a:pt x="160" y="18"/>
                  <a:pt x="159" y="18"/>
                </a:cubicBezTo>
                <a:cubicBezTo>
                  <a:pt x="156" y="18"/>
                  <a:pt x="153" y="17"/>
                  <a:pt x="150" y="16"/>
                </a:cubicBezTo>
                <a:cubicBezTo>
                  <a:pt x="149" y="15"/>
                  <a:pt x="146" y="14"/>
                  <a:pt x="144" y="14"/>
                </a:cubicBezTo>
                <a:cubicBezTo>
                  <a:pt x="142" y="14"/>
                  <a:pt x="140" y="15"/>
                  <a:pt x="138" y="16"/>
                </a:cubicBezTo>
                <a:cubicBezTo>
                  <a:pt x="135" y="17"/>
                  <a:pt x="132" y="17"/>
                  <a:pt x="129" y="17"/>
                </a:cubicBezTo>
                <a:cubicBezTo>
                  <a:pt x="127" y="17"/>
                  <a:pt x="126" y="17"/>
                  <a:pt x="124" y="17"/>
                </a:cubicBezTo>
                <a:cubicBezTo>
                  <a:pt x="124" y="17"/>
                  <a:pt x="123" y="17"/>
                  <a:pt x="123" y="17"/>
                </a:cubicBezTo>
                <a:cubicBezTo>
                  <a:pt x="120" y="17"/>
                  <a:pt x="118" y="18"/>
                  <a:pt x="119" y="20"/>
                </a:cubicBezTo>
                <a:cubicBezTo>
                  <a:pt x="121" y="24"/>
                  <a:pt x="117" y="26"/>
                  <a:pt x="115" y="29"/>
                </a:cubicBezTo>
                <a:cubicBezTo>
                  <a:pt x="114" y="30"/>
                  <a:pt x="112" y="31"/>
                  <a:pt x="110" y="32"/>
                </a:cubicBezTo>
                <a:cubicBezTo>
                  <a:pt x="108" y="32"/>
                  <a:pt x="106" y="32"/>
                  <a:pt x="104" y="32"/>
                </a:cubicBezTo>
                <a:cubicBezTo>
                  <a:pt x="102" y="32"/>
                  <a:pt x="101" y="32"/>
                  <a:pt x="100" y="31"/>
                </a:cubicBezTo>
                <a:cubicBezTo>
                  <a:pt x="97" y="29"/>
                  <a:pt x="101" y="28"/>
                  <a:pt x="104" y="27"/>
                </a:cubicBezTo>
                <a:cubicBezTo>
                  <a:pt x="105" y="26"/>
                  <a:pt x="107" y="26"/>
                  <a:pt x="108" y="25"/>
                </a:cubicBezTo>
                <a:cubicBezTo>
                  <a:pt x="112" y="23"/>
                  <a:pt x="112" y="21"/>
                  <a:pt x="107" y="20"/>
                </a:cubicBezTo>
                <a:cubicBezTo>
                  <a:pt x="103" y="19"/>
                  <a:pt x="99" y="17"/>
                  <a:pt x="97" y="15"/>
                </a:cubicBezTo>
                <a:cubicBezTo>
                  <a:pt x="96" y="14"/>
                  <a:pt x="95" y="13"/>
                  <a:pt x="94" y="13"/>
                </a:cubicBezTo>
                <a:cubicBezTo>
                  <a:pt x="91" y="14"/>
                  <a:pt x="91" y="14"/>
                  <a:pt x="91" y="14"/>
                </a:cubicBezTo>
                <a:cubicBezTo>
                  <a:pt x="90" y="14"/>
                  <a:pt x="89" y="14"/>
                  <a:pt x="89" y="15"/>
                </a:cubicBezTo>
                <a:cubicBezTo>
                  <a:pt x="87" y="16"/>
                  <a:pt x="87" y="18"/>
                  <a:pt x="86" y="19"/>
                </a:cubicBezTo>
                <a:cubicBezTo>
                  <a:pt x="85" y="22"/>
                  <a:pt x="85" y="24"/>
                  <a:pt x="83" y="26"/>
                </a:cubicBezTo>
                <a:cubicBezTo>
                  <a:pt x="83" y="27"/>
                  <a:pt x="81" y="29"/>
                  <a:pt x="79" y="29"/>
                </a:cubicBezTo>
                <a:cubicBezTo>
                  <a:pt x="79" y="29"/>
                  <a:pt x="78" y="29"/>
                  <a:pt x="78" y="29"/>
                </a:cubicBezTo>
                <a:cubicBezTo>
                  <a:pt x="75" y="28"/>
                  <a:pt x="76" y="26"/>
                  <a:pt x="77" y="25"/>
                </a:cubicBezTo>
                <a:cubicBezTo>
                  <a:pt x="79" y="23"/>
                  <a:pt x="79" y="20"/>
                  <a:pt x="76" y="18"/>
                </a:cubicBezTo>
                <a:cubicBezTo>
                  <a:pt x="76" y="17"/>
                  <a:pt x="75" y="17"/>
                  <a:pt x="75" y="16"/>
                </a:cubicBezTo>
                <a:cubicBezTo>
                  <a:pt x="56" y="19"/>
                  <a:pt x="56" y="19"/>
                  <a:pt x="56" y="19"/>
                </a:cubicBezTo>
                <a:cubicBezTo>
                  <a:pt x="57" y="20"/>
                  <a:pt x="59" y="20"/>
                  <a:pt x="63" y="21"/>
                </a:cubicBezTo>
                <a:cubicBezTo>
                  <a:pt x="68" y="21"/>
                  <a:pt x="69" y="23"/>
                  <a:pt x="67" y="27"/>
                </a:cubicBezTo>
                <a:cubicBezTo>
                  <a:pt x="65" y="30"/>
                  <a:pt x="60" y="33"/>
                  <a:pt x="58" y="37"/>
                </a:cubicBezTo>
                <a:cubicBezTo>
                  <a:pt x="57" y="39"/>
                  <a:pt x="53" y="39"/>
                  <a:pt x="50" y="39"/>
                </a:cubicBezTo>
                <a:cubicBezTo>
                  <a:pt x="44" y="40"/>
                  <a:pt x="42" y="42"/>
                  <a:pt x="46" y="44"/>
                </a:cubicBezTo>
                <a:cubicBezTo>
                  <a:pt x="52" y="47"/>
                  <a:pt x="54" y="50"/>
                  <a:pt x="53" y="54"/>
                </a:cubicBezTo>
                <a:cubicBezTo>
                  <a:pt x="53" y="55"/>
                  <a:pt x="54" y="56"/>
                  <a:pt x="54" y="58"/>
                </a:cubicBezTo>
                <a:cubicBezTo>
                  <a:pt x="229" y="59"/>
                  <a:pt x="229" y="59"/>
                  <a:pt x="229" y="59"/>
                </a:cubicBezTo>
                <a:cubicBezTo>
                  <a:pt x="229" y="49"/>
                  <a:pt x="229" y="49"/>
                  <a:pt x="229" y="49"/>
                </a:cubicBezTo>
                <a:cubicBezTo>
                  <a:pt x="226" y="47"/>
                  <a:pt x="223" y="45"/>
                  <a:pt x="222" y="43"/>
                </a:cubicBezTo>
                <a:cubicBezTo>
                  <a:pt x="219" y="37"/>
                  <a:pt x="217" y="31"/>
                  <a:pt x="229" y="27"/>
                </a:cubicBezTo>
                <a:cubicBezTo>
                  <a:pt x="229" y="27"/>
                  <a:pt x="229" y="27"/>
                  <a:pt x="229" y="27"/>
                </a:cubicBezTo>
                <a:cubicBezTo>
                  <a:pt x="229" y="2"/>
                  <a:pt x="229" y="2"/>
                  <a:pt x="229" y="2"/>
                </a:cubicBezTo>
                <a:cubicBezTo>
                  <a:pt x="228" y="2"/>
                  <a:pt x="226" y="2"/>
                  <a:pt x="225" y="1"/>
                </a:cubicBezTo>
                <a:cubicBezTo>
                  <a:pt x="222" y="0"/>
                  <a:pt x="220" y="0"/>
                  <a:pt x="217"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6" name="Freeform 92"/>
          <p:cNvSpPr/>
          <p:nvPr/>
        </p:nvSpPr>
        <p:spPr bwMode="auto">
          <a:xfrm>
            <a:off x="11034713" y="3306763"/>
            <a:ext cx="42863" cy="28575"/>
          </a:xfrm>
          <a:custGeom>
            <a:avLst/>
            <a:gdLst>
              <a:gd name="T0" fmla="*/ 0 w 3"/>
              <a:gd name="T1" fmla="*/ 0 h 2"/>
              <a:gd name="T2" fmla="*/ 0 w 3"/>
              <a:gd name="T3" fmla="*/ 1 h 2"/>
              <a:gd name="T4" fmla="*/ 0 w 3"/>
              <a:gd name="T5" fmla="*/ 2 h 2"/>
              <a:gd name="T6" fmla="*/ 2 w 3"/>
              <a:gd name="T7" fmla="*/ 2 h 2"/>
              <a:gd name="T8" fmla="*/ 3 w 3"/>
              <a:gd name="T9" fmla="*/ 1 h 2"/>
              <a:gd name="T10" fmla="*/ 0 w 3"/>
              <a:gd name="T11" fmla="*/ 0 h 2"/>
              <a:gd name="T12" fmla="*/ 0 w 3"/>
              <a:gd name="T13" fmla="*/ 0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cubicBezTo>
                  <a:pt x="0" y="0"/>
                  <a:pt x="0" y="1"/>
                  <a:pt x="0" y="1"/>
                </a:cubicBezTo>
                <a:cubicBezTo>
                  <a:pt x="0" y="1"/>
                  <a:pt x="0" y="2"/>
                  <a:pt x="0" y="2"/>
                </a:cubicBezTo>
                <a:cubicBezTo>
                  <a:pt x="1" y="2"/>
                  <a:pt x="1" y="2"/>
                  <a:pt x="2" y="2"/>
                </a:cubicBezTo>
                <a:cubicBezTo>
                  <a:pt x="2" y="2"/>
                  <a:pt x="2" y="2"/>
                  <a:pt x="3" y="1"/>
                </a:cubicBezTo>
                <a:cubicBezTo>
                  <a:pt x="2" y="1"/>
                  <a:pt x="1" y="0"/>
                  <a:pt x="0" y="0"/>
                </a:cubicBezTo>
                <a:cubicBezTo>
                  <a:pt x="0" y="0"/>
                  <a:pt x="0" y="0"/>
                  <a:pt x="0" y="0"/>
                </a:cubicBezTo>
                <a:cubicBezTo>
                  <a:pt x="0" y="0"/>
                  <a:pt x="0" y="0"/>
                  <a:pt x="0"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7" name="Freeform 93"/>
          <p:cNvSpPr/>
          <p:nvPr/>
        </p:nvSpPr>
        <p:spPr bwMode="auto">
          <a:xfrm>
            <a:off x="11077575" y="3306763"/>
            <a:ext cx="69850" cy="42863"/>
          </a:xfrm>
          <a:custGeom>
            <a:avLst/>
            <a:gdLst>
              <a:gd name="T0" fmla="*/ 1 w 5"/>
              <a:gd name="T1" fmla="*/ 0 h 3"/>
              <a:gd name="T2" fmla="*/ 1 w 5"/>
              <a:gd name="T3" fmla="*/ 1 h 3"/>
              <a:gd name="T4" fmla="*/ 0 w 5"/>
              <a:gd name="T5" fmla="*/ 1 h 3"/>
              <a:gd name="T6" fmla="*/ 3 w 5"/>
              <a:gd name="T7" fmla="*/ 3 h 3"/>
              <a:gd name="T8" fmla="*/ 5 w 5"/>
              <a:gd name="T9" fmla="*/ 3 h 3"/>
              <a:gd name="T10" fmla="*/ 4 w 5"/>
              <a:gd name="T11" fmla="*/ 1 h 3"/>
              <a:gd name="T12" fmla="*/ 1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1" y="0"/>
                </a:moveTo>
                <a:cubicBezTo>
                  <a:pt x="1" y="0"/>
                  <a:pt x="1" y="0"/>
                  <a:pt x="1" y="1"/>
                </a:cubicBezTo>
                <a:cubicBezTo>
                  <a:pt x="0" y="1"/>
                  <a:pt x="0" y="1"/>
                  <a:pt x="0" y="1"/>
                </a:cubicBezTo>
                <a:cubicBezTo>
                  <a:pt x="1" y="2"/>
                  <a:pt x="2" y="3"/>
                  <a:pt x="3" y="3"/>
                </a:cubicBezTo>
                <a:cubicBezTo>
                  <a:pt x="4" y="3"/>
                  <a:pt x="4" y="3"/>
                  <a:pt x="5" y="3"/>
                </a:cubicBezTo>
                <a:cubicBezTo>
                  <a:pt x="4" y="3"/>
                  <a:pt x="4" y="2"/>
                  <a:pt x="4" y="1"/>
                </a:cubicBezTo>
                <a:cubicBezTo>
                  <a:pt x="3" y="1"/>
                  <a:pt x="2" y="1"/>
                  <a:pt x="1" y="0"/>
                </a:cubicBezTo>
              </a:path>
            </a:pathLst>
          </a:custGeom>
          <a:solidFill>
            <a:srgbClr val="C9BD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8" name="Freeform 94"/>
          <p:cNvSpPr/>
          <p:nvPr/>
        </p:nvSpPr>
        <p:spPr bwMode="auto">
          <a:xfrm>
            <a:off x="11034713" y="3306763"/>
            <a:ext cx="57150" cy="14288"/>
          </a:xfrm>
          <a:custGeom>
            <a:avLst/>
            <a:gdLst>
              <a:gd name="T0" fmla="*/ 0 w 4"/>
              <a:gd name="T1" fmla="*/ 0 h 1"/>
              <a:gd name="T2" fmla="*/ 0 w 4"/>
              <a:gd name="T3" fmla="*/ 0 h 1"/>
              <a:gd name="T4" fmla="*/ 3 w 4"/>
              <a:gd name="T5" fmla="*/ 1 h 1"/>
              <a:gd name="T6" fmla="*/ 4 w 4"/>
              <a:gd name="T7" fmla="*/ 1 h 1"/>
              <a:gd name="T8" fmla="*/ 4 w 4"/>
              <a:gd name="T9" fmla="*/ 0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cubicBezTo>
                  <a:pt x="0" y="0"/>
                  <a:pt x="0" y="0"/>
                  <a:pt x="0" y="0"/>
                </a:cubicBezTo>
                <a:cubicBezTo>
                  <a:pt x="1" y="0"/>
                  <a:pt x="2" y="1"/>
                  <a:pt x="3" y="1"/>
                </a:cubicBezTo>
                <a:cubicBezTo>
                  <a:pt x="3" y="1"/>
                  <a:pt x="3" y="1"/>
                  <a:pt x="4" y="1"/>
                </a:cubicBezTo>
                <a:cubicBezTo>
                  <a:pt x="4" y="0"/>
                  <a:pt x="4" y="0"/>
                  <a:pt x="4" y="0"/>
                </a:cubicBezTo>
                <a:cubicBezTo>
                  <a:pt x="3" y="0"/>
                  <a:pt x="2" y="0"/>
                  <a:pt x="0" y="0"/>
                </a:cubicBezTo>
              </a:path>
            </a:pathLst>
          </a:custGeom>
          <a:solidFill>
            <a:srgbClr val="BEB4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0" name="Freeform 96"/>
          <p:cNvSpPr>
            <a:spLocks noEditPoints="1"/>
          </p:cNvSpPr>
          <p:nvPr/>
        </p:nvSpPr>
        <p:spPr bwMode="auto">
          <a:xfrm>
            <a:off x="860425" y="1257300"/>
            <a:ext cx="3387725" cy="2628900"/>
          </a:xfrm>
          <a:custGeom>
            <a:avLst/>
            <a:gdLst>
              <a:gd name="T0" fmla="*/ 182 w 240"/>
              <a:gd name="T1" fmla="*/ 186 h 186"/>
              <a:gd name="T2" fmla="*/ 187 w 240"/>
              <a:gd name="T3" fmla="*/ 184 h 186"/>
              <a:gd name="T4" fmla="*/ 185 w 240"/>
              <a:gd name="T5" fmla="*/ 131 h 186"/>
              <a:gd name="T6" fmla="*/ 186 w 240"/>
              <a:gd name="T7" fmla="*/ 131 h 186"/>
              <a:gd name="T8" fmla="*/ 186 w 240"/>
              <a:gd name="T9" fmla="*/ 131 h 186"/>
              <a:gd name="T10" fmla="*/ 186 w 240"/>
              <a:gd name="T11" fmla="*/ 131 h 186"/>
              <a:gd name="T12" fmla="*/ 64 w 240"/>
              <a:gd name="T13" fmla="*/ 134 h 186"/>
              <a:gd name="T14" fmla="*/ 43 w 240"/>
              <a:gd name="T15" fmla="*/ 142 h 186"/>
              <a:gd name="T16" fmla="*/ 55 w 240"/>
              <a:gd name="T17" fmla="*/ 157 h 186"/>
              <a:gd name="T18" fmla="*/ 55 w 240"/>
              <a:gd name="T19" fmla="*/ 157 h 186"/>
              <a:gd name="T20" fmla="*/ 68 w 240"/>
              <a:gd name="T21" fmla="*/ 151 h 186"/>
              <a:gd name="T22" fmla="*/ 70 w 240"/>
              <a:gd name="T23" fmla="*/ 165 h 186"/>
              <a:gd name="T24" fmla="*/ 88 w 240"/>
              <a:gd name="T25" fmla="*/ 158 h 186"/>
              <a:gd name="T26" fmla="*/ 106 w 240"/>
              <a:gd name="T27" fmla="*/ 161 h 186"/>
              <a:gd name="T28" fmla="*/ 125 w 240"/>
              <a:gd name="T29" fmla="*/ 154 h 186"/>
              <a:gd name="T30" fmla="*/ 138 w 240"/>
              <a:gd name="T31" fmla="*/ 160 h 186"/>
              <a:gd name="T32" fmla="*/ 109 w 240"/>
              <a:gd name="T33" fmla="*/ 174 h 186"/>
              <a:gd name="T34" fmla="*/ 166 w 240"/>
              <a:gd name="T35" fmla="*/ 183 h 186"/>
              <a:gd name="T36" fmla="*/ 186 w 240"/>
              <a:gd name="T37" fmla="*/ 174 h 186"/>
              <a:gd name="T38" fmla="*/ 191 w 240"/>
              <a:gd name="T39" fmla="*/ 172 h 186"/>
              <a:gd name="T40" fmla="*/ 181 w 240"/>
              <a:gd name="T41" fmla="*/ 173 h 186"/>
              <a:gd name="T42" fmla="*/ 170 w 240"/>
              <a:gd name="T43" fmla="*/ 158 h 186"/>
              <a:gd name="T44" fmla="*/ 185 w 240"/>
              <a:gd name="T45" fmla="*/ 52 h 186"/>
              <a:gd name="T46" fmla="*/ 177 w 240"/>
              <a:gd name="T47" fmla="*/ 53 h 186"/>
              <a:gd name="T48" fmla="*/ 210 w 240"/>
              <a:gd name="T49" fmla="*/ 79 h 186"/>
              <a:gd name="T50" fmla="*/ 239 w 240"/>
              <a:gd name="T51" fmla="*/ 76 h 186"/>
              <a:gd name="T52" fmla="*/ 233 w 240"/>
              <a:gd name="T53" fmla="*/ 75 h 186"/>
              <a:gd name="T54" fmla="*/ 213 w 240"/>
              <a:gd name="T55" fmla="*/ 70 h 186"/>
              <a:gd name="T56" fmla="*/ 185 w 240"/>
              <a:gd name="T57" fmla="*/ 52 h 186"/>
              <a:gd name="T58" fmla="*/ 78 w 240"/>
              <a:gd name="T59" fmla="*/ 38 h 186"/>
              <a:gd name="T60" fmla="*/ 59 w 240"/>
              <a:gd name="T61" fmla="*/ 51 h 186"/>
              <a:gd name="T62" fmla="*/ 40 w 240"/>
              <a:gd name="T63" fmla="*/ 62 h 186"/>
              <a:gd name="T64" fmla="*/ 177 w 240"/>
              <a:gd name="T65" fmla="*/ 127 h 186"/>
              <a:gd name="T66" fmla="*/ 162 w 240"/>
              <a:gd name="T67" fmla="*/ 99 h 186"/>
              <a:gd name="T68" fmla="*/ 149 w 240"/>
              <a:gd name="T69" fmla="*/ 80 h 186"/>
              <a:gd name="T70" fmla="*/ 16 w 240"/>
              <a:gd name="T71" fmla="*/ 25 h 186"/>
              <a:gd name="T72" fmla="*/ 11 w 240"/>
              <a:gd name="T73" fmla="*/ 21 h 186"/>
              <a:gd name="T74" fmla="*/ 14 w 240"/>
              <a:gd name="T75" fmla="*/ 19 h 186"/>
              <a:gd name="T76" fmla="*/ 16 w 240"/>
              <a:gd name="T77" fmla="*/ 25 h 186"/>
              <a:gd name="T78" fmla="*/ 13 w 240"/>
              <a:gd name="T79" fmla="*/ 14 h 186"/>
              <a:gd name="T80" fmla="*/ 16 w 240"/>
              <a:gd name="T81" fmla="*/ 14 h 186"/>
              <a:gd name="T82" fmla="*/ 15 w 240"/>
              <a:gd name="T83" fmla="*/ 0 h 186"/>
              <a:gd name="T84" fmla="*/ 14 w 240"/>
              <a:gd name="T85" fmla="*/ 4 h 186"/>
              <a:gd name="T86" fmla="*/ 8 w 240"/>
              <a:gd name="T87" fmla="*/ 24 h 186"/>
              <a:gd name="T88" fmla="*/ 14 w 240"/>
              <a:gd name="T89" fmla="*/ 42 h 186"/>
              <a:gd name="T90" fmla="*/ 7 w 240"/>
              <a:gd name="T91" fmla="*/ 48 h 186"/>
              <a:gd name="T92" fmla="*/ 13 w 240"/>
              <a:gd name="T93" fmla="*/ 47 h 186"/>
              <a:gd name="T94" fmla="*/ 21 w 240"/>
              <a:gd name="T95" fmla="*/ 40 h 186"/>
              <a:gd name="T96" fmla="*/ 33 w 240"/>
              <a:gd name="T97" fmla="*/ 48 h 186"/>
              <a:gd name="T98" fmla="*/ 24 w 240"/>
              <a:gd name="T99" fmla="*/ 60 h 186"/>
              <a:gd name="T100" fmla="*/ 32 w 240"/>
              <a:gd name="T101" fmla="*/ 61 h 186"/>
              <a:gd name="T102" fmla="*/ 41 w 240"/>
              <a:gd name="T103" fmla="*/ 38 h 186"/>
              <a:gd name="T104" fmla="*/ 20 w 240"/>
              <a:gd name="T105" fmla="*/ 31 h 186"/>
              <a:gd name="T106" fmla="*/ 29 w 240"/>
              <a:gd name="T107" fmla="*/ 28 h 186"/>
              <a:gd name="T108" fmla="*/ 35 w 240"/>
              <a:gd name="T109" fmla="*/ 19 h 186"/>
              <a:gd name="T110" fmla="*/ 45 w 240"/>
              <a:gd name="T111" fmla="*/ 17 h 186"/>
              <a:gd name="T112" fmla="*/ 19 w 240"/>
              <a:gd name="T113" fmla="*/ 2 h 186"/>
              <a:gd name="T114" fmla="*/ 15 w 240"/>
              <a:gd name="T11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186">
                <a:moveTo>
                  <a:pt x="187" y="184"/>
                </a:moveTo>
                <a:cubicBezTo>
                  <a:pt x="185" y="184"/>
                  <a:pt x="183" y="185"/>
                  <a:pt x="182" y="186"/>
                </a:cubicBezTo>
                <a:cubicBezTo>
                  <a:pt x="186" y="186"/>
                  <a:pt x="186" y="186"/>
                  <a:pt x="186" y="186"/>
                </a:cubicBezTo>
                <a:cubicBezTo>
                  <a:pt x="187" y="185"/>
                  <a:pt x="187" y="185"/>
                  <a:pt x="187" y="184"/>
                </a:cubicBezTo>
                <a:moveTo>
                  <a:pt x="186" y="131"/>
                </a:moveTo>
                <a:cubicBezTo>
                  <a:pt x="186" y="131"/>
                  <a:pt x="185" y="131"/>
                  <a:pt x="185"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moveTo>
                  <a:pt x="63" y="129"/>
                </a:moveTo>
                <a:cubicBezTo>
                  <a:pt x="64" y="130"/>
                  <a:pt x="65" y="132"/>
                  <a:pt x="64" y="134"/>
                </a:cubicBezTo>
                <a:cubicBezTo>
                  <a:pt x="63" y="140"/>
                  <a:pt x="56" y="140"/>
                  <a:pt x="48" y="141"/>
                </a:cubicBezTo>
                <a:cubicBezTo>
                  <a:pt x="47" y="141"/>
                  <a:pt x="45" y="141"/>
                  <a:pt x="43" y="142"/>
                </a:cubicBezTo>
                <a:cubicBezTo>
                  <a:pt x="51" y="143"/>
                  <a:pt x="58" y="144"/>
                  <a:pt x="57" y="149"/>
                </a:cubicBezTo>
                <a:cubicBezTo>
                  <a:pt x="56" y="152"/>
                  <a:pt x="56" y="154"/>
                  <a:pt x="55" y="157"/>
                </a:cubicBezTo>
                <a:cubicBezTo>
                  <a:pt x="54" y="158"/>
                  <a:pt x="54" y="159"/>
                  <a:pt x="53" y="160"/>
                </a:cubicBezTo>
                <a:cubicBezTo>
                  <a:pt x="54" y="159"/>
                  <a:pt x="55" y="158"/>
                  <a:pt x="55" y="157"/>
                </a:cubicBezTo>
                <a:cubicBezTo>
                  <a:pt x="58" y="152"/>
                  <a:pt x="61" y="150"/>
                  <a:pt x="65" y="150"/>
                </a:cubicBezTo>
                <a:cubicBezTo>
                  <a:pt x="66" y="150"/>
                  <a:pt x="67" y="150"/>
                  <a:pt x="68" y="151"/>
                </a:cubicBezTo>
                <a:cubicBezTo>
                  <a:pt x="75" y="152"/>
                  <a:pt x="75" y="155"/>
                  <a:pt x="69" y="164"/>
                </a:cubicBezTo>
                <a:cubicBezTo>
                  <a:pt x="69" y="165"/>
                  <a:pt x="70" y="165"/>
                  <a:pt x="70" y="165"/>
                </a:cubicBezTo>
                <a:cubicBezTo>
                  <a:pt x="70" y="165"/>
                  <a:pt x="71" y="165"/>
                  <a:pt x="71" y="165"/>
                </a:cubicBezTo>
                <a:cubicBezTo>
                  <a:pt x="78" y="160"/>
                  <a:pt x="82" y="158"/>
                  <a:pt x="88" y="158"/>
                </a:cubicBezTo>
                <a:cubicBezTo>
                  <a:pt x="92" y="158"/>
                  <a:pt x="96" y="159"/>
                  <a:pt x="103" y="160"/>
                </a:cubicBezTo>
                <a:cubicBezTo>
                  <a:pt x="104" y="161"/>
                  <a:pt x="105" y="161"/>
                  <a:pt x="106" y="161"/>
                </a:cubicBezTo>
                <a:cubicBezTo>
                  <a:pt x="109" y="161"/>
                  <a:pt x="111" y="160"/>
                  <a:pt x="113" y="158"/>
                </a:cubicBezTo>
                <a:cubicBezTo>
                  <a:pt x="116" y="156"/>
                  <a:pt x="120" y="154"/>
                  <a:pt x="125" y="154"/>
                </a:cubicBezTo>
                <a:cubicBezTo>
                  <a:pt x="126" y="154"/>
                  <a:pt x="127" y="154"/>
                  <a:pt x="128" y="154"/>
                </a:cubicBezTo>
                <a:cubicBezTo>
                  <a:pt x="133" y="155"/>
                  <a:pt x="137" y="157"/>
                  <a:pt x="138" y="160"/>
                </a:cubicBezTo>
                <a:cubicBezTo>
                  <a:pt x="139" y="162"/>
                  <a:pt x="139" y="164"/>
                  <a:pt x="135" y="166"/>
                </a:cubicBezTo>
                <a:cubicBezTo>
                  <a:pt x="109" y="174"/>
                  <a:pt x="109" y="174"/>
                  <a:pt x="109" y="174"/>
                </a:cubicBezTo>
                <a:cubicBezTo>
                  <a:pt x="109" y="174"/>
                  <a:pt x="110" y="175"/>
                  <a:pt x="110" y="175"/>
                </a:cubicBezTo>
                <a:cubicBezTo>
                  <a:pt x="166" y="183"/>
                  <a:pt x="166" y="183"/>
                  <a:pt x="166" y="183"/>
                </a:cubicBezTo>
                <a:cubicBezTo>
                  <a:pt x="166" y="182"/>
                  <a:pt x="163" y="180"/>
                  <a:pt x="168" y="179"/>
                </a:cubicBezTo>
                <a:cubicBezTo>
                  <a:pt x="174" y="178"/>
                  <a:pt x="179" y="174"/>
                  <a:pt x="186" y="174"/>
                </a:cubicBezTo>
                <a:cubicBezTo>
                  <a:pt x="187" y="174"/>
                  <a:pt x="189" y="174"/>
                  <a:pt x="190" y="175"/>
                </a:cubicBezTo>
                <a:cubicBezTo>
                  <a:pt x="191" y="174"/>
                  <a:pt x="191" y="173"/>
                  <a:pt x="191" y="172"/>
                </a:cubicBezTo>
                <a:cubicBezTo>
                  <a:pt x="189" y="172"/>
                  <a:pt x="187" y="173"/>
                  <a:pt x="185" y="173"/>
                </a:cubicBezTo>
                <a:cubicBezTo>
                  <a:pt x="183" y="173"/>
                  <a:pt x="182" y="173"/>
                  <a:pt x="181" y="173"/>
                </a:cubicBezTo>
                <a:cubicBezTo>
                  <a:pt x="172" y="173"/>
                  <a:pt x="168" y="170"/>
                  <a:pt x="170" y="164"/>
                </a:cubicBezTo>
                <a:cubicBezTo>
                  <a:pt x="171" y="162"/>
                  <a:pt x="171" y="160"/>
                  <a:pt x="170" y="158"/>
                </a:cubicBezTo>
                <a:cubicBezTo>
                  <a:pt x="63" y="129"/>
                  <a:pt x="63" y="129"/>
                  <a:pt x="63" y="129"/>
                </a:cubicBezTo>
                <a:moveTo>
                  <a:pt x="185" y="52"/>
                </a:moveTo>
                <a:cubicBezTo>
                  <a:pt x="183" y="52"/>
                  <a:pt x="182" y="52"/>
                  <a:pt x="180" y="52"/>
                </a:cubicBezTo>
                <a:cubicBezTo>
                  <a:pt x="179" y="53"/>
                  <a:pt x="178" y="53"/>
                  <a:pt x="177" y="53"/>
                </a:cubicBezTo>
                <a:cubicBezTo>
                  <a:pt x="209" y="79"/>
                  <a:pt x="209" y="79"/>
                  <a:pt x="209" y="79"/>
                </a:cubicBezTo>
                <a:cubicBezTo>
                  <a:pt x="209" y="79"/>
                  <a:pt x="210" y="79"/>
                  <a:pt x="210" y="79"/>
                </a:cubicBezTo>
                <a:cubicBezTo>
                  <a:pt x="220" y="80"/>
                  <a:pt x="230" y="81"/>
                  <a:pt x="232" y="89"/>
                </a:cubicBezTo>
                <a:cubicBezTo>
                  <a:pt x="240" y="85"/>
                  <a:pt x="240" y="80"/>
                  <a:pt x="239" y="76"/>
                </a:cubicBezTo>
                <a:cubicBezTo>
                  <a:pt x="239" y="74"/>
                  <a:pt x="238" y="74"/>
                  <a:pt x="237" y="74"/>
                </a:cubicBezTo>
                <a:cubicBezTo>
                  <a:pt x="236" y="74"/>
                  <a:pt x="235" y="74"/>
                  <a:pt x="233" y="75"/>
                </a:cubicBezTo>
                <a:cubicBezTo>
                  <a:pt x="228" y="77"/>
                  <a:pt x="224" y="78"/>
                  <a:pt x="222" y="78"/>
                </a:cubicBezTo>
                <a:cubicBezTo>
                  <a:pt x="218" y="78"/>
                  <a:pt x="215" y="75"/>
                  <a:pt x="213" y="70"/>
                </a:cubicBezTo>
                <a:cubicBezTo>
                  <a:pt x="210" y="64"/>
                  <a:pt x="203" y="59"/>
                  <a:pt x="196" y="55"/>
                </a:cubicBezTo>
                <a:cubicBezTo>
                  <a:pt x="193" y="53"/>
                  <a:pt x="189" y="52"/>
                  <a:pt x="185" y="52"/>
                </a:cubicBezTo>
                <a:moveTo>
                  <a:pt x="79" y="38"/>
                </a:moveTo>
                <a:cubicBezTo>
                  <a:pt x="79" y="38"/>
                  <a:pt x="78" y="38"/>
                  <a:pt x="78" y="38"/>
                </a:cubicBezTo>
                <a:cubicBezTo>
                  <a:pt x="77" y="40"/>
                  <a:pt x="74" y="41"/>
                  <a:pt x="71" y="42"/>
                </a:cubicBezTo>
                <a:cubicBezTo>
                  <a:pt x="64" y="44"/>
                  <a:pt x="60" y="46"/>
                  <a:pt x="59" y="51"/>
                </a:cubicBezTo>
                <a:cubicBezTo>
                  <a:pt x="58" y="54"/>
                  <a:pt x="55" y="56"/>
                  <a:pt x="49" y="57"/>
                </a:cubicBezTo>
                <a:cubicBezTo>
                  <a:pt x="45" y="58"/>
                  <a:pt x="41" y="59"/>
                  <a:pt x="40" y="62"/>
                </a:cubicBezTo>
                <a:cubicBezTo>
                  <a:pt x="40" y="63"/>
                  <a:pt x="39" y="64"/>
                  <a:pt x="37" y="65"/>
                </a:cubicBezTo>
                <a:cubicBezTo>
                  <a:pt x="177" y="127"/>
                  <a:pt x="177" y="127"/>
                  <a:pt x="177" y="127"/>
                </a:cubicBezTo>
                <a:cubicBezTo>
                  <a:pt x="176" y="123"/>
                  <a:pt x="171" y="121"/>
                  <a:pt x="167" y="119"/>
                </a:cubicBezTo>
                <a:cubicBezTo>
                  <a:pt x="158" y="115"/>
                  <a:pt x="156" y="105"/>
                  <a:pt x="162" y="99"/>
                </a:cubicBezTo>
                <a:cubicBezTo>
                  <a:pt x="166" y="96"/>
                  <a:pt x="166" y="93"/>
                  <a:pt x="160" y="90"/>
                </a:cubicBezTo>
                <a:cubicBezTo>
                  <a:pt x="155" y="87"/>
                  <a:pt x="150" y="84"/>
                  <a:pt x="149" y="80"/>
                </a:cubicBezTo>
                <a:cubicBezTo>
                  <a:pt x="79" y="38"/>
                  <a:pt x="79" y="38"/>
                  <a:pt x="79" y="38"/>
                </a:cubicBezTo>
                <a:moveTo>
                  <a:pt x="16" y="25"/>
                </a:moveTo>
                <a:cubicBezTo>
                  <a:pt x="16" y="25"/>
                  <a:pt x="16" y="25"/>
                  <a:pt x="16" y="25"/>
                </a:cubicBezTo>
                <a:cubicBezTo>
                  <a:pt x="12" y="25"/>
                  <a:pt x="10" y="23"/>
                  <a:pt x="11" y="21"/>
                </a:cubicBezTo>
                <a:cubicBezTo>
                  <a:pt x="11" y="20"/>
                  <a:pt x="12" y="19"/>
                  <a:pt x="13" y="19"/>
                </a:cubicBezTo>
                <a:cubicBezTo>
                  <a:pt x="14" y="19"/>
                  <a:pt x="14" y="19"/>
                  <a:pt x="14" y="19"/>
                </a:cubicBezTo>
                <a:cubicBezTo>
                  <a:pt x="17" y="19"/>
                  <a:pt x="20" y="20"/>
                  <a:pt x="20" y="22"/>
                </a:cubicBezTo>
                <a:cubicBezTo>
                  <a:pt x="20" y="24"/>
                  <a:pt x="19" y="25"/>
                  <a:pt x="16" y="25"/>
                </a:cubicBezTo>
                <a:moveTo>
                  <a:pt x="15" y="15"/>
                </a:moveTo>
                <a:cubicBezTo>
                  <a:pt x="14" y="15"/>
                  <a:pt x="13" y="14"/>
                  <a:pt x="13" y="14"/>
                </a:cubicBezTo>
                <a:cubicBezTo>
                  <a:pt x="14" y="13"/>
                  <a:pt x="14" y="13"/>
                  <a:pt x="14" y="13"/>
                </a:cubicBezTo>
                <a:cubicBezTo>
                  <a:pt x="15" y="13"/>
                  <a:pt x="15" y="14"/>
                  <a:pt x="16" y="14"/>
                </a:cubicBezTo>
                <a:cubicBezTo>
                  <a:pt x="15" y="15"/>
                  <a:pt x="15" y="15"/>
                  <a:pt x="15" y="15"/>
                </a:cubicBezTo>
                <a:moveTo>
                  <a:pt x="15" y="0"/>
                </a:moveTo>
                <a:cubicBezTo>
                  <a:pt x="14" y="0"/>
                  <a:pt x="13" y="0"/>
                  <a:pt x="13" y="0"/>
                </a:cubicBezTo>
                <a:cubicBezTo>
                  <a:pt x="10" y="1"/>
                  <a:pt x="13" y="3"/>
                  <a:pt x="14" y="4"/>
                </a:cubicBezTo>
                <a:cubicBezTo>
                  <a:pt x="17" y="8"/>
                  <a:pt x="16" y="11"/>
                  <a:pt x="9" y="13"/>
                </a:cubicBezTo>
                <a:cubicBezTo>
                  <a:pt x="0" y="17"/>
                  <a:pt x="0" y="19"/>
                  <a:pt x="8" y="24"/>
                </a:cubicBezTo>
                <a:cubicBezTo>
                  <a:pt x="13" y="27"/>
                  <a:pt x="16" y="30"/>
                  <a:pt x="18" y="34"/>
                </a:cubicBezTo>
                <a:cubicBezTo>
                  <a:pt x="20" y="38"/>
                  <a:pt x="18" y="40"/>
                  <a:pt x="14" y="42"/>
                </a:cubicBezTo>
                <a:cubicBezTo>
                  <a:pt x="12" y="43"/>
                  <a:pt x="9" y="43"/>
                  <a:pt x="7" y="44"/>
                </a:cubicBezTo>
                <a:cubicBezTo>
                  <a:pt x="5" y="45"/>
                  <a:pt x="5" y="47"/>
                  <a:pt x="7" y="48"/>
                </a:cubicBezTo>
                <a:cubicBezTo>
                  <a:pt x="8" y="48"/>
                  <a:pt x="9" y="48"/>
                  <a:pt x="9" y="48"/>
                </a:cubicBezTo>
                <a:cubicBezTo>
                  <a:pt x="11" y="48"/>
                  <a:pt x="12" y="48"/>
                  <a:pt x="13" y="47"/>
                </a:cubicBezTo>
                <a:cubicBezTo>
                  <a:pt x="13" y="46"/>
                  <a:pt x="14" y="46"/>
                  <a:pt x="14" y="45"/>
                </a:cubicBezTo>
                <a:cubicBezTo>
                  <a:pt x="14" y="43"/>
                  <a:pt x="15" y="40"/>
                  <a:pt x="21" y="40"/>
                </a:cubicBezTo>
                <a:cubicBezTo>
                  <a:pt x="21" y="40"/>
                  <a:pt x="22" y="40"/>
                  <a:pt x="23" y="40"/>
                </a:cubicBezTo>
                <a:cubicBezTo>
                  <a:pt x="30" y="41"/>
                  <a:pt x="33" y="44"/>
                  <a:pt x="33" y="48"/>
                </a:cubicBezTo>
                <a:cubicBezTo>
                  <a:pt x="34" y="52"/>
                  <a:pt x="32" y="56"/>
                  <a:pt x="26" y="59"/>
                </a:cubicBezTo>
                <a:cubicBezTo>
                  <a:pt x="25" y="59"/>
                  <a:pt x="25" y="59"/>
                  <a:pt x="24" y="60"/>
                </a:cubicBezTo>
                <a:cubicBezTo>
                  <a:pt x="29" y="61"/>
                  <a:pt x="29" y="61"/>
                  <a:pt x="29" y="61"/>
                </a:cubicBezTo>
                <a:cubicBezTo>
                  <a:pt x="29" y="61"/>
                  <a:pt x="30" y="61"/>
                  <a:pt x="32" y="61"/>
                </a:cubicBezTo>
                <a:cubicBezTo>
                  <a:pt x="35" y="60"/>
                  <a:pt x="37" y="58"/>
                  <a:pt x="36" y="56"/>
                </a:cubicBezTo>
                <a:cubicBezTo>
                  <a:pt x="35" y="50"/>
                  <a:pt x="39" y="44"/>
                  <a:pt x="41" y="38"/>
                </a:cubicBezTo>
                <a:cubicBezTo>
                  <a:pt x="38" y="36"/>
                  <a:pt x="33" y="36"/>
                  <a:pt x="29" y="36"/>
                </a:cubicBezTo>
                <a:cubicBezTo>
                  <a:pt x="23" y="35"/>
                  <a:pt x="20" y="33"/>
                  <a:pt x="20" y="31"/>
                </a:cubicBezTo>
                <a:cubicBezTo>
                  <a:pt x="21" y="28"/>
                  <a:pt x="24" y="28"/>
                  <a:pt x="27" y="28"/>
                </a:cubicBezTo>
                <a:cubicBezTo>
                  <a:pt x="28" y="28"/>
                  <a:pt x="29" y="28"/>
                  <a:pt x="29" y="28"/>
                </a:cubicBezTo>
                <a:cubicBezTo>
                  <a:pt x="37" y="28"/>
                  <a:pt x="38" y="27"/>
                  <a:pt x="36" y="24"/>
                </a:cubicBezTo>
                <a:cubicBezTo>
                  <a:pt x="36" y="22"/>
                  <a:pt x="33" y="21"/>
                  <a:pt x="35" y="19"/>
                </a:cubicBezTo>
                <a:cubicBezTo>
                  <a:pt x="37" y="18"/>
                  <a:pt x="40" y="18"/>
                  <a:pt x="42" y="18"/>
                </a:cubicBezTo>
                <a:cubicBezTo>
                  <a:pt x="43" y="18"/>
                  <a:pt x="44" y="18"/>
                  <a:pt x="45" y="17"/>
                </a:cubicBezTo>
                <a:cubicBezTo>
                  <a:pt x="24" y="5"/>
                  <a:pt x="24" y="5"/>
                  <a:pt x="24" y="5"/>
                </a:cubicBezTo>
                <a:cubicBezTo>
                  <a:pt x="22" y="5"/>
                  <a:pt x="20" y="4"/>
                  <a:pt x="19" y="2"/>
                </a:cubicBezTo>
                <a:cubicBezTo>
                  <a:pt x="18" y="2"/>
                  <a:pt x="18" y="2"/>
                  <a:pt x="17" y="1"/>
                </a:cubicBezTo>
                <a:cubicBezTo>
                  <a:pt x="15" y="0"/>
                  <a:pt x="15" y="0"/>
                  <a:pt x="15" y="0"/>
                </a:cubicBezTo>
                <a:cubicBezTo>
                  <a:pt x="15" y="0"/>
                  <a:pt x="15" y="0"/>
                  <a:pt x="15"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1" name="Freeform 97"/>
          <p:cNvSpPr>
            <a:spLocks noEditPoints="1"/>
          </p:cNvSpPr>
          <p:nvPr/>
        </p:nvSpPr>
        <p:spPr bwMode="auto">
          <a:xfrm>
            <a:off x="1073150" y="1031875"/>
            <a:ext cx="2736850" cy="1497013"/>
          </a:xfrm>
          <a:custGeom>
            <a:avLst/>
            <a:gdLst>
              <a:gd name="T0" fmla="*/ 0 w 194"/>
              <a:gd name="T1" fmla="*/ 16 h 106"/>
              <a:gd name="T2" fmla="*/ 2 w 194"/>
              <a:gd name="T3" fmla="*/ 17 h 106"/>
              <a:gd name="T4" fmla="*/ 0 w 194"/>
              <a:gd name="T5" fmla="*/ 16 h 106"/>
              <a:gd name="T6" fmla="*/ 48 w 194"/>
              <a:gd name="T7" fmla="*/ 18 h 106"/>
              <a:gd name="T8" fmla="*/ 46 w 194"/>
              <a:gd name="T9" fmla="*/ 17 h 106"/>
              <a:gd name="T10" fmla="*/ 49 w 194"/>
              <a:gd name="T11" fmla="*/ 15 h 106"/>
              <a:gd name="T12" fmla="*/ 49 w 194"/>
              <a:gd name="T13" fmla="*/ 15 h 106"/>
              <a:gd name="T14" fmla="*/ 51 w 194"/>
              <a:gd name="T15" fmla="*/ 16 h 106"/>
              <a:gd name="T16" fmla="*/ 48 w 194"/>
              <a:gd name="T17" fmla="*/ 18 h 106"/>
              <a:gd name="T18" fmla="*/ 48 w 194"/>
              <a:gd name="T19" fmla="*/ 18 h 106"/>
              <a:gd name="T20" fmla="*/ 45 w 194"/>
              <a:gd name="T21" fmla="*/ 0 h 106"/>
              <a:gd name="T22" fmla="*/ 40 w 194"/>
              <a:gd name="T23" fmla="*/ 1 h 106"/>
              <a:gd name="T24" fmla="*/ 32 w 194"/>
              <a:gd name="T25" fmla="*/ 5 h 106"/>
              <a:gd name="T26" fmla="*/ 26 w 194"/>
              <a:gd name="T27" fmla="*/ 12 h 106"/>
              <a:gd name="T28" fmla="*/ 22 w 194"/>
              <a:gd name="T29" fmla="*/ 21 h 106"/>
              <a:gd name="T30" fmla="*/ 15 w 194"/>
              <a:gd name="T31" fmla="*/ 22 h 106"/>
              <a:gd name="T32" fmla="*/ 9 w 194"/>
              <a:gd name="T33" fmla="*/ 21 h 106"/>
              <a:gd name="T34" fmla="*/ 30 w 194"/>
              <a:gd name="T35" fmla="*/ 33 h 106"/>
              <a:gd name="T36" fmla="*/ 33 w 194"/>
              <a:gd name="T37" fmla="*/ 32 h 106"/>
              <a:gd name="T38" fmla="*/ 32 w 194"/>
              <a:gd name="T39" fmla="*/ 31 h 106"/>
              <a:gd name="T40" fmla="*/ 28 w 194"/>
              <a:gd name="T41" fmla="*/ 25 h 106"/>
              <a:gd name="T42" fmla="*/ 38 w 194"/>
              <a:gd name="T43" fmla="*/ 20 h 106"/>
              <a:gd name="T44" fmla="*/ 39 w 194"/>
              <a:gd name="T45" fmla="*/ 20 h 106"/>
              <a:gd name="T46" fmla="*/ 46 w 194"/>
              <a:gd name="T47" fmla="*/ 21 h 106"/>
              <a:gd name="T48" fmla="*/ 56 w 194"/>
              <a:gd name="T49" fmla="*/ 22 h 106"/>
              <a:gd name="T50" fmla="*/ 63 w 194"/>
              <a:gd name="T51" fmla="*/ 21 h 106"/>
              <a:gd name="T52" fmla="*/ 66 w 194"/>
              <a:gd name="T53" fmla="*/ 21 h 106"/>
              <a:gd name="T54" fmla="*/ 71 w 194"/>
              <a:gd name="T55" fmla="*/ 23 h 106"/>
              <a:gd name="T56" fmla="*/ 76 w 194"/>
              <a:gd name="T57" fmla="*/ 32 h 106"/>
              <a:gd name="T58" fmla="*/ 67 w 194"/>
              <a:gd name="T59" fmla="*/ 42 h 106"/>
              <a:gd name="T60" fmla="*/ 65 w 194"/>
              <a:gd name="T61" fmla="*/ 47 h 106"/>
              <a:gd name="T62" fmla="*/ 64 w 194"/>
              <a:gd name="T63" fmla="*/ 54 h 106"/>
              <a:gd name="T64" fmla="*/ 134 w 194"/>
              <a:gd name="T65" fmla="*/ 96 h 106"/>
              <a:gd name="T66" fmla="*/ 136 w 194"/>
              <a:gd name="T67" fmla="*/ 87 h 106"/>
              <a:gd name="T68" fmla="*/ 147 w 194"/>
              <a:gd name="T69" fmla="*/ 81 h 106"/>
              <a:gd name="T70" fmla="*/ 158 w 194"/>
              <a:gd name="T71" fmla="*/ 84 h 106"/>
              <a:gd name="T72" fmla="*/ 171 w 194"/>
              <a:gd name="T73" fmla="*/ 99 h 106"/>
              <a:gd name="T74" fmla="*/ 178 w 194"/>
              <a:gd name="T75" fmla="*/ 106 h 106"/>
              <a:gd name="T76" fmla="*/ 193 w 194"/>
              <a:gd name="T77" fmla="*/ 95 h 106"/>
              <a:gd name="T78" fmla="*/ 194 w 194"/>
              <a:gd name="T79" fmla="*/ 95 h 106"/>
              <a:gd name="T80" fmla="*/ 162 w 194"/>
              <a:gd name="T81" fmla="*/ 69 h 106"/>
              <a:gd name="T82" fmla="*/ 161 w 194"/>
              <a:gd name="T83" fmla="*/ 69 h 106"/>
              <a:gd name="T84" fmla="*/ 158 w 194"/>
              <a:gd name="T85" fmla="*/ 68 h 106"/>
              <a:gd name="T86" fmla="*/ 149 w 194"/>
              <a:gd name="T87" fmla="*/ 66 h 106"/>
              <a:gd name="T88" fmla="*/ 140 w 194"/>
              <a:gd name="T89" fmla="*/ 70 h 106"/>
              <a:gd name="T90" fmla="*/ 132 w 194"/>
              <a:gd name="T91" fmla="*/ 72 h 106"/>
              <a:gd name="T92" fmla="*/ 128 w 194"/>
              <a:gd name="T93" fmla="*/ 71 h 106"/>
              <a:gd name="T94" fmla="*/ 101 w 194"/>
              <a:gd name="T95" fmla="*/ 63 h 106"/>
              <a:gd name="T96" fmla="*/ 100 w 194"/>
              <a:gd name="T97" fmla="*/ 56 h 106"/>
              <a:gd name="T98" fmla="*/ 95 w 194"/>
              <a:gd name="T99" fmla="*/ 49 h 106"/>
              <a:gd name="T100" fmla="*/ 89 w 194"/>
              <a:gd name="T101" fmla="*/ 35 h 106"/>
              <a:gd name="T102" fmla="*/ 88 w 194"/>
              <a:gd name="T103" fmla="*/ 29 h 106"/>
              <a:gd name="T104" fmla="*/ 86 w 194"/>
              <a:gd name="T105" fmla="*/ 16 h 106"/>
              <a:gd name="T106" fmla="*/ 82 w 194"/>
              <a:gd name="T107" fmla="*/ 7 h 106"/>
              <a:gd name="T108" fmla="*/ 74 w 194"/>
              <a:gd name="T109" fmla="*/ 4 h 106"/>
              <a:gd name="T110" fmla="*/ 69 w 194"/>
              <a:gd name="T111" fmla="*/ 5 h 106"/>
              <a:gd name="T112" fmla="*/ 63 w 194"/>
              <a:gd name="T113" fmla="*/ 6 h 106"/>
              <a:gd name="T114" fmla="*/ 51 w 194"/>
              <a:gd name="T115" fmla="*/ 2 h 106"/>
              <a:gd name="T116" fmla="*/ 45 w 194"/>
              <a:gd name="T1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4" h="106">
                <a:moveTo>
                  <a:pt x="0" y="16"/>
                </a:moveTo>
                <a:cubicBezTo>
                  <a:pt x="2" y="17"/>
                  <a:pt x="2" y="17"/>
                  <a:pt x="2" y="17"/>
                </a:cubicBezTo>
                <a:cubicBezTo>
                  <a:pt x="2" y="16"/>
                  <a:pt x="1" y="16"/>
                  <a:pt x="0" y="16"/>
                </a:cubicBezTo>
                <a:moveTo>
                  <a:pt x="48" y="18"/>
                </a:moveTo>
                <a:cubicBezTo>
                  <a:pt x="47" y="18"/>
                  <a:pt x="46" y="17"/>
                  <a:pt x="46" y="17"/>
                </a:cubicBezTo>
                <a:cubicBezTo>
                  <a:pt x="46" y="16"/>
                  <a:pt x="47" y="15"/>
                  <a:pt x="49" y="15"/>
                </a:cubicBezTo>
                <a:cubicBezTo>
                  <a:pt x="49" y="15"/>
                  <a:pt x="49" y="15"/>
                  <a:pt x="49" y="15"/>
                </a:cubicBezTo>
                <a:cubicBezTo>
                  <a:pt x="50" y="15"/>
                  <a:pt x="51" y="15"/>
                  <a:pt x="51" y="16"/>
                </a:cubicBezTo>
                <a:cubicBezTo>
                  <a:pt x="51" y="17"/>
                  <a:pt x="50" y="18"/>
                  <a:pt x="48" y="18"/>
                </a:cubicBezTo>
                <a:cubicBezTo>
                  <a:pt x="48" y="18"/>
                  <a:pt x="48" y="18"/>
                  <a:pt x="48" y="18"/>
                </a:cubicBezTo>
                <a:moveTo>
                  <a:pt x="45" y="0"/>
                </a:moveTo>
                <a:cubicBezTo>
                  <a:pt x="44" y="0"/>
                  <a:pt x="42" y="0"/>
                  <a:pt x="40" y="1"/>
                </a:cubicBezTo>
                <a:cubicBezTo>
                  <a:pt x="38" y="3"/>
                  <a:pt x="34" y="3"/>
                  <a:pt x="32" y="5"/>
                </a:cubicBezTo>
                <a:cubicBezTo>
                  <a:pt x="27" y="6"/>
                  <a:pt x="24" y="9"/>
                  <a:pt x="26" y="12"/>
                </a:cubicBezTo>
                <a:cubicBezTo>
                  <a:pt x="28" y="16"/>
                  <a:pt x="29" y="19"/>
                  <a:pt x="22" y="21"/>
                </a:cubicBezTo>
                <a:cubicBezTo>
                  <a:pt x="19" y="21"/>
                  <a:pt x="17" y="22"/>
                  <a:pt x="15" y="22"/>
                </a:cubicBezTo>
                <a:cubicBezTo>
                  <a:pt x="13" y="22"/>
                  <a:pt x="11" y="22"/>
                  <a:pt x="9" y="21"/>
                </a:cubicBezTo>
                <a:cubicBezTo>
                  <a:pt x="30" y="33"/>
                  <a:pt x="30" y="33"/>
                  <a:pt x="30" y="33"/>
                </a:cubicBezTo>
                <a:cubicBezTo>
                  <a:pt x="31" y="33"/>
                  <a:pt x="32" y="33"/>
                  <a:pt x="33" y="32"/>
                </a:cubicBezTo>
                <a:cubicBezTo>
                  <a:pt x="34" y="31"/>
                  <a:pt x="33" y="31"/>
                  <a:pt x="32" y="31"/>
                </a:cubicBezTo>
                <a:cubicBezTo>
                  <a:pt x="28" y="29"/>
                  <a:pt x="26" y="27"/>
                  <a:pt x="28" y="25"/>
                </a:cubicBezTo>
                <a:cubicBezTo>
                  <a:pt x="29" y="22"/>
                  <a:pt x="33" y="21"/>
                  <a:pt x="38" y="20"/>
                </a:cubicBezTo>
                <a:cubicBezTo>
                  <a:pt x="38" y="20"/>
                  <a:pt x="39" y="20"/>
                  <a:pt x="39" y="20"/>
                </a:cubicBezTo>
                <a:cubicBezTo>
                  <a:pt x="41" y="20"/>
                  <a:pt x="44" y="21"/>
                  <a:pt x="46" y="21"/>
                </a:cubicBezTo>
                <a:cubicBezTo>
                  <a:pt x="49" y="22"/>
                  <a:pt x="53" y="22"/>
                  <a:pt x="56" y="22"/>
                </a:cubicBezTo>
                <a:cubicBezTo>
                  <a:pt x="58" y="22"/>
                  <a:pt x="61" y="22"/>
                  <a:pt x="63" y="21"/>
                </a:cubicBezTo>
                <a:cubicBezTo>
                  <a:pt x="64" y="21"/>
                  <a:pt x="65" y="21"/>
                  <a:pt x="66" y="21"/>
                </a:cubicBezTo>
                <a:cubicBezTo>
                  <a:pt x="68" y="21"/>
                  <a:pt x="70" y="22"/>
                  <a:pt x="71" y="23"/>
                </a:cubicBezTo>
                <a:cubicBezTo>
                  <a:pt x="73" y="26"/>
                  <a:pt x="76" y="29"/>
                  <a:pt x="76" y="32"/>
                </a:cubicBezTo>
                <a:cubicBezTo>
                  <a:pt x="76" y="36"/>
                  <a:pt x="77" y="40"/>
                  <a:pt x="67" y="42"/>
                </a:cubicBezTo>
                <a:cubicBezTo>
                  <a:pt x="63" y="42"/>
                  <a:pt x="60" y="44"/>
                  <a:pt x="65" y="47"/>
                </a:cubicBezTo>
                <a:cubicBezTo>
                  <a:pt x="69" y="49"/>
                  <a:pt x="66" y="52"/>
                  <a:pt x="64" y="54"/>
                </a:cubicBezTo>
                <a:cubicBezTo>
                  <a:pt x="134" y="96"/>
                  <a:pt x="134" y="96"/>
                  <a:pt x="134" y="96"/>
                </a:cubicBezTo>
                <a:cubicBezTo>
                  <a:pt x="133" y="93"/>
                  <a:pt x="133" y="90"/>
                  <a:pt x="136" y="87"/>
                </a:cubicBezTo>
                <a:cubicBezTo>
                  <a:pt x="139" y="83"/>
                  <a:pt x="143" y="81"/>
                  <a:pt x="147" y="81"/>
                </a:cubicBezTo>
                <a:cubicBezTo>
                  <a:pt x="150" y="81"/>
                  <a:pt x="154" y="82"/>
                  <a:pt x="158" y="84"/>
                </a:cubicBezTo>
                <a:cubicBezTo>
                  <a:pt x="166" y="88"/>
                  <a:pt x="172" y="92"/>
                  <a:pt x="171" y="99"/>
                </a:cubicBezTo>
                <a:cubicBezTo>
                  <a:pt x="171" y="101"/>
                  <a:pt x="172" y="104"/>
                  <a:pt x="178" y="106"/>
                </a:cubicBezTo>
                <a:cubicBezTo>
                  <a:pt x="181" y="101"/>
                  <a:pt x="183" y="95"/>
                  <a:pt x="193" y="95"/>
                </a:cubicBezTo>
                <a:cubicBezTo>
                  <a:pt x="193" y="95"/>
                  <a:pt x="194" y="95"/>
                  <a:pt x="194" y="95"/>
                </a:cubicBezTo>
                <a:cubicBezTo>
                  <a:pt x="162" y="69"/>
                  <a:pt x="162" y="69"/>
                  <a:pt x="162" y="69"/>
                </a:cubicBezTo>
                <a:cubicBezTo>
                  <a:pt x="162" y="69"/>
                  <a:pt x="162" y="69"/>
                  <a:pt x="161" y="69"/>
                </a:cubicBezTo>
                <a:cubicBezTo>
                  <a:pt x="160" y="69"/>
                  <a:pt x="159" y="69"/>
                  <a:pt x="158" y="68"/>
                </a:cubicBezTo>
                <a:cubicBezTo>
                  <a:pt x="155" y="67"/>
                  <a:pt x="152" y="66"/>
                  <a:pt x="149" y="66"/>
                </a:cubicBezTo>
                <a:cubicBezTo>
                  <a:pt x="146" y="66"/>
                  <a:pt x="143" y="67"/>
                  <a:pt x="140" y="70"/>
                </a:cubicBezTo>
                <a:cubicBezTo>
                  <a:pt x="138" y="71"/>
                  <a:pt x="135" y="72"/>
                  <a:pt x="132" y="72"/>
                </a:cubicBezTo>
                <a:cubicBezTo>
                  <a:pt x="131" y="72"/>
                  <a:pt x="129" y="71"/>
                  <a:pt x="128" y="71"/>
                </a:cubicBezTo>
                <a:cubicBezTo>
                  <a:pt x="118" y="70"/>
                  <a:pt x="110" y="66"/>
                  <a:pt x="101" y="63"/>
                </a:cubicBezTo>
                <a:cubicBezTo>
                  <a:pt x="97" y="62"/>
                  <a:pt x="98" y="59"/>
                  <a:pt x="100" y="56"/>
                </a:cubicBezTo>
                <a:cubicBezTo>
                  <a:pt x="102" y="53"/>
                  <a:pt x="101" y="51"/>
                  <a:pt x="95" y="49"/>
                </a:cubicBezTo>
                <a:cubicBezTo>
                  <a:pt x="87" y="45"/>
                  <a:pt x="86" y="40"/>
                  <a:pt x="89" y="35"/>
                </a:cubicBezTo>
                <a:cubicBezTo>
                  <a:pt x="91" y="33"/>
                  <a:pt x="91" y="31"/>
                  <a:pt x="88" y="29"/>
                </a:cubicBezTo>
                <a:cubicBezTo>
                  <a:pt x="81" y="25"/>
                  <a:pt x="85" y="21"/>
                  <a:pt x="86" y="16"/>
                </a:cubicBezTo>
                <a:cubicBezTo>
                  <a:pt x="86" y="13"/>
                  <a:pt x="86" y="10"/>
                  <a:pt x="82" y="7"/>
                </a:cubicBezTo>
                <a:cubicBezTo>
                  <a:pt x="79" y="5"/>
                  <a:pt x="77" y="4"/>
                  <a:pt x="74" y="4"/>
                </a:cubicBezTo>
                <a:cubicBezTo>
                  <a:pt x="72" y="4"/>
                  <a:pt x="71" y="4"/>
                  <a:pt x="69" y="5"/>
                </a:cubicBezTo>
                <a:cubicBezTo>
                  <a:pt x="67" y="5"/>
                  <a:pt x="65" y="6"/>
                  <a:pt x="63" y="6"/>
                </a:cubicBezTo>
                <a:cubicBezTo>
                  <a:pt x="58" y="6"/>
                  <a:pt x="54" y="4"/>
                  <a:pt x="51" y="2"/>
                </a:cubicBezTo>
                <a:cubicBezTo>
                  <a:pt x="49" y="0"/>
                  <a:pt x="47" y="0"/>
                  <a:pt x="45"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2" name="Freeform 98"/>
          <p:cNvSpPr>
            <a:spLocks noEditPoints="1"/>
          </p:cNvSpPr>
          <p:nvPr/>
        </p:nvSpPr>
        <p:spPr bwMode="auto">
          <a:xfrm>
            <a:off x="1001713" y="2105025"/>
            <a:ext cx="2540000" cy="1385888"/>
          </a:xfrm>
          <a:custGeom>
            <a:avLst/>
            <a:gdLst>
              <a:gd name="T0" fmla="*/ 47 w 180"/>
              <a:gd name="T1" fmla="*/ 63 h 98"/>
              <a:gd name="T2" fmla="*/ 47 w 180"/>
              <a:gd name="T3" fmla="*/ 63 h 98"/>
              <a:gd name="T4" fmla="*/ 43 w 180"/>
              <a:gd name="T5" fmla="*/ 58 h 98"/>
              <a:gd name="T6" fmla="*/ 49 w 180"/>
              <a:gd name="T7" fmla="*/ 49 h 98"/>
              <a:gd name="T8" fmla="*/ 54 w 180"/>
              <a:gd name="T9" fmla="*/ 46 h 98"/>
              <a:gd name="T10" fmla="*/ 57 w 180"/>
              <a:gd name="T11" fmla="*/ 46 h 98"/>
              <a:gd name="T12" fmla="*/ 59 w 180"/>
              <a:gd name="T13" fmla="*/ 51 h 98"/>
              <a:gd name="T14" fmla="*/ 51 w 180"/>
              <a:gd name="T15" fmla="*/ 62 h 98"/>
              <a:gd name="T16" fmla="*/ 47 w 180"/>
              <a:gd name="T17" fmla="*/ 63 h 98"/>
              <a:gd name="T18" fmla="*/ 31 w 180"/>
              <a:gd name="T19" fmla="*/ 39 h 98"/>
              <a:gd name="T20" fmla="*/ 19 w 180"/>
              <a:gd name="T21" fmla="*/ 34 h 98"/>
              <a:gd name="T22" fmla="*/ 18 w 180"/>
              <a:gd name="T23" fmla="*/ 28 h 98"/>
              <a:gd name="T24" fmla="*/ 26 w 180"/>
              <a:gd name="T25" fmla="*/ 25 h 98"/>
              <a:gd name="T26" fmla="*/ 28 w 180"/>
              <a:gd name="T27" fmla="*/ 25 h 98"/>
              <a:gd name="T28" fmla="*/ 34 w 180"/>
              <a:gd name="T29" fmla="*/ 31 h 98"/>
              <a:gd name="T30" fmla="*/ 34 w 180"/>
              <a:gd name="T31" fmla="*/ 36 h 98"/>
              <a:gd name="T32" fmla="*/ 31 w 180"/>
              <a:gd name="T33" fmla="*/ 39 h 98"/>
              <a:gd name="T34" fmla="*/ 14 w 180"/>
              <a:gd name="T35" fmla="*/ 0 h 98"/>
              <a:gd name="T36" fmla="*/ 9 w 180"/>
              <a:gd name="T37" fmla="*/ 9 h 98"/>
              <a:gd name="T38" fmla="*/ 4 w 180"/>
              <a:gd name="T39" fmla="*/ 27 h 98"/>
              <a:gd name="T40" fmla="*/ 8 w 180"/>
              <a:gd name="T41" fmla="*/ 33 h 98"/>
              <a:gd name="T42" fmla="*/ 23 w 180"/>
              <a:gd name="T43" fmla="*/ 46 h 98"/>
              <a:gd name="T44" fmla="*/ 42 w 180"/>
              <a:gd name="T45" fmla="*/ 64 h 98"/>
              <a:gd name="T46" fmla="*/ 53 w 180"/>
              <a:gd name="T47" fmla="*/ 69 h 98"/>
              <a:gd name="T48" fmla="*/ 160 w 180"/>
              <a:gd name="T49" fmla="*/ 98 h 98"/>
              <a:gd name="T50" fmla="*/ 159 w 180"/>
              <a:gd name="T51" fmla="*/ 96 h 98"/>
              <a:gd name="T52" fmla="*/ 167 w 180"/>
              <a:gd name="T53" fmla="*/ 85 h 98"/>
              <a:gd name="T54" fmla="*/ 176 w 180"/>
              <a:gd name="T55" fmla="*/ 71 h 98"/>
              <a:gd name="T56" fmla="*/ 176 w 180"/>
              <a:gd name="T57" fmla="*/ 71 h 98"/>
              <a:gd name="T58" fmla="*/ 175 w 180"/>
              <a:gd name="T59" fmla="*/ 71 h 98"/>
              <a:gd name="T60" fmla="*/ 173 w 180"/>
              <a:gd name="T61" fmla="*/ 71 h 98"/>
              <a:gd name="T62" fmla="*/ 172 w 180"/>
              <a:gd name="T63" fmla="*/ 71 h 98"/>
              <a:gd name="T64" fmla="*/ 167 w 180"/>
              <a:gd name="T65" fmla="*/ 68 h 98"/>
              <a:gd name="T66" fmla="*/ 167 w 180"/>
              <a:gd name="T67" fmla="*/ 67 h 98"/>
              <a:gd name="T68" fmla="*/ 27 w 180"/>
              <a:gd name="T69" fmla="*/ 5 h 98"/>
              <a:gd name="T70" fmla="*/ 22 w 180"/>
              <a:gd name="T71" fmla="*/ 8 h 98"/>
              <a:gd name="T72" fmla="*/ 18 w 180"/>
              <a:gd name="T73" fmla="*/ 9 h 98"/>
              <a:gd name="T74" fmla="*/ 16 w 180"/>
              <a:gd name="T75" fmla="*/ 8 h 98"/>
              <a:gd name="T76" fmla="*/ 15 w 180"/>
              <a:gd name="T77" fmla="*/ 4 h 98"/>
              <a:gd name="T78" fmla="*/ 19 w 180"/>
              <a:gd name="T79" fmla="*/ 1 h 98"/>
              <a:gd name="T80" fmla="*/ 14 w 180"/>
              <a:gd name="T8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98">
                <a:moveTo>
                  <a:pt x="47" y="63"/>
                </a:moveTo>
                <a:cubicBezTo>
                  <a:pt x="47" y="63"/>
                  <a:pt x="47" y="63"/>
                  <a:pt x="47" y="63"/>
                </a:cubicBezTo>
                <a:cubicBezTo>
                  <a:pt x="44" y="62"/>
                  <a:pt x="41" y="61"/>
                  <a:pt x="43" y="58"/>
                </a:cubicBezTo>
                <a:cubicBezTo>
                  <a:pt x="46" y="55"/>
                  <a:pt x="47" y="52"/>
                  <a:pt x="49" y="49"/>
                </a:cubicBezTo>
                <a:cubicBezTo>
                  <a:pt x="50" y="47"/>
                  <a:pt x="52" y="46"/>
                  <a:pt x="54" y="46"/>
                </a:cubicBezTo>
                <a:cubicBezTo>
                  <a:pt x="55" y="46"/>
                  <a:pt x="56" y="46"/>
                  <a:pt x="57" y="46"/>
                </a:cubicBezTo>
                <a:cubicBezTo>
                  <a:pt x="60" y="47"/>
                  <a:pt x="62" y="49"/>
                  <a:pt x="59" y="51"/>
                </a:cubicBezTo>
                <a:cubicBezTo>
                  <a:pt x="56" y="54"/>
                  <a:pt x="52" y="57"/>
                  <a:pt x="51" y="62"/>
                </a:cubicBezTo>
                <a:cubicBezTo>
                  <a:pt x="51" y="62"/>
                  <a:pt x="49" y="63"/>
                  <a:pt x="47" y="63"/>
                </a:cubicBezTo>
                <a:moveTo>
                  <a:pt x="31" y="39"/>
                </a:moveTo>
                <a:cubicBezTo>
                  <a:pt x="27" y="37"/>
                  <a:pt x="24" y="35"/>
                  <a:pt x="19" y="34"/>
                </a:cubicBezTo>
                <a:cubicBezTo>
                  <a:pt x="13" y="32"/>
                  <a:pt x="14" y="30"/>
                  <a:pt x="18" y="28"/>
                </a:cubicBezTo>
                <a:cubicBezTo>
                  <a:pt x="21" y="27"/>
                  <a:pt x="23" y="25"/>
                  <a:pt x="26" y="25"/>
                </a:cubicBezTo>
                <a:cubicBezTo>
                  <a:pt x="27" y="25"/>
                  <a:pt x="27" y="25"/>
                  <a:pt x="28" y="25"/>
                </a:cubicBezTo>
                <a:cubicBezTo>
                  <a:pt x="32" y="26"/>
                  <a:pt x="33" y="29"/>
                  <a:pt x="34" y="31"/>
                </a:cubicBezTo>
                <a:cubicBezTo>
                  <a:pt x="34" y="33"/>
                  <a:pt x="34" y="34"/>
                  <a:pt x="34" y="36"/>
                </a:cubicBezTo>
                <a:cubicBezTo>
                  <a:pt x="34" y="37"/>
                  <a:pt x="34" y="38"/>
                  <a:pt x="31" y="39"/>
                </a:cubicBezTo>
                <a:moveTo>
                  <a:pt x="14" y="0"/>
                </a:moveTo>
                <a:cubicBezTo>
                  <a:pt x="9" y="2"/>
                  <a:pt x="8" y="5"/>
                  <a:pt x="9" y="9"/>
                </a:cubicBezTo>
                <a:cubicBezTo>
                  <a:pt x="11" y="16"/>
                  <a:pt x="13" y="22"/>
                  <a:pt x="4" y="27"/>
                </a:cubicBezTo>
                <a:cubicBezTo>
                  <a:pt x="0" y="29"/>
                  <a:pt x="2" y="32"/>
                  <a:pt x="8" y="33"/>
                </a:cubicBezTo>
                <a:cubicBezTo>
                  <a:pt x="20" y="34"/>
                  <a:pt x="24" y="39"/>
                  <a:pt x="23" y="46"/>
                </a:cubicBezTo>
                <a:cubicBezTo>
                  <a:pt x="22" y="54"/>
                  <a:pt x="27" y="61"/>
                  <a:pt x="42" y="64"/>
                </a:cubicBezTo>
                <a:cubicBezTo>
                  <a:pt x="47" y="65"/>
                  <a:pt x="50" y="67"/>
                  <a:pt x="53" y="69"/>
                </a:cubicBezTo>
                <a:cubicBezTo>
                  <a:pt x="160" y="98"/>
                  <a:pt x="160" y="98"/>
                  <a:pt x="160" y="98"/>
                </a:cubicBezTo>
                <a:cubicBezTo>
                  <a:pt x="159" y="97"/>
                  <a:pt x="159" y="97"/>
                  <a:pt x="159" y="96"/>
                </a:cubicBezTo>
                <a:cubicBezTo>
                  <a:pt x="155" y="90"/>
                  <a:pt x="157" y="88"/>
                  <a:pt x="167" y="85"/>
                </a:cubicBezTo>
                <a:cubicBezTo>
                  <a:pt x="176" y="82"/>
                  <a:pt x="180" y="77"/>
                  <a:pt x="176" y="71"/>
                </a:cubicBezTo>
                <a:cubicBezTo>
                  <a:pt x="176" y="71"/>
                  <a:pt x="176" y="71"/>
                  <a:pt x="176" y="71"/>
                </a:cubicBezTo>
                <a:cubicBezTo>
                  <a:pt x="175" y="71"/>
                  <a:pt x="175" y="71"/>
                  <a:pt x="175" y="71"/>
                </a:cubicBezTo>
                <a:cubicBezTo>
                  <a:pt x="174" y="71"/>
                  <a:pt x="174" y="71"/>
                  <a:pt x="173" y="71"/>
                </a:cubicBezTo>
                <a:cubicBezTo>
                  <a:pt x="173" y="71"/>
                  <a:pt x="173" y="71"/>
                  <a:pt x="172" y="71"/>
                </a:cubicBezTo>
                <a:cubicBezTo>
                  <a:pt x="169" y="71"/>
                  <a:pt x="167" y="70"/>
                  <a:pt x="167" y="68"/>
                </a:cubicBezTo>
                <a:cubicBezTo>
                  <a:pt x="167" y="68"/>
                  <a:pt x="167" y="67"/>
                  <a:pt x="167" y="67"/>
                </a:cubicBezTo>
                <a:cubicBezTo>
                  <a:pt x="27" y="5"/>
                  <a:pt x="27" y="5"/>
                  <a:pt x="27" y="5"/>
                </a:cubicBezTo>
                <a:cubicBezTo>
                  <a:pt x="26" y="6"/>
                  <a:pt x="24" y="7"/>
                  <a:pt x="22" y="8"/>
                </a:cubicBezTo>
                <a:cubicBezTo>
                  <a:pt x="21" y="8"/>
                  <a:pt x="19" y="9"/>
                  <a:pt x="18" y="9"/>
                </a:cubicBezTo>
                <a:cubicBezTo>
                  <a:pt x="17" y="9"/>
                  <a:pt x="16" y="9"/>
                  <a:pt x="16" y="8"/>
                </a:cubicBezTo>
                <a:cubicBezTo>
                  <a:pt x="13" y="7"/>
                  <a:pt x="14" y="5"/>
                  <a:pt x="15" y="4"/>
                </a:cubicBezTo>
                <a:cubicBezTo>
                  <a:pt x="16" y="3"/>
                  <a:pt x="17" y="2"/>
                  <a:pt x="19" y="1"/>
                </a:cubicBezTo>
                <a:cubicBezTo>
                  <a:pt x="14" y="0"/>
                  <a:pt x="14" y="0"/>
                  <a:pt x="14" y="0"/>
                </a:cubicBezTo>
              </a:path>
            </a:pathLst>
          </a:custGeom>
          <a:solidFill>
            <a:srgbClr val="80AA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3" name="Freeform 99"/>
          <p:cNvSpPr>
            <a:spLocks noEditPoints="1"/>
          </p:cNvSpPr>
          <p:nvPr/>
        </p:nvSpPr>
        <p:spPr bwMode="auto">
          <a:xfrm>
            <a:off x="1847850" y="3730625"/>
            <a:ext cx="1638300" cy="466725"/>
          </a:xfrm>
          <a:custGeom>
            <a:avLst/>
            <a:gdLst>
              <a:gd name="T0" fmla="*/ 112 w 116"/>
              <a:gd name="T1" fmla="*/ 11 h 33"/>
              <a:gd name="T2" fmla="*/ 111 w 116"/>
              <a:gd name="T3" fmla="*/ 16 h 33"/>
              <a:gd name="T4" fmla="*/ 111 w 116"/>
              <a:gd name="T5" fmla="*/ 23 h 33"/>
              <a:gd name="T6" fmla="*/ 108 w 116"/>
              <a:gd name="T7" fmla="*/ 24 h 33"/>
              <a:gd name="T8" fmla="*/ 107 w 116"/>
              <a:gd name="T9" fmla="*/ 24 h 33"/>
              <a:gd name="T10" fmla="*/ 97 w 116"/>
              <a:gd name="T11" fmla="*/ 16 h 33"/>
              <a:gd name="T12" fmla="*/ 98 w 116"/>
              <a:gd name="T13" fmla="*/ 24 h 33"/>
              <a:gd name="T14" fmla="*/ 99 w 116"/>
              <a:gd name="T15" fmla="*/ 26 h 33"/>
              <a:gd name="T16" fmla="*/ 112 w 116"/>
              <a:gd name="T17" fmla="*/ 28 h 33"/>
              <a:gd name="T18" fmla="*/ 116 w 116"/>
              <a:gd name="T19" fmla="*/ 11 h 33"/>
              <a:gd name="T20" fmla="*/ 112 w 116"/>
              <a:gd name="T21" fmla="*/ 11 h 33"/>
              <a:gd name="T22" fmla="*/ 40 w 116"/>
              <a:gd name="T23" fmla="*/ 0 h 33"/>
              <a:gd name="T24" fmla="*/ 37 w 116"/>
              <a:gd name="T25" fmla="*/ 11 h 33"/>
              <a:gd name="T26" fmla="*/ 31 w 116"/>
              <a:gd name="T27" fmla="*/ 16 h 33"/>
              <a:gd name="T28" fmla="*/ 18 w 116"/>
              <a:gd name="T29" fmla="*/ 22 h 33"/>
              <a:gd name="T30" fmla="*/ 10 w 116"/>
              <a:gd name="T31" fmla="*/ 20 h 33"/>
              <a:gd name="T32" fmla="*/ 7 w 116"/>
              <a:gd name="T33" fmla="*/ 20 h 33"/>
              <a:gd name="T34" fmla="*/ 0 w 116"/>
              <a:gd name="T35" fmla="*/ 22 h 33"/>
              <a:gd name="T36" fmla="*/ 2 w 116"/>
              <a:gd name="T37" fmla="*/ 22 h 33"/>
              <a:gd name="T38" fmla="*/ 31 w 116"/>
              <a:gd name="T39" fmla="*/ 29 h 33"/>
              <a:gd name="T40" fmla="*/ 41 w 116"/>
              <a:gd name="T41" fmla="*/ 33 h 33"/>
              <a:gd name="T42" fmla="*/ 46 w 116"/>
              <a:gd name="T43" fmla="*/ 32 h 33"/>
              <a:gd name="T44" fmla="*/ 69 w 116"/>
              <a:gd name="T45" fmla="*/ 21 h 33"/>
              <a:gd name="T46" fmla="*/ 78 w 116"/>
              <a:gd name="T47" fmla="*/ 12 h 33"/>
              <a:gd name="T48" fmla="*/ 88 w 116"/>
              <a:gd name="T49" fmla="*/ 8 h 33"/>
              <a:gd name="T50" fmla="*/ 94 w 116"/>
              <a:gd name="T51" fmla="*/ 9 h 33"/>
              <a:gd name="T52" fmla="*/ 95 w 116"/>
              <a:gd name="T53" fmla="*/ 10 h 33"/>
              <a:gd name="T54" fmla="*/ 96 w 116"/>
              <a:gd name="T55" fmla="*/ 9 h 33"/>
              <a:gd name="T56" fmla="*/ 96 w 116"/>
              <a:gd name="T57" fmla="*/ 8 h 33"/>
              <a:gd name="T58" fmla="*/ 40 w 116"/>
              <a:gd name="T5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33">
                <a:moveTo>
                  <a:pt x="112" y="11"/>
                </a:moveTo>
                <a:cubicBezTo>
                  <a:pt x="111" y="12"/>
                  <a:pt x="111" y="14"/>
                  <a:pt x="111" y="16"/>
                </a:cubicBezTo>
                <a:cubicBezTo>
                  <a:pt x="112" y="18"/>
                  <a:pt x="112" y="20"/>
                  <a:pt x="111" y="23"/>
                </a:cubicBezTo>
                <a:cubicBezTo>
                  <a:pt x="110" y="24"/>
                  <a:pt x="109" y="24"/>
                  <a:pt x="108" y="24"/>
                </a:cubicBezTo>
                <a:cubicBezTo>
                  <a:pt x="107" y="24"/>
                  <a:pt x="107" y="24"/>
                  <a:pt x="107" y="24"/>
                </a:cubicBezTo>
                <a:cubicBezTo>
                  <a:pt x="105" y="20"/>
                  <a:pt x="100" y="19"/>
                  <a:pt x="97" y="16"/>
                </a:cubicBezTo>
                <a:cubicBezTo>
                  <a:pt x="98" y="19"/>
                  <a:pt x="99" y="22"/>
                  <a:pt x="98" y="24"/>
                </a:cubicBezTo>
                <a:cubicBezTo>
                  <a:pt x="98" y="25"/>
                  <a:pt x="98" y="25"/>
                  <a:pt x="99" y="26"/>
                </a:cubicBezTo>
                <a:cubicBezTo>
                  <a:pt x="100" y="27"/>
                  <a:pt x="106" y="28"/>
                  <a:pt x="112" y="28"/>
                </a:cubicBezTo>
                <a:cubicBezTo>
                  <a:pt x="113" y="23"/>
                  <a:pt x="115" y="17"/>
                  <a:pt x="116" y="11"/>
                </a:cubicBezTo>
                <a:cubicBezTo>
                  <a:pt x="112" y="11"/>
                  <a:pt x="112" y="11"/>
                  <a:pt x="112" y="11"/>
                </a:cubicBezTo>
                <a:moveTo>
                  <a:pt x="40" y="0"/>
                </a:moveTo>
                <a:cubicBezTo>
                  <a:pt x="43" y="4"/>
                  <a:pt x="42" y="8"/>
                  <a:pt x="37" y="11"/>
                </a:cubicBezTo>
                <a:cubicBezTo>
                  <a:pt x="34" y="12"/>
                  <a:pt x="32" y="14"/>
                  <a:pt x="31" y="16"/>
                </a:cubicBezTo>
                <a:cubicBezTo>
                  <a:pt x="28" y="20"/>
                  <a:pt x="23" y="22"/>
                  <a:pt x="18" y="22"/>
                </a:cubicBezTo>
                <a:cubicBezTo>
                  <a:pt x="16" y="22"/>
                  <a:pt x="13" y="21"/>
                  <a:pt x="10" y="20"/>
                </a:cubicBezTo>
                <a:cubicBezTo>
                  <a:pt x="9" y="20"/>
                  <a:pt x="8" y="20"/>
                  <a:pt x="7" y="20"/>
                </a:cubicBezTo>
                <a:cubicBezTo>
                  <a:pt x="4" y="20"/>
                  <a:pt x="2" y="21"/>
                  <a:pt x="0" y="22"/>
                </a:cubicBezTo>
                <a:cubicBezTo>
                  <a:pt x="1" y="22"/>
                  <a:pt x="2" y="22"/>
                  <a:pt x="2" y="22"/>
                </a:cubicBezTo>
                <a:cubicBezTo>
                  <a:pt x="13" y="22"/>
                  <a:pt x="26" y="25"/>
                  <a:pt x="31" y="29"/>
                </a:cubicBezTo>
                <a:cubicBezTo>
                  <a:pt x="33" y="32"/>
                  <a:pt x="36" y="33"/>
                  <a:pt x="41" y="33"/>
                </a:cubicBezTo>
                <a:cubicBezTo>
                  <a:pt x="42" y="33"/>
                  <a:pt x="44" y="33"/>
                  <a:pt x="46" y="32"/>
                </a:cubicBezTo>
                <a:cubicBezTo>
                  <a:pt x="58" y="31"/>
                  <a:pt x="65" y="27"/>
                  <a:pt x="69" y="21"/>
                </a:cubicBezTo>
                <a:cubicBezTo>
                  <a:pt x="71" y="18"/>
                  <a:pt x="75" y="15"/>
                  <a:pt x="78" y="12"/>
                </a:cubicBezTo>
                <a:cubicBezTo>
                  <a:pt x="81" y="10"/>
                  <a:pt x="84" y="8"/>
                  <a:pt x="88" y="8"/>
                </a:cubicBezTo>
                <a:cubicBezTo>
                  <a:pt x="90" y="8"/>
                  <a:pt x="92" y="9"/>
                  <a:pt x="94" y="9"/>
                </a:cubicBezTo>
                <a:cubicBezTo>
                  <a:pt x="95" y="10"/>
                  <a:pt x="95" y="10"/>
                  <a:pt x="95" y="10"/>
                </a:cubicBezTo>
                <a:cubicBezTo>
                  <a:pt x="96" y="10"/>
                  <a:pt x="96" y="10"/>
                  <a:pt x="96" y="9"/>
                </a:cubicBezTo>
                <a:cubicBezTo>
                  <a:pt x="97" y="9"/>
                  <a:pt x="97" y="9"/>
                  <a:pt x="96" y="8"/>
                </a:cubicBezTo>
                <a:cubicBezTo>
                  <a:pt x="40" y="0"/>
                  <a:pt x="40" y="0"/>
                  <a:pt x="40"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4" name="Freeform 100"/>
          <p:cNvSpPr>
            <a:spLocks noEditPoints="1"/>
          </p:cNvSpPr>
          <p:nvPr/>
        </p:nvSpPr>
        <p:spPr bwMode="auto">
          <a:xfrm>
            <a:off x="762000" y="974725"/>
            <a:ext cx="3556000" cy="2755900"/>
          </a:xfrm>
          <a:custGeom>
            <a:avLst/>
            <a:gdLst>
              <a:gd name="T0" fmla="*/ 192 w 252"/>
              <a:gd name="T1" fmla="*/ 193 h 195"/>
              <a:gd name="T2" fmla="*/ 190 w 252"/>
              <a:gd name="T3" fmla="*/ 191 h 195"/>
              <a:gd name="T4" fmla="*/ 177 w 252"/>
              <a:gd name="T5" fmla="*/ 178 h 195"/>
              <a:gd name="T6" fmla="*/ 192 w 252"/>
              <a:gd name="T7" fmla="*/ 151 h 195"/>
              <a:gd name="T8" fmla="*/ 193 w 252"/>
              <a:gd name="T9" fmla="*/ 151 h 195"/>
              <a:gd name="T10" fmla="*/ 200 w 252"/>
              <a:gd name="T11" fmla="*/ 149 h 195"/>
              <a:gd name="T12" fmla="*/ 40 w 252"/>
              <a:gd name="T13" fmla="*/ 140 h 195"/>
              <a:gd name="T14" fmla="*/ 61 w 252"/>
              <a:gd name="T15" fmla="*/ 157 h 195"/>
              <a:gd name="T16" fmla="*/ 41 w 252"/>
              <a:gd name="T17" fmla="*/ 170 h 195"/>
              <a:gd name="T18" fmla="*/ 55 w 252"/>
              <a:gd name="T19" fmla="*/ 179 h 195"/>
              <a:gd name="T20" fmla="*/ 64 w 252"/>
              <a:gd name="T21" fmla="*/ 181 h 195"/>
              <a:gd name="T22" fmla="*/ 75 w 252"/>
              <a:gd name="T23" fmla="*/ 178 h 195"/>
              <a:gd name="T24" fmla="*/ 78 w 252"/>
              <a:gd name="T25" fmla="*/ 190 h 195"/>
              <a:gd name="T26" fmla="*/ 107 w 252"/>
              <a:gd name="T27" fmla="*/ 183 h 195"/>
              <a:gd name="T28" fmla="*/ 132 w 252"/>
              <a:gd name="T29" fmla="*/ 177 h 195"/>
              <a:gd name="T30" fmla="*/ 134 w 252"/>
              <a:gd name="T31" fmla="*/ 185 h 195"/>
              <a:gd name="T32" fmla="*/ 118 w 252"/>
              <a:gd name="T33" fmla="*/ 191 h 195"/>
              <a:gd name="T34" fmla="*/ 102 w 252"/>
              <a:gd name="T35" fmla="*/ 192 h 195"/>
              <a:gd name="T36" fmla="*/ 142 w 252"/>
              <a:gd name="T37" fmla="*/ 186 h 195"/>
              <a:gd name="T38" fmla="*/ 120 w 252"/>
              <a:gd name="T39" fmla="*/ 178 h 195"/>
              <a:gd name="T40" fmla="*/ 78 w 252"/>
              <a:gd name="T41" fmla="*/ 185 h 195"/>
              <a:gd name="T42" fmla="*/ 72 w 252"/>
              <a:gd name="T43" fmla="*/ 170 h 195"/>
              <a:gd name="T44" fmla="*/ 64 w 252"/>
              <a:gd name="T45" fmla="*/ 169 h 195"/>
              <a:gd name="T46" fmla="*/ 70 w 252"/>
              <a:gd name="T47" fmla="*/ 149 h 195"/>
              <a:gd name="T48" fmla="*/ 169 w 252"/>
              <a:gd name="T49" fmla="*/ 119 h 195"/>
              <a:gd name="T50" fmla="*/ 180 w 252"/>
              <a:gd name="T51" fmla="*/ 138 h 195"/>
              <a:gd name="T52" fmla="*/ 156 w 252"/>
              <a:gd name="T53" fmla="*/ 100 h 195"/>
              <a:gd name="T54" fmla="*/ 180 w 252"/>
              <a:gd name="T55" fmla="*/ 69 h 195"/>
              <a:gd name="T56" fmla="*/ 203 w 252"/>
              <a:gd name="T57" fmla="*/ 75 h 195"/>
              <a:gd name="T58" fmla="*/ 244 w 252"/>
              <a:gd name="T59" fmla="*/ 94 h 195"/>
              <a:gd name="T60" fmla="*/ 216 w 252"/>
              <a:gd name="T61" fmla="*/ 99 h 195"/>
              <a:gd name="T62" fmla="*/ 232 w 252"/>
              <a:gd name="T63" fmla="*/ 113 h 195"/>
              <a:gd name="T64" fmla="*/ 241 w 252"/>
              <a:gd name="T65" fmla="*/ 88 h 195"/>
              <a:gd name="T66" fmla="*/ 230 w 252"/>
              <a:gd name="T67" fmla="*/ 96 h 195"/>
              <a:gd name="T68" fmla="*/ 214 w 252"/>
              <a:gd name="T69" fmla="*/ 78 h 195"/>
              <a:gd name="T70" fmla="*/ 26 w 252"/>
              <a:gd name="T71" fmla="*/ 22 h 195"/>
              <a:gd name="T72" fmla="*/ 12 w 252"/>
              <a:gd name="T73" fmla="*/ 18 h 195"/>
              <a:gd name="T74" fmla="*/ 8 w 252"/>
              <a:gd name="T75" fmla="*/ 46 h 195"/>
              <a:gd name="T76" fmla="*/ 18 w 252"/>
              <a:gd name="T77" fmla="*/ 60 h 195"/>
              <a:gd name="T78" fmla="*/ 5 w 252"/>
              <a:gd name="T79" fmla="*/ 67 h 195"/>
              <a:gd name="T80" fmla="*/ 29 w 252"/>
              <a:gd name="T81" fmla="*/ 65 h 195"/>
              <a:gd name="T82" fmla="*/ 31 w 252"/>
              <a:gd name="T83" fmla="*/ 80 h 195"/>
              <a:gd name="T84" fmla="*/ 28 w 252"/>
              <a:gd name="T85" fmla="*/ 60 h 195"/>
              <a:gd name="T86" fmla="*/ 14 w 252"/>
              <a:gd name="T87" fmla="*/ 68 h 195"/>
              <a:gd name="T88" fmla="*/ 15 w 252"/>
              <a:gd name="T89" fmla="*/ 44 h 195"/>
              <a:gd name="T90" fmla="*/ 22 w 252"/>
              <a:gd name="T91" fmla="*/ 20 h 195"/>
              <a:gd name="T92" fmla="*/ 98 w 252"/>
              <a:gd name="T93" fmla="*/ 2 h 195"/>
              <a:gd name="T94" fmla="*/ 102 w 252"/>
              <a:gd name="T95"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 h="195">
                <a:moveTo>
                  <a:pt x="177" y="178"/>
                </a:moveTo>
                <a:cubicBezTo>
                  <a:pt x="178" y="180"/>
                  <a:pt x="178" y="182"/>
                  <a:pt x="177" y="184"/>
                </a:cubicBezTo>
                <a:cubicBezTo>
                  <a:pt x="175" y="190"/>
                  <a:pt x="179" y="193"/>
                  <a:pt x="188" y="193"/>
                </a:cubicBezTo>
                <a:cubicBezTo>
                  <a:pt x="189" y="193"/>
                  <a:pt x="190" y="193"/>
                  <a:pt x="192" y="193"/>
                </a:cubicBezTo>
                <a:cubicBezTo>
                  <a:pt x="194" y="193"/>
                  <a:pt x="196" y="192"/>
                  <a:pt x="198" y="192"/>
                </a:cubicBezTo>
                <a:cubicBezTo>
                  <a:pt x="198" y="191"/>
                  <a:pt x="199" y="191"/>
                  <a:pt x="199" y="190"/>
                </a:cubicBezTo>
                <a:cubicBezTo>
                  <a:pt x="198" y="190"/>
                  <a:pt x="197" y="190"/>
                  <a:pt x="197" y="190"/>
                </a:cubicBezTo>
                <a:cubicBezTo>
                  <a:pt x="194" y="190"/>
                  <a:pt x="192" y="190"/>
                  <a:pt x="190" y="191"/>
                </a:cubicBezTo>
                <a:cubicBezTo>
                  <a:pt x="189" y="191"/>
                  <a:pt x="188" y="191"/>
                  <a:pt x="187" y="191"/>
                </a:cubicBezTo>
                <a:cubicBezTo>
                  <a:pt x="182" y="191"/>
                  <a:pt x="180" y="188"/>
                  <a:pt x="183" y="184"/>
                </a:cubicBezTo>
                <a:cubicBezTo>
                  <a:pt x="184" y="183"/>
                  <a:pt x="184" y="181"/>
                  <a:pt x="183" y="180"/>
                </a:cubicBezTo>
                <a:cubicBezTo>
                  <a:pt x="177" y="178"/>
                  <a:pt x="177" y="178"/>
                  <a:pt x="177" y="178"/>
                </a:cubicBezTo>
                <a:moveTo>
                  <a:pt x="201" y="142"/>
                </a:moveTo>
                <a:cubicBezTo>
                  <a:pt x="199" y="142"/>
                  <a:pt x="198" y="143"/>
                  <a:pt x="198" y="144"/>
                </a:cubicBezTo>
                <a:cubicBezTo>
                  <a:pt x="196" y="146"/>
                  <a:pt x="195" y="148"/>
                  <a:pt x="189" y="149"/>
                </a:cubicBezTo>
                <a:cubicBezTo>
                  <a:pt x="192" y="151"/>
                  <a:pt x="192" y="151"/>
                  <a:pt x="192" y="151"/>
                </a:cubicBezTo>
                <a:cubicBezTo>
                  <a:pt x="192" y="151"/>
                  <a:pt x="193" y="151"/>
                  <a:pt x="193" y="151"/>
                </a:cubicBezTo>
                <a:cubicBezTo>
                  <a:pt x="193" y="151"/>
                  <a:pt x="193" y="151"/>
                  <a:pt x="193" y="151"/>
                </a:cubicBezTo>
                <a:cubicBezTo>
                  <a:pt x="193" y="151"/>
                  <a:pt x="193" y="151"/>
                  <a:pt x="193" y="151"/>
                </a:cubicBezTo>
                <a:cubicBezTo>
                  <a:pt x="193" y="151"/>
                  <a:pt x="193" y="151"/>
                  <a:pt x="193" y="151"/>
                </a:cubicBezTo>
                <a:cubicBezTo>
                  <a:pt x="193" y="151"/>
                  <a:pt x="193" y="151"/>
                  <a:pt x="193" y="151"/>
                </a:cubicBezTo>
                <a:cubicBezTo>
                  <a:pt x="193" y="151"/>
                  <a:pt x="193" y="151"/>
                  <a:pt x="193" y="151"/>
                </a:cubicBezTo>
                <a:cubicBezTo>
                  <a:pt x="197" y="153"/>
                  <a:pt x="197" y="153"/>
                  <a:pt x="197" y="153"/>
                </a:cubicBezTo>
                <a:cubicBezTo>
                  <a:pt x="196" y="151"/>
                  <a:pt x="197" y="150"/>
                  <a:pt x="200" y="149"/>
                </a:cubicBezTo>
                <a:cubicBezTo>
                  <a:pt x="202" y="148"/>
                  <a:pt x="204" y="147"/>
                  <a:pt x="204" y="145"/>
                </a:cubicBezTo>
                <a:cubicBezTo>
                  <a:pt x="204" y="144"/>
                  <a:pt x="203" y="142"/>
                  <a:pt x="201" y="142"/>
                </a:cubicBezTo>
                <a:cubicBezTo>
                  <a:pt x="201" y="142"/>
                  <a:pt x="201" y="142"/>
                  <a:pt x="201" y="142"/>
                </a:cubicBezTo>
                <a:moveTo>
                  <a:pt x="40" y="140"/>
                </a:moveTo>
                <a:cubicBezTo>
                  <a:pt x="42" y="143"/>
                  <a:pt x="46" y="144"/>
                  <a:pt x="52" y="145"/>
                </a:cubicBezTo>
                <a:cubicBezTo>
                  <a:pt x="58" y="146"/>
                  <a:pt x="62" y="148"/>
                  <a:pt x="65" y="151"/>
                </a:cubicBezTo>
                <a:cubicBezTo>
                  <a:pt x="67" y="152"/>
                  <a:pt x="68" y="153"/>
                  <a:pt x="67" y="155"/>
                </a:cubicBezTo>
                <a:cubicBezTo>
                  <a:pt x="65" y="157"/>
                  <a:pt x="63" y="157"/>
                  <a:pt x="61" y="157"/>
                </a:cubicBezTo>
                <a:cubicBezTo>
                  <a:pt x="60" y="157"/>
                  <a:pt x="60" y="157"/>
                  <a:pt x="59" y="157"/>
                </a:cubicBezTo>
                <a:cubicBezTo>
                  <a:pt x="58" y="157"/>
                  <a:pt x="57" y="157"/>
                  <a:pt x="56" y="157"/>
                </a:cubicBezTo>
                <a:cubicBezTo>
                  <a:pt x="51" y="157"/>
                  <a:pt x="48" y="159"/>
                  <a:pt x="45" y="162"/>
                </a:cubicBezTo>
                <a:cubicBezTo>
                  <a:pt x="43" y="164"/>
                  <a:pt x="42" y="167"/>
                  <a:pt x="41" y="170"/>
                </a:cubicBezTo>
                <a:cubicBezTo>
                  <a:pt x="46" y="169"/>
                  <a:pt x="47" y="167"/>
                  <a:pt x="50" y="166"/>
                </a:cubicBezTo>
                <a:cubicBezTo>
                  <a:pt x="52" y="165"/>
                  <a:pt x="53" y="165"/>
                  <a:pt x="54" y="165"/>
                </a:cubicBezTo>
                <a:cubicBezTo>
                  <a:pt x="56" y="165"/>
                  <a:pt x="57" y="166"/>
                  <a:pt x="58" y="167"/>
                </a:cubicBezTo>
                <a:cubicBezTo>
                  <a:pt x="60" y="168"/>
                  <a:pt x="58" y="177"/>
                  <a:pt x="55" y="179"/>
                </a:cubicBezTo>
                <a:cubicBezTo>
                  <a:pt x="51" y="182"/>
                  <a:pt x="50" y="183"/>
                  <a:pt x="53" y="186"/>
                </a:cubicBezTo>
                <a:cubicBezTo>
                  <a:pt x="60" y="187"/>
                  <a:pt x="60" y="187"/>
                  <a:pt x="60" y="187"/>
                </a:cubicBezTo>
                <a:cubicBezTo>
                  <a:pt x="61" y="187"/>
                  <a:pt x="61" y="187"/>
                  <a:pt x="61" y="187"/>
                </a:cubicBezTo>
                <a:cubicBezTo>
                  <a:pt x="64" y="185"/>
                  <a:pt x="64" y="183"/>
                  <a:pt x="64" y="181"/>
                </a:cubicBezTo>
                <a:cubicBezTo>
                  <a:pt x="65" y="179"/>
                  <a:pt x="65" y="177"/>
                  <a:pt x="65" y="175"/>
                </a:cubicBezTo>
                <a:cubicBezTo>
                  <a:pt x="66" y="174"/>
                  <a:pt x="69" y="173"/>
                  <a:pt x="72" y="173"/>
                </a:cubicBezTo>
                <a:cubicBezTo>
                  <a:pt x="73" y="173"/>
                  <a:pt x="74" y="173"/>
                  <a:pt x="75" y="173"/>
                </a:cubicBezTo>
                <a:cubicBezTo>
                  <a:pt x="78" y="174"/>
                  <a:pt x="76" y="176"/>
                  <a:pt x="75" y="178"/>
                </a:cubicBezTo>
                <a:cubicBezTo>
                  <a:pt x="74" y="179"/>
                  <a:pt x="73" y="180"/>
                  <a:pt x="71" y="180"/>
                </a:cubicBezTo>
                <a:cubicBezTo>
                  <a:pt x="67" y="182"/>
                  <a:pt x="67" y="185"/>
                  <a:pt x="68" y="188"/>
                </a:cubicBezTo>
                <a:cubicBezTo>
                  <a:pt x="69" y="188"/>
                  <a:pt x="69" y="188"/>
                  <a:pt x="69" y="188"/>
                </a:cubicBezTo>
                <a:cubicBezTo>
                  <a:pt x="78" y="190"/>
                  <a:pt x="78" y="190"/>
                  <a:pt x="78" y="190"/>
                </a:cubicBezTo>
                <a:cubicBezTo>
                  <a:pt x="82" y="189"/>
                  <a:pt x="86" y="188"/>
                  <a:pt x="86" y="185"/>
                </a:cubicBezTo>
                <a:cubicBezTo>
                  <a:pt x="86" y="183"/>
                  <a:pt x="87" y="182"/>
                  <a:pt x="89" y="182"/>
                </a:cubicBezTo>
                <a:cubicBezTo>
                  <a:pt x="90" y="181"/>
                  <a:pt x="91" y="181"/>
                  <a:pt x="93" y="181"/>
                </a:cubicBezTo>
                <a:cubicBezTo>
                  <a:pt x="98" y="181"/>
                  <a:pt x="105" y="182"/>
                  <a:pt x="107" y="183"/>
                </a:cubicBezTo>
                <a:cubicBezTo>
                  <a:pt x="110" y="185"/>
                  <a:pt x="112" y="186"/>
                  <a:pt x="114" y="186"/>
                </a:cubicBezTo>
                <a:cubicBezTo>
                  <a:pt x="116" y="186"/>
                  <a:pt x="117" y="185"/>
                  <a:pt x="120" y="183"/>
                </a:cubicBezTo>
                <a:cubicBezTo>
                  <a:pt x="123" y="181"/>
                  <a:pt x="125" y="179"/>
                  <a:pt x="128" y="178"/>
                </a:cubicBezTo>
                <a:cubicBezTo>
                  <a:pt x="129" y="177"/>
                  <a:pt x="131" y="177"/>
                  <a:pt x="132" y="177"/>
                </a:cubicBezTo>
                <a:cubicBezTo>
                  <a:pt x="134" y="177"/>
                  <a:pt x="136" y="177"/>
                  <a:pt x="137" y="178"/>
                </a:cubicBezTo>
                <a:cubicBezTo>
                  <a:pt x="141" y="179"/>
                  <a:pt x="141" y="181"/>
                  <a:pt x="141" y="183"/>
                </a:cubicBezTo>
                <a:cubicBezTo>
                  <a:pt x="140" y="184"/>
                  <a:pt x="139" y="185"/>
                  <a:pt x="137" y="185"/>
                </a:cubicBezTo>
                <a:cubicBezTo>
                  <a:pt x="136" y="185"/>
                  <a:pt x="135" y="185"/>
                  <a:pt x="134" y="185"/>
                </a:cubicBezTo>
                <a:cubicBezTo>
                  <a:pt x="134" y="185"/>
                  <a:pt x="133" y="185"/>
                  <a:pt x="133" y="185"/>
                </a:cubicBezTo>
                <a:cubicBezTo>
                  <a:pt x="131" y="185"/>
                  <a:pt x="129" y="185"/>
                  <a:pt x="128" y="186"/>
                </a:cubicBezTo>
                <a:cubicBezTo>
                  <a:pt x="124" y="187"/>
                  <a:pt x="123" y="190"/>
                  <a:pt x="120" y="191"/>
                </a:cubicBezTo>
                <a:cubicBezTo>
                  <a:pt x="119" y="191"/>
                  <a:pt x="119" y="191"/>
                  <a:pt x="118" y="191"/>
                </a:cubicBezTo>
                <a:cubicBezTo>
                  <a:pt x="117" y="191"/>
                  <a:pt x="116" y="191"/>
                  <a:pt x="114" y="190"/>
                </a:cubicBezTo>
                <a:cubicBezTo>
                  <a:pt x="113" y="190"/>
                  <a:pt x="112" y="189"/>
                  <a:pt x="110" y="189"/>
                </a:cubicBezTo>
                <a:cubicBezTo>
                  <a:pt x="110" y="189"/>
                  <a:pt x="109" y="189"/>
                  <a:pt x="108" y="190"/>
                </a:cubicBezTo>
                <a:cubicBezTo>
                  <a:pt x="106" y="190"/>
                  <a:pt x="102" y="190"/>
                  <a:pt x="102" y="192"/>
                </a:cubicBezTo>
                <a:cubicBezTo>
                  <a:pt x="102" y="193"/>
                  <a:pt x="102" y="193"/>
                  <a:pt x="102" y="193"/>
                </a:cubicBezTo>
                <a:cubicBezTo>
                  <a:pt x="117" y="195"/>
                  <a:pt x="117" y="195"/>
                  <a:pt x="117" y="195"/>
                </a:cubicBezTo>
                <a:cubicBezTo>
                  <a:pt x="117" y="195"/>
                  <a:pt x="116" y="194"/>
                  <a:pt x="116" y="194"/>
                </a:cubicBezTo>
                <a:cubicBezTo>
                  <a:pt x="142" y="186"/>
                  <a:pt x="142" y="186"/>
                  <a:pt x="142" y="186"/>
                </a:cubicBezTo>
                <a:cubicBezTo>
                  <a:pt x="146" y="184"/>
                  <a:pt x="146" y="182"/>
                  <a:pt x="145" y="180"/>
                </a:cubicBezTo>
                <a:cubicBezTo>
                  <a:pt x="144" y="177"/>
                  <a:pt x="140" y="175"/>
                  <a:pt x="135" y="174"/>
                </a:cubicBezTo>
                <a:cubicBezTo>
                  <a:pt x="134" y="174"/>
                  <a:pt x="133" y="174"/>
                  <a:pt x="132" y="174"/>
                </a:cubicBezTo>
                <a:cubicBezTo>
                  <a:pt x="127" y="174"/>
                  <a:pt x="123" y="176"/>
                  <a:pt x="120" y="178"/>
                </a:cubicBezTo>
                <a:cubicBezTo>
                  <a:pt x="118" y="180"/>
                  <a:pt x="116" y="181"/>
                  <a:pt x="113" y="181"/>
                </a:cubicBezTo>
                <a:cubicBezTo>
                  <a:pt x="112" y="181"/>
                  <a:pt x="111" y="181"/>
                  <a:pt x="110" y="180"/>
                </a:cubicBezTo>
                <a:cubicBezTo>
                  <a:pt x="103" y="179"/>
                  <a:pt x="99" y="178"/>
                  <a:pt x="95" y="178"/>
                </a:cubicBezTo>
                <a:cubicBezTo>
                  <a:pt x="89" y="178"/>
                  <a:pt x="85" y="180"/>
                  <a:pt x="78" y="185"/>
                </a:cubicBezTo>
                <a:cubicBezTo>
                  <a:pt x="78" y="185"/>
                  <a:pt x="77" y="185"/>
                  <a:pt x="77" y="185"/>
                </a:cubicBezTo>
                <a:cubicBezTo>
                  <a:pt x="77" y="185"/>
                  <a:pt x="76" y="185"/>
                  <a:pt x="76" y="184"/>
                </a:cubicBezTo>
                <a:cubicBezTo>
                  <a:pt x="82" y="175"/>
                  <a:pt x="82" y="172"/>
                  <a:pt x="75" y="171"/>
                </a:cubicBezTo>
                <a:cubicBezTo>
                  <a:pt x="74" y="170"/>
                  <a:pt x="73" y="170"/>
                  <a:pt x="72" y="170"/>
                </a:cubicBezTo>
                <a:cubicBezTo>
                  <a:pt x="68" y="170"/>
                  <a:pt x="65" y="172"/>
                  <a:pt x="62" y="177"/>
                </a:cubicBezTo>
                <a:cubicBezTo>
                  <a:pt x="62" y="178"/>
                  <a:pt x="61" y="179"/>
                  <a:pt x="60" y="180"/>
                </a:cubicBezTo>
                <a:cubicBezTo>
                  <a:pt x="61" y="179"/>
                  <a:pt x="61" y="178"/>
                  <a:pt x="62" y="177"/>
                </a:cubicBezTo>
                <a:cubicBezTo>
                  <a:pt x="63" y="174"/>
                  <a:pt x="63" y="172"/>
                  <a:pt x="64" y="169"/>
                </a:cubicBezTo>
                <a:cubicBezTo>
                  <a:pt x="65" y="164"/>
                  <a:pt x="58" y="163"/>
                  <a:pt x="50" y="162"/>
                </a:cubicBezTo>
                <a:cubicBezTo>
                  <a:pt x="52" y="161"/>
                  <a:pt x="54" y="161"/>
                  <a:pt x="55" y="161"/>
                </a:cubicBezTo>
                <a:cubicBezTo>
                  <a:pt x="63" y="160"/>
                  <a:pt x="70" y="160"/>
                  <a:pt x="71" y="154"/>
                </a:cubicBezTo>
                <a:cubicBezTo>
                  <a:pt x="72" y="152"/>
                  <a:pt x="71" y="150"/>
                  <a:pt x="70" y="149"/>
                </a:cubicBezTo>
                <a:cubicBezTo>
                  <a:pt x="40" y="140"/>
                  <a:pt x="40" y="140"/>
                  <a:pt x="40" y="140"/>
                </a:cubicBezTo>
                <a:moveTo>
                  <a:pt x="156" y="100"/>
                </a:moveTo>
                <a:cubicBezTo>
                  <a:pt x="157" y="104"/>
                  <a:pt x="162" y="107"/>
                  <a:pt x="167" y="110"/>
                </a:cubicBezTo>
                <a:cubicBezTo>
                  <a:pt x="173" y="113"/>
                  <a:pt x="173" y="116"/>
                  <a:pt x="169" y="119"/>
                </a:cubicBezTo>
                <a:cubicBezTo>
                  <a:pt x="163" y="125"/>
                  <a:pt x="165" y="135"/>
                  <a:pt x="174" y="139"/>
                </a:cubicBezTo>
                <a:cubicBezTo>
                  <a:pt x="178" y="141"/>
                  <a:pt x="183" y="143"/>
                  <a:pt x="184" y="147"/>
                </a:cubicBezTo>
                <a:cubicBezTo>
                  <a:pt x="188" y="149"/>
                  <a:pt x="188" y="149"/>
                  <a:pt x="188" y="149"/>
                </a:cubicBezTo>
                <a:cubicBezTo>
                  <a:pt x="192" y="143"/>
                  <a:pt x="188" y="141"/>
                  <a:pt x="180" y="138"/>
                </a:cubicBezTo>
                <a:cubicBezTo>
                  <a:pt x="174" y="136"/>
                  <a:pt x="169" y="127"/>
                  <a:pt x="171" y="123"/>
                </a:cubicBezTo>
                <a:cubicBezTo>
                  <a:pt x="172" y="122"/>
                  <a:pt x="173" y="121"/>
                  <a:pt x="176" y="120"/>
                </a:cubicBezTo>
                <a:cubicBezTo>
                  <a:pt x="180" y="118"/>
                  <a:pt x="181" y="116"/>
                  <a:pt x="181" y="115"/>
                </a:cubicBezTo>
                <a:cubicBezTo>
                  <a:pt x="156" y="100"/>
                  <a:pt x="156" y="100"/>
                  <a:pt x="156" y="100"/>
                </a:cubicBezTo>
                <a:moveTo>
                  <a:pt x="192" y="68"/>
                </a:moveTo>
                <a:cubicBezTo>
                  <a:pt x="191" y="68"/>
                  <a:pt x="190" y="68"/>
                  <a:pt x="188" y="69"/>
                </a:cubicBezTo>
                <a:cubicBezTo>
                  <a:pt x="185" y="69"/>
                  <a:pt x="183" y="69"/>
                  <a:pt x="181" y="69"/>
                </a:cubicBezTo>
                <a:cubicBezTo>
                  <a:pt x="181" y="69"/>
                  <a:pt x="180" y="69"/>
                  <a:pt x="180" y="69"/>
                </a:cubicBezTo>
                <a:cubicBezTo>
                  <a:pt x="184" y="73"/>
                  <a:pt x="184" y="73"/>
                  <a:pt x="184" y="73"/>
                </a:cubicBezTo>
                <a:cubicBezTo>
                  <a:pt x="185" y="73"/>
                  <a:pt x="186" y="73"/>
                  <a:pt x="187" y="72"/>
                </a:cubicBezTo>
                <a:cubicBezTo>
                  <a:pt x="189" y="72"/>
                  <a:pt x="190" y="72"/>
                  <a:pt x="192" y="72"/>
                </a:cubicBezTo>
                <a:cubicBezTo>
                  <a:pt x="196" y="72"/>
                  <a:pt x="200" y="73"/>
                  <a:pt x="203" y="75"/>
                </a:cubicBezTo>
                <a:cubicBezTo>
                  <a:pt x="210" y="79"/>
                  <a:pt x="217" y="84"/>
                  <a:pt x="220" y="90"/>
                </a:cubicBezTo>
                <a:cubicBezTo>
                  <a:pt x="222" y="95"/>
                  <a:pt x="225" y="98"/>
                  <a:pt x="229" y="98"/>
                </a:cubicBezTo>
                <a:cubicBezTo>
                  <a:pt x="231" y="98"/>
                  <a:pt x="235" y="97"/>
                  <a:pt x="240" y="95"/>
                </a:cubicBezTo>
                <a:cubicBezTo>
                  <a:pt x="242" y="94"/>
                  <a:pt x="243" y="94"/>
                  <a:pt x="244" y="94"/>
                </a:cubicBezTo>
                <a:cubicBezTo>
                  <a:pt x="245" y="94"/>
                  <a:pt x="246" y="94"/>
                  <a:pt x="246" y="96"/>
                </a:cubicBezTo>
                <a:cubicBezTo>
                  <a:pt x="247" y="100"/>
                  <a:pt x="247" y="105"/>
                  <a:pt x="239" y="109"/>
                </a:cubicBezTo>
                <a:cubicBezTo>
                  <a:pt x="237" y="101"/>
                  <a:pt x="227" y="100"/>
                  <a:pt x="217" y="99"/>
                </a:cubicBezTo>
                <a:cubicBezTo>
                  <a:pt x="217" y="99"/>
                  <a:pt x="216" y="99"/>
                  <a:pt x="216" y="99"/>
                </a:cubicBezTo>
                <a:cubicBezTo>
                  <a:pt x="220" y="103"/>
                  <a:pt x="220" y="103"/>
                  <a:pt x="220" y="103"/>
                </a:cubicBezTo>
                <a:cubicBezTo>
                  <a:pt x="222" y="103"/>
                  <a:pt x="223" y="103"/>
                  <a:pt x="224" y="103"/>
                </a:cubicBezTo>
                <a:cubicBezTo>
                  <a:pt x="234" y="105"/>
                  <a:pt x="235" y="106"/>
                  <a:pt x="232" y="112"/>
                </a:cubicBezTo>
                <a:cubicBezTo>
                  <a:pt x="232" y="112"/>
                  <a:pt x="232" y="112"/>
                  <a:pt x="232" y="113"/>
                </a:cubicBezTo>
                <a:cubicBezTo>
                  <a:pt x="236" y="116"/>
                  <a:pt x="236" y="116"/>
                  <a:pt x="236" y="116"/>
                </a:cubicBezTo>
                <a:cubicBezTo>
                  <a:pt x="237" y="116"/>
                  <a:pt x="238" y="115"/>
                  <a:pt x="240" y="115"/>
                </a:cubicBezTo>
                <a:cubicBezTo>
                  <a:pt x="246" y="111"/>
                  <a:pt x="251" y="106"/>
                  <a:pt x="252" y="100"/>
                </a:cubicBezTo>
                <a:cubicBezTo>
                  <a:pt x="241" y="88"/>
                  <a:pt x="241" y="88"/>
                  <a:pt x="241" y="88"/>
                </a:cubicBezTo>
                <a:cubicBezTo>
                  <a:pt x="239" y="89"/>
                  <a:pt x="238" y="90"/>
                  <a:pt x="237" y="91"/>
                </a:cubicBezTo>
                <a:cubicBezTo>
                  <a:pt x="236" y="92"/>
                  <a:pt x="236" y="93"/>
                  <a:pt x="235" y="94"/>
                </a:cubicBezTo>
                <a:cubicBezTo>
                  <a:pt x="234" y="95"/>
                  <a:pt x="232" y="96"/>
                  <a:pt x="231" y="96"/>
                </a:cubicBezTo>
                <a:cubicBezTo>
                  <a:pt x="230" y="96"/>
                  <a:pt x="230" y="96"/>
                  <a:pt x="230" y="96"/>
                </a:cubicBezTo>
                <a:cubicBezTo>
                  <a:pt x="228" y="96"/>
                  <a:pt x="226" y="95"/>
                  <a:pt x="226" y="93"/>
                </a:cubicBezTo>
                <a:cubicBezTo>
                  <a:pt x="225" y="93"/>
                  <a:pt x="225" y="92"/>
                  <a:pt x="225" y="91"/>
                </a:cubicBezTo>
                <a:cubicBezTo>
                  <a:pt x="228" y="88"/>
                  <a:pt x="224" y="85"/>
                  <a:pt x="220" y="83"/>
                </a:cubicBezTo>
                <a:cubicBezTo>
                  <a:pt x="218" y="82"/>
                  <a:pt x="214" y="80"/>
                  <a:pt x="214" y="78"/>
                </a:cubicBezTo>
                <a:cubicBezTo>
                  <a:pt x="212" y="71"/>
                  <a:pt x="201" y="71"/>
                  <a:pt x="194" y="68"/>
                </a:cubicBezTo>
                <a:cubicBezTo>
                  <a:pt x="193" y="68"/>
                  <a:pt x="193" y="68"/>
                  <a:pt x="192" y="68"/>
                </a:cubicBezTo>
                <a:moveTo>
                  <a:pt x="24" y="21"/>
                </a:moveTo>
                <a:cubicBezTo>
                  <a:pt x="25" y="22"/>
                  <a:pt x="25" y="22"/>
                  <a:pt x="26" y="22"/>
                </a:cubicBezTo>
                <a:cubicBezTo>
                  <a:pt x="27" y="24"/>
                  <a:pt x="29" y="25"/>
                  <a:pt x="31" y="25"/>
                </a:cubicBezTo>
                <a:cubicBezTo>
                  <a:pt x="24" y="21"/>
                  <a:pt x="24" y="21"/>
                  <a:pt x="24" y="21"/>
                </a:cubicBezTo>
                <a:moveTo>
                  <a:pt x="16" y="16"/>
                </a:moveTo>
                <a:cubicBezTo>
                  <a:pt x="14" y="16"/>
                  <a:pt x="12" y="17"/>
                  <a:pt x="12" y="18"/>
                </a:cubicBezTo>
                <a:cubicBezTo>
                  <a:pt x="9" y="21"/>
                  <a:pt x="10" y="23"/>
                  <a:pt x="15" y="25"/>
                </a:cubicBezTo>
                <a:cubicBezTo>
                  <a:pt x="20" y="28"/>
                  <a:pt x="20" y="29"/>
                  <a:pt x="14" y="31"/>
                </a:cubicBezTo>
                <a:cubicBezTo>
                  <a:pt x="7" y="32"/>
                  <a:pt x="4" y="35"/>
                  <a:pt x="2" y="39"/>
                </a:cubicBezTo>
                <a:cubicBezTo>
                  <a:pt x="0" y="42"/>
                  <a:pt x="2" y="45"/>
                  <a:pt x="8" y="46"/>
                </a:cubicBezTo>
                <a:cubicBezTo>
                  <a:pt x="10" y="46"/>
                  <a:pt x="13" y="45"/>
                  <a:pt x="14" y="47"/>
                </a:cubicBezTo>
                <a:cubicBezTo>
                  <a:pt x="17" y="50"/>
                  <a:pt x="21" y="53"/>
                  <a:pt x="22" y="56"/>
                </a:cubicBezTo>
                <a:cubicBezTo>
                  <a:pt x="23" y="57"/>
                  <a:pt x="23" y="59"/>
                  <a:pt x="20" y="60"/>
                </a:cubicBezTo>
                <a:cubicBezTo>
                  <a:pt x="20" y="60"/>
                  <a:pt x="19" y="60"/>
                  <a:pt x="18" y="60"/>
                </a:cubicBezTo>
                <a:cubicBezTo>
                  <a:pt x="16" y="60"/>
                  <a:pt x="15" y="59"/>
                  <a:pt x="14" y="58"/>
                </a:cubicBezTo>
                <a:cubicBezTo>
                  <a:pt x="14" y="57"/>
                  <a:pt x="12" y="57"/>
                  <a:pt x="11" y="57"/>
                </a:cubicBezTo>
                <a:cubicBezTo>
                  <a:pt x="11" y="57"/>
                  <a:pt x="11" y="57"/>
                  <a:pt x="10" y="57"/>
                </a:cubicBezTo>
                <a:cubicBezTo>
                  <a:pt x="10" y="61"/>
                  <a:pt x="5" y="63"/>
                  <a:pt x="5" y="67"/>
                </a:cubicBezTo>
                <a:cubicBezTo>
                  <a:pt x="5" y="67"/>
                  <a:pt x="6" y="68"/>
                  <a:pt x="6" y="68"/>
                </a:cubicBezTo>
                <a:cubicBezTo>
                  <a:pt x="17" y="73"/>
                  <a:pt x="17" y="73"/>
                  <a:pt x="17" y="73"/>
                </a:cubicBezTo>
                <a:cubicBezTo>
                  <a:pt x="21" y="71"/>
                  <a:pt x="25" y="69"/>
                  <a:pt x="29" y="67"/>
                </a:cubicBezTo>
                <a:cubicBezTo>
                  <a:pt x="30" y="67"/>
                  <a:pt x="29" y="66"/>
                  <a:pt x="29" y="65"/>
                </a:cubicBezTo>
                <a:cubicBezTo>
                  <a:pt x="28" y="64"/>
                  <a:pt x="24" y="64"/>
                  <a:pt x="27" y="62"/>
                </a:cubicBezTo>
                <a:cubicBezTo>
                  <a:pt x="37" y="65"/>
                  <a:pt x="39" y="71"/>
                  <a:pt x="32" y="76"/>
                </a:cubicBezTo>
                <a:cubicBezTo>
                  <a:pt x="31" y="76"/>
                  <a:pt x="29" y="77"/>
                  <a:pt x="28" y="78"/>
                </a:cubicBezTo>
                <a:cubicBezTo>
                  <a:pt x="31" y="80"/>
                  <a:pt x="31" y="80"/>
                  <a:pt x="31" y="80"/>
                </a:cubicBezTo>
                <a:cubicBezTo>
                  <a:pt x="32" y="79"/>
                  <a:pt x="32" y="79"/>
                  <a:pt x="33" y="79"/>
                </a:cubicBezTo>
                <a:cubicBezTo>
                  <a:pt x="39" y="76"/>
                  <a:pt x="41" y="72"/>
                  <a:pt x="40" y="68"/>
                </a:cubicBezTo>
                <a:cubicBezTo>
                  <a:pt x="40" y="64"/>
                  <a:pt x="37" y="61"/>
                  <a:pt x="30" y="60"/>
                </a:cubicBezTo>
                <a:cubicBezTo>
                  <a:pt x="29" y="60"/>
                  <a:pt x="28" y="60"/>
                  <a:pt x="28" y="60"/>
                </a:cubicBezTo>
                <a:cubicBezTo>
                  <a:pt x="22" y="60"/>
                  <a:pt x="21" y="63"/>
                  <a:pt x="21" y="65"/>
                </a:cubicBezTo>
                <a:cubicBezTo>
                  <a:pt x="21" y="66"/>
                  <a:pt x="20" y="66"/>
                  <a:pt x="20" y="67"/>
                </a:cubicBezTo>
                <a:cubicBezTo>
                  <a:pt x="19" y="68"/>
                  <a:pt x="18" y="68"/>
                  <a:pt x="16" y="68"/>
                </a:cubicBezTo>
                <a:cubicBezTo>
                  <a:pt x="16" y="68"/>
                  <a:pt x="15" y="68"/>
                  <a:pt x="14" y="68"/>
                </a:cubicBezTo>
                <a:cubicBezTo>
                  <a:pt x="12" y="67"/>
                  <a:pt x="12" y="65"/>
                  <a:pt x="14" y="64"/>
                </a:cubicBezTo>
                <a:cubicBezTo>
                  <a:pt x="16" y="63"/>
                  <a:pt x="19" y="63"/>
                  <a:pt x="21" y="62"/>
                </a:cubicBezTo>
                <a:cubicBezTo>
                  <a:pt x="25" y="60"/>
                  <a:pt x="27" y="58"/>
                  <a:pt x="25" y="54"/>
                </a:cubicBezTo>
                <a:cubicBezTo>
                  <a:pt x="23" y="50"/>
                  <a:pt x="20" y="47"/>
                  <a:pt x="15" y="44"/>
                </a:cubicBezTo>
                <a:cubicBezTo>
                  <a:pt x="7" y="39"/>
                  <a:pt x="7" y="37"/>
                  <a:pt x="16" y="33"/>
                </a:cubicBezTo>
                <a:cubicBezTo>
                  <a:pt x="23" y="31"/>
                  <a:pt x="24" y="28"/>
                  <a:pt x="21" y="24"/>
                </a:cubicBezTo>
                <a:cubicBezTo>
                  <a:pt x="20" y="23"/>
                  <a:pt x="17" y="21"/>
                  <a:pt x="20" y="20"/>
                </a:cubicBezTo>
                <a:cubicBezTo>
                  <a:pt x="20" y="20"/>
                  <a:pt x="21" y="20"/>
                  <a:pt x="22" y="20"/>
                </a:cubicBezTo>
                <a:cubicBezTo>
                  <a:pt x="22" y="20"/>
                  <a:pt x="22" y="20"/>
                  <a:pt x="22" y="20"/>
                </a:cubicBezTo>
                <a:cubicBezTo>
                  <a:pt x="16" y="16"/>
                  <a:pt x="16" y="16"/>
                  <a:pt x="16" y="16"/>
                </a:cubicBezTo>
                <a:moveTo>
                  <a:pt x="102" y="0"/>
                </a:moveTo>
                <a:cubicBezTo>
                  <a:pt x="100" y="0"/>
                  <a:pt x="99" y="1"/>
                  <a:pt x="98" y="2"/>
                </a:cubicBezTo>
                <a:cubicBezTo>
                  <a:pt x="114" y="15"/>
                  <a:pt x="114" y="15"/>
                  <a:pt x="114" y="15"/>
                </a:cubicBezTo>
                <a:cubicBezTo>
                  <a:pt x="114" y="14"/>
                  <a:pt x="113" y="13"/>
                  <a:pt x="111" y="12"/>
                </a:cubicBezTo>
                <a:cubicBezTo>
                  <a:pt x="105" y="9"/>
                  <a:pt x="102" y="5"/>
                  <a:pt x="104" y="0"/>
                </a:cubicBezTo>
                <a:cubicBezTo>
                  <a:pt x="103" y="0"/>
                  <a:pt x="103" y="0"/>
                  <a:pt x="102"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6" name="Freeform 102"/>
          <p:cNvSpPr>
            <a:spLocks noEditPoints="1"/>
          </p:cNvSpPr>
          <p:nvPr/>
        </p:nvSpPr>
        <p:spPr bwMode="auto">
          <a:xfrm>
            <a:off x="987425" y="933450"/>
            <a:ext cx="3105150" cy="1695450"/>
          </a:xfrm>
          <a:custGeom>
            <a:avLst/>
            <a:gdLst>
              <a:gd name="T0" fmla="*/ 216 w 220"/>
              <a:gd name="T1" fmla="*/ 118 h 120"/>
              <a:gd name="T2" fmla="*/ 220 w 220"/>
              <a:gd name="T3" fmla="*/ 119 h 120"/>
              <a:gd name="T4" fmla="*/ 153 w 220"/>
              <a:gd name="T5" fmla="*/ 88 h 120"/>
              <a:gd name="T6" fmla="*/ 140 w 220"/>
              <a:gd name="T7" fmla="*/ 103 h 120"/>
              <a:gd name="T8" fmla="*/ 161 w 220"/>
              <a:gd name="T9" fmla="*/ 114 h 120"/>
              <a:gd name="T10" fmla="*/ 144 w 220"/>
              <a:gd name="T11" fmla="*/ 101 h 120"/>
              <a:gd name="T12" fmla="*/ 153 w 220"/>
              <a:gd name="T13" fmla="*/ 91 h 120"/>
              <a:gd name="T14" fmla="*/ 167 w 220"/>
              <a:gd name="T15" fmla="*/ 97 h 120"/>
              <a:gd name="T16" fmla="*/ 179 w 220"/>
              <a:gd name="T17" fmla="*/ 118 h 120"/>
              <a:gd name="T18" fmla="*/ 188 w 220"/>
              <a:gd name="T19" fmla="*/ 118 h 120"/>
              <a:gd name="T20" fmla="*/ 199 w 220"/>
              <a:gd name="T21" fmla="*/ 105 h 120"/>
              <a:gd name="T22" fmla="*/ 204 w 220"/>
              <a:gd name="T23" fmla="*/ 106 h 120"/>
              <a:gd name="T24" fmla="*/ 199 w 220"/>
              <a:gd name="T25" fmla="*/ 102 h 120"/>
              <a:gd name="T26" fmla="*/ 177 w 220"/>
              <a:gd name="T27" fmla="*/ 106 h 120"/>
              <a:gd name="T28" fmla="*/ 153 w 220"/>
              <a:gd name="T29" fmla="*/ 88 h 120"/>
              <a:gd name="T30" fmla="*/ 47 w 220"/>
              <a:gd name="T31" fmla="*/ 3 h 120"/>
              <a:gd name="T32" fmla="*/ 28 w 220"/>
              <a:gd name="T33" fmla="*/ 21 h 120"/>
              <a:gd name="T34" fmla="*/ 22 w 220"/>
              <a:gd name="T35" fmla="*/ 26 h 120"/>
              <a:gd name="T36" fmla="*/ 14 w 220"/>
              <a:gd name="T37" fmla="*/ 21 h 120"/>
              <a:gd name="T38" fmla="*/ 10 w 220"/>
              <a:gd name="T39" fmla="*/ 18 h 120"/>
              <a:gd name="T40" fmla="*/ 6 w 220"/>
              <a:gd name="T41" fmla="*/ 23 h 120"/>
              <a:gd name="T42" fmla="*/ 15 w 220"/>
              <a:gd name="T43" fmla="*/ 28 h 120"/>
              <a:gd name="T44" fmla="*/ 28 w 220"/>
              <a:gd name="T45" fmla="*/ 28 h 120"/>
              <a:gd name="T46" fmla="*/ 38 w 220"/>
              <a:gd name="T47" fmla="*/ 12 h 120"/>
              <a:gd name="T48" fmla="*/ 51 w 220"/>
              <a:gd name="T49" fmla="*/ 7 h 120"/>
              <a:gd name="T50" fmla="*/ 69 w 220"/>
              <a:gd name="T51" fmla="*/ 13 h 120"/>
              <a:gd name="T52" fmla="*/ 80 w 220"/>
              <a:gd name="T53" fmla="*/ 11 h 120"/>
              <a:gd name="T54" fmla="*/ 92 w 220"/>
              <a:gd name="T55" fmla="*/ 23 h 120"/>
              <a:gd name="T56" fmla="*/ 95 w 220"/>
              <a:gd name="T57" fmla="*/ 42 h 120"/>
              <a:gd name="T58" fmla="*/ 106 w 220"/>
              <a:gd name="T59" fmla="*/ 63 h 120"/>
              <a:gd name="T60" fmla="*/ 134 w 220"/>
              <a:gd name="T61" fmla="*/ 78 h 120"/>
              <a:gd name="T62" fmla="*/ 146 w 220"/>
              <a:gd name="T63" fmla="*/ 77 h 120"/>
              <a:gd name="T64" fmla="*/ 164 w 220"/>
              <a:gd name="T65" fmla="*/ 75 h 120"/>
              <a:gd name="T66" fmla="*/ 168 w 220"/>
              <a:gd name="T67" fmla="*/ 76 h 120"/>
              <a:gd name="T68" fmla="*/ 158 w 220"/>
              <a:gd name="T69" fmla="*/ 69 h 120"/>
              <a:gd name="T70" fmla="*/ 149 w 220"/>
              <a:gd name="T71" fmla="*/ 69 h 120"/>
              <a:gd name="T72" fmla="*/ 136 w 220"/>
              <a:gd name="T73" fmla="*/ 76 h 120"/>
              <a:gd name="T74" fmla="*/ 117 w 220"/>
              <a:gd name="T75" fmla="*/ 70 h 120"/>
              <a:gd name="T76" fmla="*/ 106 w 220"/>
              <a:gd name="T77" fmla="*/ 54 h 120"/>
              <a:gd name="T78" fmla="*/ 107 w 220"/>
              <a:gd name="T79" fmla="*/ 34 h 120"/>
              <a:gd name="T80" fmla="*/ 96 w 220"/>
              <a:gd name="T81" fmla="*/ 28 h 120"/>
              <a:gd name="T82" fmla="*/ 98 w 220"/>
              <a:gd name="T83" fmla="*/ 18 h 120"/>
              <a:gd name="T84" fmla="*/ 81 w 220"/>
              <a:gd name="T85" fmla="*/ 5 h 120"/>
              <a:gd name="T86" fmla="*/ 58 w 220"/>
              <a:gd name="T87" fmla="*/ 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120">
                <a:moveTo>
                  <a:pt x="216" y="116"/>
                </a:moveTo>
                <a:cubicBezTo>
                  <a:pt x="215" y="117"/>
                  <a:pt x="214" y="118"/>
                  <a:pt x="216" y="118"/>
                </a:cubicBezTo>
                <a:cubicBezTo>
                  <a:pt x="217" y="119"/>
                  <a:pt x="218" y="119"/>
                  <a:pt x="219" y="119"/>
                </a:cubicBezTo>
                <a:cubicBezTo>
                  <a:pt x="219" y="119"/>
                  <a:pt x="219" y="119"/>
                  <a:pt x="220" y="119"/>
                </a:cubicBezTo>
                <a:cubicBezTo>
                  <a:pt x="216" y="116"/>
                  <a:pt x="216" y="116"/>
                  <a:pt x="216" y="116"/>
                </a:cubicBezTo>
                <a:moveTo>
                  <a:pt x="153" y="88"/>
                </a:moveTo>
                <a:cubicBezTo>
                  <a:pt x="149" y="88"/>
                  <a:pt x="145" y="90"/>
                  <a:pt x="142" y="94"/>
                </a:cubicBezTo>
                <a:cubicBezTo>
                  <a:pt x="139" y="97"/>
                  <a:pt x="139" y="100"/>
                  <a:pt x="140" y="103"/>
                </a:cubicBezTo>
                <a:cubicBezTo>
                  <a:pt x="165" y="118"/>
                  <a:pt x="165" y="118"/>
                  <a:pt x="165" y="118"/>
                </a:cubicBezTo>
                <a:cubicBezTo>
                  <a:pt x="164" y="117"/>
                  <a:pt x="163" y="116"/>
                  <a:pt x="161" y="114"/>
                </a:cubicBezTo>
                <a:cubicBezTo>
                  <a:pt x="156" y="112"/>
                  <a:pt x="152" y="108"/>
                  <a:pt x="147" y="106"/>
                </a:cubicBezTo>
                <a:cubicBezTo>
                  <a:pt x="144" y="104"/>
                  <a:pt x="144" y="103"/>
                  <a:pt x="144" y="101"/>
                </a:cubicBezTo>
                <a:cubicBezTo>
                  <a:pt x="146" y="98"/>
                  <a:pt x="146" y="96"/>
                  <a:pt x="148" y="93"/>
                </a:cubicBezTo>
                <a:cubicBezTo>
                  <a:pt x="149" y="92"/>
                  <a:pt x="151" y="91"/>
                  <a:pt x="153" y="91"/>
                </a:cubicBezTo>
                <a:cubicBezTo>
                  <a:pt x="155" y="91"/>
                  <a:pt x="156" y="91"/>
                  <a:pt x="158" y="92"/>
                </a:cubicBezTo>
                <a:cubicBezTo>
                  <a:pt x="161" y="94"/>
                  <a:pt x="163" y="96"/>
                  <a:pt x="167" y="97"/>
                </a:cubicBezTo>
                <a:cubicBezTo>
                  <a:pt x="171" y="98"/>
                  <a:pt x="172" y="100"/>
                  <a:pt x="171" y="103"/>
                </a:cubicBezTo>
                <a:cubicBezTo>
                  <a:pt x="170" y="108"/>
                  <a:pt x="175" y="113"/>
                  <a:pt x="179" y="118"/>
                </a:cubicBezTo>
                <a:cubicBezTo>
                  <a:pt x="180" y="119"/>
                  <a:pt x="181" y="120"/>
                  <a:pt x="183" y="120"/>
                </a:cubicBezTo>
                <a:cubicBezTo>
                  <a:pt x="184" y="120"/>
                  <a:pt x="186" y="119"/>
                  <a:pt x="188" y="118"/>
                </a:cubicBezTo>
                <a:cubicBezTo>
                  <a:pt x="190" y="116"/>
                  <a:pt x="190" y="113"/>
                  <a:pt x="191" y="111"/>
                </a:cubicBezTo>
                <a:cubicBezTo>
                  <a:pt x="192" y="107"/>
                  <a:pt x="194" y="105"/>
                  <a:pt x="199" y="105"/>
                </a:cubicBezTo>
                <a:cubicBezTo>
                  <a:pt x="200" y="105"/>
                  <a:pt x="202" y="105"/>
                  <a:pt x="204" y="106"/>
                </a:cubicBezTo>
                <a:cubicBezTo>
                  <a:pt x="204" y="106"/>
                  <a:pt x="204" y="106"/>
                  <a:pt x="204" y="106"/>
                </a:cubicBezTo>
                <a:cubicBezTo>
                  <a:pt x="200" y="102"/>
                  <a:pt x="200" y="102"/>
                  <a:pt x="200" y="102"/>
                </a:cubicBezTo>
                <a:cubicBezTo>
                  <a:pt x="200" y="102"/>
                  <a:pt x="199" y="102"/>
                  <a:pt x="199" y="102"/>
                </a:cubicBezTo>
                <a:cubicBezTo>
                  <a:pt x="189" y="102"/>
                  <a:pt x="187" y="108"/>
                  <a:pt x="184" y="113"/>
                </a:cubicBezTo>
                <a:cubicBezTo>
                  <a:pt x="178" y="111"/>
                  <a:pt x="177" y="108"/>
                  <a:pt x="177" y="106"/>
                </a:cubicBezTo>
                <a:cubicBezTo>
                  <a:pt x="178" y="99"/>
                  <a:pt x="172" y="95"/>
                  <a:pt x="164" y="91"/>
                </a:cubicBezTo>
                <a:cubicBezTo>
                  <a:pt x="160" y="89"/>
                  <a:pt x="156" y="88"/>
                  <a:pt x="153" y="88"/>
                </a:cubicBezTo>
                <a:moveTo>
                  <a:pt x="53" y="0"/>
                </a:moveTo>
                <a:cubicBezTo>
                  <a:pt x="51" y="0"/>
                  <a:pt x="50" y="1"/>
                  <a:pt x="47" y="3"/>
                </a:cubicBezTo>
                <a:cubicBezTo>
                  <a:pt x="44" y="5"/>
                  <a:pt x="40" y="7"/>
                  <a:pt x="36" y="8"/>
                </a:cubicBezTo>
                <a:cubicBezTo>
                  <a:pt x="25" y="12"/>
                  <a:pt x="23" y="14"/>
                  <a:pt x="28" y="21"/>
                </a:cubicBezTo>
                <a:cubicBezTo>
                  <a:pt x="28" y="23"/>
                  <a:pt x="30" y="24"/>
                  <a:pt x="28" y="25"/>
                </a:cubicBezTo>
                <a:cubicBezTo>
                  <a:pt x="26" y="26"/>
                  <a:pt x="24" y="26"/>
                  <a:pt x="22" y="26"/>
                </a:cubicBezTo>
                <a:cubicBezTo>
                  <a:pt x="20" y="26"/>
                  <a:pt x="18" y="26"/>
                  <a:pt x="16" y="25"/>
                </a:cubicBezTo>
                <a:cubicBezTo>
                  <a:pt x="12" y="25"/>
                  <a:pt x="13" y="23"/>
                  <a:pt x="14" y="21"/>
                </a:cubicBezTo>
                <a:cubicBezTo>
                  <a:pt x="16" y="20"/>
                  <a:pt x="15" y="18"/>
                  <a:pt x="12" y="18"/>
                </a:cubicBezTo>
                <a:cubicBezTo>
                  <a:pt x="11" y="18"/>
                  <a:pt x="11" y="18"/>
                  <a:pt x="10" y="18"/>
                </a:cubicBezTo>
                <a:cubicBezTo>
                  <a:pt x="7" y="18"/>
                  <a:pt x="3" y="18"/>
                  <a:pt x="0" y="19"/>
                </a:cubicBezTo>
                <a:cubicBezTo>
                  <a:pt x="6" y="23"/>
                  <a:pt x="6" y="23"/>
                  <a:pt x="6" y="23"/>
                </a:cubicBezTo>
                <a:cubicBezTo>
                  <a:pt x="7" y="23"/>
                  <a:pt x="8" y="23"/>
                  <a:pt x="8" y="24"/>
                </a:cubicBezTo>
                <a:cubicBezTo>
                  <a:pt x="15" y="28"/>
                  <a:pt x="15" y="28"/>
                  <a:pt x="15" y="28"/>
                </a:cubicBezTo>
                <a:cubicBezTo>
                  <a:pt x="17" y="29"/>
                  <a:pt x="19" y="29"/>
                  <a:pt x="21" y="29"/>
                </a:cubicBezTo>
                <a:cubicBezTo>
                  <a:pt x="23" y="29"/>
                  <a:pt x="25" y="28"/>
                  <a:pt x="28" y="28"/>
                </a:cubicBezTo>
                <a:cubicBezTo>
                  <a:pt x="35" y="26"/>
                  <a:pt x="34" y="23"/>
                  <a:pt x="32" y="19"/>
                </a:cubicBezTo>
                <a:cubicBezTo>
                  <a:pt x="30" y="16"/>
                  <a:pt x="33" y="13"/>
                  <a:pt x="38" y="12"/>
                </a:cubicBezTo>
                <a:cubicBezTo>
                  <a:pt x="40" y="10"/>
                  <a:pt x="44" y="10"/>
                  <a:pt x="46" y="8"/>
                </a:cubicBezTo>
                <a:cubicBezTo>
                  <a:pt x="48" y="7"/>
                  <a:pt x="50" y="7"/>
                  <a:pt x="51" y="7"/>
                </a:cubicBezTo>
                <a:cubicBezTo>
                  <a:pt x="53" y="7"/>
                  <a:pt x="55" y="7"/>
                  <a:pt x="57" y="9"/>
                </a:cubicBezTo>
                <a:cubicBezTo>
                  <a:pt x="60" y="11"/>
                  <a:pt x="64" y="13"/>
                  <a:pt x="69" y="13"/>
                </a:cubicBezTo>
                <a:cubicBezTo>
                  <a:pt x="71" y="13"/>
                  <a:pt x="73" y="12"/>
                  <a:pt x="75" y="12"/>
                </a:cubicBezTo>
                <a:cubicBezTo>
                  <a:pt x="77" y="11"/>
                  <a:pt x="78" y="11"/>
                  <a:pt x="80" y="11"/>
                </a:cubicBezTo>
                <a:cubicBezTo>
                  <a:pt x="83" y="11"/>
                  <a:pt x="85" y="12"/>
                  <a:pt x="88" y="14"/>
                </a:cubicBezTo>
                <a:cubicBezTo>
                  <a:pt x="92" y="17"/>
                  <a:pt x="92" y="20"/>
                  <a:pt x="92" y="23"/>
                </a:cubicBezTo>
                <a:cubicBezTo>
                  <a:pt x="91" y="28"/>
                  <a:pt x="87" y="32"/>
                  <a:pt x="94" y="36"/>
                </a:cubicBezTo>
                <a:cubicBezTo>
                  <a:pt x="97" y="38"/>
                  <a:pt x="97" y="40"/>
                  <a:pt x="95" y="42"/>
                </a:cubicBezTo>
                <a:cubicBezTo>
                  <a:pt x="92" y="47"/>
                  <a:pt x="93" y="52"/>
                  <a:pt x="101" y="56"/>
                </a:cubicBezTo>
                <a:cubicBezTo>
                  <a:pt x="107" y="58"/>
                  <a:pt x="108" y="60"/>
                  <a:pt x="106" y="63"/>
                </a:cubicBezTo>
                <a:cubicBezTo>
                  <a:pt x="104" y="66"/>
                  <a:pt x="103" y="69"/>
                  <a:pt x="107" y="70"/>
                </a:cubicBezTo>
                <a:cubicBezTo>
                  <a:pt x="116" y="73"/>
                  <a:pt x="124" y="77"/>
                  <a:pt x="134" y="78"/>
                </a:cubicBezTo>
                <a:cubicBezTo>
                  <a:pt x="135" y="78"/>
                  <a:pt x="137" y="79"/>
                  <a:pt x="138" y="79"/>
                </a:cubicBezTo>
                <a:cubicBezTo>
                  <a:pt x="141" y="79"/>
                  <a:pt x="144" y="78"/>
                  <a:pt x="146" y="77"/>
                </a:cubicBezTo>
                <a:cubicBezTo>
                  <a:pt x="149" y="74"/>
                  <a:pt x="152" y="73"/>
                  <a:pt x="155" y="73"/>
                </a:cubicBezTo>
                <a:cubicBezTo>
                  <a:pt x="158" y="73"/>
                  <a:pt x="161" y="74"/>
                  <a:pt x="164" y="75"/>
                </a:cubicBezTo>
                <a:cubicBezTo>
                  <a:pt x="165" y="76"/>
                  <a:pt x="166" y="76"/>
                  <a:pt x="167" y="76"/>
                </a:cubicBezTo>
                <a:cubicBezTo>
                  <a:pt x="168" y="76"/>
                  <a:pt x="168" y="76"/>
                  <a:pt x="168" y="76"/>
                </a:cubicBezTo>
                <a:cubicBezTo>
                  <a:pt x="164" y="72"/>
                  <a:pt x="164" y="72"/>
                  <a:pt x="164" y="72"/>
                </a:cubicBezTo>
                <a:cubicBezTo>
                  <a:pt x="162" y="72"/>
                  <a:pt x="160" y="71"/>
                  <a:pt x="158" y="69"/>
                </a:cubicBezTo>
                <a:cubicBezTo>
                  <a:pt x="156" y="67"/>
                  <a:pt x="154" y="66"/>
                  <a:pt x="153" y="66"/>
                </a:cubicBezTo>
                <a:cubicBezTo>
                  <a:pt x="152" y="66"/>
                  <a:pt x="150" y="67"/>
                  <a:pt x="149" y="69"/>
                </a:cubicBezTo>
                <a:cubicBezTo>
                  <a:pt x="148" y="70"/>
                  <a:pt x="148" y="71"/>
                  <a:pt x="147" y="71"/>
                </a:cubicBezTo>
                <a:cubicBezTo>
                  <a:pt x="144" y="74"/>
                  <a:pt x="140" y="76"/>
                  <a:pt x="136" y="76"/>
                </a:cubicBezTo>
                <a:cubicBezTo>
                  <a:pt x="133" y="76"/>
                  <a:pt x="130" y="75"/>
                  <a:pt x="127" y="73"/>
                </a:cubicBezTo>
                <a:cubicBezTo>
                  <a:pt x="124" y="71"/>
                  <a:pt x="122" y="70"/>
                  <a:pt x="117" y="70"/>
                </a:cubicBezTo>
                <a:cubicBezTo>
                  <a:pt x="109" y="70"/>
                  <a:pt x="108" y="68"/>
                  <a:pt x="112" y="64"/>
                </a:cubicBezTo>
                <a:cubicBezTo>
                  <a:pt x="116" y="59"/>
                  <a:pt x="114" y="56"/>
                  <a:pt x="106" y="54"/>
                </a:cubicBezTo>
                <a:cubicBezTo>
                  <a:pt x="98" y="51"/>
                  <a:pt x="96" y="47"/>
                  <a:pt x="102" y="42"/>
                </a:cubicBezTo>
                <a:cubicBezTo>
                  <a:pt x="105" y="39"/>
                  <a:pt x="107" y="37"/>
                  <a:pt x="107" y="34"/>
                </a:cubicBezTo>
                <a:cubicBezTo>
                  <a:pt x="106" y="34"/>
                  <a:pt x="104" y="34"/>
                  <a:pt x="103" y="34"/>
                </a:cubicBezTo>
                <a:cubicBezTo>
                  <a:pt x="95" y="34"/>
                  <a:pt x="95" y="34"/>
                  <a:pt x="96" y="28"/>
                </a:cubicBezTo>
                <a:cubicBezTo>
                  <a:pt x="96" y="26"/>
                  <a:pt x="97" y="24"/>
                  <a:pt x="98" y="21"/>
                </a:cubicBezTo>
                <a:cubicBezTo>
                  <a:pt x="98" y="20"/>
                  <a:pt x="98" y="19"/>
                  <a:pt x="98" y="18"/>
                </a:cubicBezTo>
                <a:cubicBezTo>
                  <a:pt x="82" y="5"/>
                  <a:pt x="82" y="5"/>
                  <a:pt x="82" y="5"/>
                </a:cubicBezTo>
                <a:cubicBezTo>
                  <a:pt x="81" y="5"/>
                  <a:pt x="81" y="5"/>
                  <a:pt x="81" y="5"/>
                </a:cubicBezTo>
                <a:cubicBezTo>
                  <a:pt x="76" y="8"/>
                  <a:pt x="72" y="10"/>
                  <a:pt x="69" y="10"/>
                </a:cubicBezTo>
                <a:cubicBezTo>
                  <a:pt x="65" y="10"/>
                  <a:pt x="61" y="8"/>
                  <a:pt x="58" y="4"/>
                </a:cubicBezTo>
                <a:cubicBezTo>
                  <a:pt x="56" y="1"/>
                  <a:pt x="55" y="0"/>
                  <a:pt x="53"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7" name="Freeform 103"/>
          <p:cNvSpPr>
            <a:spLocks noEditPoints="1"/>
          </p:cNvSpPr>
          <p:nvPr/>
        </p:nvSpPr>
        <p:spPr bwMode="auto">
          <a:xfrm>
            <a:off x="846138" y="1936750"/>
            <a:ext cx="2779713" cy="1582738"/>
          </a:xfrm>
          <a:custGeom>
            <a:avLst/>
            <a:gdLst>
              <a:gd name="T0" fmla="*/ 187 w 197"/>
              <a:gd name="T1" fmla="*/ 83 h 112"/>
              <a:gd name="T2" fmla="*/ 187 w 197"/>
              <a:gd name="T3" fmla="*/ 83 h 112"/>
              <a:gd name="T4" fmla="*/ 178 w 197"/>
              <a:gd name="T5" fmla="*/ 97 h 112"/>
              <a:gd name="T6" fmla="*/ 170 w 197"/>
              <a:gd name="T7" fmla="*/ 108 h 112"/>
              <a:gd name="T8" fmla="*/ 171 w 197"/>
              <a:gd name="T9" fmla="*/ 110 h 112"/>
              <a:gd name="T10" fmla="*/ 177 w 197"/>
              <a:gd name="T11" fmla="*/ 112 h 112"/>
              <a:gd name="T12" fmla="*/ 176 w 197"/>
              <a:gd name="T13" fmla="*/ 109 h 112"/>
              <a:gd name="T14" fmla="*/ 184 w 197"/>
              <a:gd name="T15" fmla="*/ 100 h 112"/>
              <a:gd name="T16" fmla="*/ 186 w 197"/>
              <a:gd name="T17" fmla="*/ 99 h 112"/>
              <a:gd name="T18" fmla="*/ 193 w 197"/>
              <a:gd name="T19" fmla="*/ 86 h 112"/>
              <a:gd name="T20" fmla="*/ 191 w 197"/>
              <a:gd name="T21" fmla="*/ 85 h 112"/>
              <a:gd name="T22" fmla="*/ 187 w 197"/>
              <a:gd name="T23" fmla="*/ 83 h 112"/>
              <a:gd name="T24" fmla="*/ 178 w 197"/>
              <a:gd name="T25" fmla="*/ 79 h 112"/>
              <a:gd name="T26" fmla="*/ 178 w 197"/>
              <a:gd name="T27" fmla="*/ 80 h 112"/>
              <a:gd name="T28" fmla="*/ 183 w 197"/>
              <a:gd name="T29" fmla="*/ 83 h 112"/>
              <a:gd name="T30" fmla="*/ 184 w 197"/>
              <a:gd name="T31" fmla="*/ 83 h 112"/>
              <a:gd name="T32" fmla="*/ 186 w 197"/>
              <a:gd name="T33" fmla="*/ 83 h 112"/>
              <a:gd name="T34" fmla="*/ 183 w 197"/>
              <a:gd name="T35" fmla="*/ 81 h 112"/>
              <a:gd name="T36" fmla="*/ 181 w 197"/>
              <a:gd name="T37" fmla="*/ 82 h 112"/>
              <a:gd name="T38" fmla="*/ 182 w 197"/>
              <a:gd name="T39" fmla="*/ 81 h 112"/>
              <a:gd name="T40" fmla="*/ 178 w 197"/>
              <a:gd name="T41" fmla="*/ 79 h 112"/>
              <a:gd name="T42" fmla="*/ 22 w 197"/>
              <a:gd name="T43" fmla="*/ 10 h 112"/>
              <a:gd name="T44" fmla="*/ 19 w 197"/>
              <a:gd name="T45" fmla="*/ 11 h 112"/>
              <a:gd name="T46" fmla="*/ 14 w 197"/>
              <a:gd name="T47" fmla="*/ 20 h 112"/>
              <a:gd name="T48" fmla="*/ 17 w 197"/>
              <a:gd name="T49" fmla="*/ 29 h 112"/>
              <a:gd name="T50" fmla="*/ 14 w 197"/>
              <a:gd name="T51" fmla="*/ 34 h 112"/>
              <a:gd name="T52" fmla="*/ 7 w 197"/>
              <a:gd name="T53" fmla="*/ 43 h 112"/>
              <a:gd name="T54" fmla="*/ 14 w 197"/>
              <a:gd name="T55" fmla="*/ 48 h 112"/>
              <a:gd name="T56" fmla="*/ 21 w 197"/>
              <a:gd name="T57" fmla="*/ 48 h 112"/>
              <a:gd name="T58" fmla="*/ 28 w 197"/>
              <a:gd name="T59" fmla="*/ 53 h 112"/>
              <a:gd name="T60" fmla="*/ 29 w 197"/>
              <a:gd name="T61" fmla="*/ 65 h 112"/>
              <a:gd name="T62" fmla="*/ 34 w 197"/>
              <a:gd name="T63" fmla="*/ 72 h 112"/>
              <a:gd name="T64" fmla="*/ 64 w 197"/>
              <a:gd name="T65" fmla="*/ 81 h 112"/>
              <a:gd name="T66" fmla="*/ 53 w 197"/>
              <a:gd name="T67" fmla="*/ 76 h 112"/>
              <a:gd name="T68" fmla="*/ 34 w 197"/>
              <a:gd name="T69" fmla="*/ 58 h 112"/>
              <a:gd name="T70" fmla="*/ 19 w 197"/>
              <a:gd name="T71" fmla="*/ 45 h 112"/>
              <a:gd name="T72" fmla="*/ 15 w 197"/>
              <a:gd name="T73" fmla="*/ 39 h 112"/>
              <a:gd name="T74" fmla="*/ 20 w 197"/>
              <a:gd name="T75" fmla="*/ 21 h 112"/>
              <a:gd name="T76" fmla="*/ 25 w 197"/>
              <a:gd name="T77" fmla="*/ 12 h 112"/>
              <a:gd name="T78" fmla="*/ 22 w 197"/>
              <a:gd name="T79" fmla="*/ 10 h 112"/>
              <a:gd name="T80" fmla="*/ 0 w 197"/>
              <a:gd name="T81" fmla="*/ 0 h 112"/>
              <a:gd name="T82" fmla="*/ 6 w 197"/>
              <a:gd name="T83" fmla="*/ 6 h 112"/>
              <a:gd name="T84" fmla="*/ 8 w 197"/>
              <a:gd name="T85" fmla="*/ 6 h 112"/>
              <a:gd name="T86" fmla="*/ 10 w 197"/>
              <a:gd name="T87" fmla="*/ 6 h 112"/>
              <a:gd name="T88" fmla="*/ 11 w 197"/>
              <a:gd name="T89" fmla="*/ 5 h 112"/>
              <a:gd name="T90" fmla="*/ 0 w 197"/>
              <a:gd name="T9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12">
                <a:moveTo>
                  <a:pt x="187" y="83"/>
                </a:moveTo>
                <a:cubicBezTo>
                  <a:pt x="187" y="83"/>
                  <a:pt x="187" y="83"/>
                  <a:pt x="187" y="83"/>
                </a:cubicBezTo>
                <a:cubicBezTo>
                  <a:pt x="191" y="89"/>
                  <a:pt x="187" y="94"/>
                  <a:pt x="178" y="97"/>
                </a:cubicBezTo>
                <a:cubicBezTo>
                  <a:pt x="168" y="100"/>
                  <a:pt x="166" y="102"/>
                  <a:pt x="170" y="108"/>
                </a:cubicBezTo>
                <a:cubicBezTo>
                  <a:pt x="170" y="109"/>
                  <a:pt x="170" y="109"/>
                  <a:pt x="171" y="110"/>
                </a:cubicBezTo>
                <a:cubicBezTo>
                  <a:pt x="177" y="112"/>
                  <a:pt x="177" y="112"/>
                  <a:pt x="177" y="112"/>
                </a:cubicBezTo>
                <a:cubicBezTo>
                  <a:pt x="177" y="111"/>
                  <a:pt x="177" y="110"/>
                  <a:pt x="176" y="109"/>
                </a:cubicBezTo>
                <a:cubicBezTo>
                  <a:pt x="171" y="102"/>
                  <a:pt x="171" y="102"/>
                  <a:pt x="184" y="100"/>
                </a:cubicBezTo>
                <a:cubicBezTo>
                  <a:pt x="184" y="99"/>
                  <a:pt x="185" y="99"/>
                  <a:pt x="186" y="99"/>
                </a:cubicBezTo>
                <a:cubicBezTo>
                  <a:pt x="192" y="98"/>
                  <a:pt x="197" y="89"/>
                  <a:pt x="193" y="86"/>
                </a:cubicBezTo>
                <a:cubicBezTo>
                  <a:pt x="192" y="86"/>
                  <a:pt x="192" y="85"/>
                  <a:pt x="191" y="85"/>
                </a:cubicBezTo>
                <a:cubicBezTo>
                  <a:pt x="187" y="83"/>
                  <a:pt x="187" y="83"/>
                  <a:pt x="187" y="83"/>
                </a:cubicBezTo>
                <a:moveTo>
                  <a:pt x="178" y="79"/>
                </a:moveTo>
                <a:cubicBezTo>
                  <a:pt x="178" y="79"/>
                  <a:pt x="178" y="80"/>
                  <a:pt x="178" y="80"/>
                </a:cubicBezTo>
                <a:cubicBezTo>
                  <a:pt x="178" y="82"/>
                  <a:pt x="180" y="83"/>
                  <a:pt x="183" y="83"/>
                </a:cubicBezTo>
                <a:cubicBezTo>
                  <a:pt x="184" y="83"/>
                  <a:pt x="184" y="83"/>
                  <a:pt x="184" y="83"/>
                </a:cubicBezTo>
                <a:cubicBezTo>
                  <a:pt x="185" y="83"/>
                  <a:pt x="185" y="83"/>
                  <a:pt x="186" y="83"/>
                </a:cubicBezTo>
                <a:cubicBezTo>
                  <a:pt x="183" y="81"/>
                  <a:pt x="183" y="81"/>
                  <a:pt x="183" y="81"/>
                </a:cubicBezTo>
                <a:cubicBezTo>
                  <a:pt x="182" y="81"/>
                  <a:pt x="182" y="81"/>
                  <a:pt x="181" y="82"/>
                </a:cubicBezTo>
                <a:cubicBezTo>
                  <a:pt x="181" y="81"/>
                  <a:pt x="181" y="81"/>
                  <a:pt x="182" y="81"/>
                </a:cubicBezTo>
                <a:cubicBezTo>
                  <a:pt x="178" y="79"/>
                  <a:pt x="178" y="79"/>
                  <a:pt x="178" y="79"/>
                </a:cubicBezTo>
                <a:moveTo>
                  <a:pt x="22" y="10"/>
                </a:moveTo>
                <a:cubicBezTo>
                  <a:pt x="21" y="10"/>
                  <a:pt x="20" y="11"/>
                  <a:pt x="19" y="11"/>
                </a:cubicBezTo>
                <a:cubicBezTo>
                  <a:pt x="14" y="13"/>
                  <a:pt x="13" y="16"/>
                  <a:pt x="14" y="20"/>
                </a:cubicBezTo>
                <a:cubicBezTo>
                  <a:pt x="15" y="23"/>
                  <a:pt x="16" y="26"/>
                  <a:pt x="17" y="29"/>
                </a:cubicBezTo>
                <a:cubicBezTo>
                  <a:pt x="18" y="31"/>
                  <a:pt x="17" y="33"/>
                  <a:pt x="14" y="34"/>
                </a:cubicBezTo>
                <a:cubicBezTo>
                  <a:pt x="8" y="36"/>
                  <a:pt x="8" y="40"/>
                  <a:pt x="7" y="43"/>
                </a:cubicBezTo>
                <a:cubicBezTo>
                  <a:pt x="6" y="46"/>
                  <a:pt x="9" y="48"/>
                  <a:pt x="14" y="48"/>
                </a:cubicBezTo>
                <a:cubicBezTo>
                  <a:pt x="16" y="48"/>
                  <a:pt x="18" y="48"/>
                  <a:pt x="21" y="48"/>
                </a:cubicBezTo>
                <a:cubicBezTo>
                  <a:pt x="26" y="49"/>
                  <a:pt x="29" y="50"/>
                  <a:pt x="28" y="53"/>
                </a:cubicBezTo>
                <a:cubicBezTo>
                  <a:pt x="28" y="57"/>
                  <a:pt x="29" y="61"/>
                  <a:pt x="29" y="65"/>
                </a:cubicBezTo>
                <a:cubicBezTo>
                  <a:pt x="29" y="68"/>
                  <a:pt x="31" y="70"/>
                  <a:pt x="34" y="72"/>
                </a:cubicBezTo>
                <a:cubicBezTo>
                  <a:pt x="64" y="81"/>
                  <a:pt x="64" y="81"/>
                  <a:pt x="64" y="81"/>
                </a:cubicBezTo>
                <a:cubicBezTo>
                  <a:pt x="61" y="79"/>
                  <a:pt x="58" y="77"/>
                  <a:pt x="53" y="76"/>
                </a:cubicBezTo>
                <a:cubicBezTo>
                  <a:pt x="38" y="73"/>
                  <a:pt x="33" y="66"/>
                  <a:pt x="34" y="58"/>
                </a:cubicBezTo>
                <a:cubicBezTo>
                  <a:pt x="35" y="51"/>
                  <a:pt x="31" y="46"/>
                  <a:pt x="19" y="45"/>
                </a:cubicBezTo>
                <a:cubicBezTo>
                  <a:pt x="13" y="44"/>
                  <a:pt x="11" y="41"/>
                  <a:pt x="15" y="39"/>
                </a:cubicBezTo>
                <a:cubicBezTo>
                  <a:pt x="24" y="34"/>
                  <a:pt x="22" y="28"/>
                  <a:pt x="20" y="21"/>
                </a:cubicBezTo>
                <a:cubicBezTo>
                  <a:pt x="19" y="17"/>
                  <a:pt x="20" y="14"/>
                  <a:pt x="25" y="12"/>
                </a:cubicBezTo>
                <a:cubicBezTo>
                  <a:pt x="22" y="10"/>
                  <a:pt x="22" y="10"/>
                  <a:pt x="22" y="10"/>
                </a:cubicBezTo>
                <a:moveTo>
                  <a:pt x="0" y="0"/>
                </a:moveTo>
                <a:cubicBezTo>
                  <a:pt x="1" y="2"/>
                  <a:pt x="4" y="4"/>
                  <a:pt x="6" y="6"/>
                </a:cubicBezTo>
                <a:cubicBezTo>
                  <a:pt x="6" y="6"/>
                  <a:pt x="7" y="6"/>
                  <a:pt x="8" y="6"/>
                </a:cubicBezTo>
                <a:cubicBezTo>
                  <a:pt x="9" y="6"/>
                  <a:pt x="9" y="6"/>
                  <a:pt x="10" y="6"/>
                </a:cubicBezTo>
                <a:cubicBezTo>
                  <a:pt x="10" y="6"/>
                  <a:pt x="11" y="6"/>
                  <a:pt x="11" y="5"/>
                </a:cubicBezTo>
                <a:cubicBezTo>
                  <a:pt x="0"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8" name="Freeform 104"/>
          <p:cNvSpPr>
            <a:spLocks noEditPoints="1"/>
          </p:cNvSpPr>
          <p:nvPr/>
        </p:nvSpPr>
        <p:spPr bwMode="auto">
          <a:xfrm>
            <a:off x="1509713" y="3603625"/>
            <a:ext cx="946150" cy="438150"/>
          </a:xfrm>
          <a:custGeom>
            <a:avLst/>
            <a:gdLst>
              <a:gd name="T0" fmla="*/ 49 w 67"/>
              <a:gd name="T1" fmla="*/ 7 h 31"/>
              <a:gd name="T2" fmla="*/ 54 w 67"/>
              <a:gd name="T3" fmla="*/ 9 h 31"/>
              <a:gd name="T4" fmla="*/ 59 w 67"/>
              <a:gd name="T5" fmla="*/ 17 h 31"/>
              <a:gd name="T6" fmla="*/ 47 w 67"/>
              <a:gd name="T7" fmla="*/ 26 h 31"/>
              <a:gd name="T8" fmla="*/ 44 w 67"/>
              <a:gd name="T9" fmla="*/ 28 h 31"/>
              <a:gd name="T10" fmla="*/ 42 w 67"/>
              <a:gd name="T11" fmla="*/ 28 h 31"/>
              <a:gd name="T12" fmla="*/ 35 w 67"/>
              <a:gd name="T13" fmla="*/ 26 h 31"/>
              <a:gd name="T14" fmla="*/ 27 w 67"/>
              <a:gd name="T15" fmla="*/ 24 h 31"/>
              <a:gd name="T16" fmla="*/ 22 w 67"/>
              <a:gd name="T17" fmla="*/ 29 h 31"/>
              <a:gd name="T18" fmla="*/ 20 w 67"/>
              <a:gd name="T19" fmla="*/ 31 h 31"/>
              <a:gd name="T20" fmla="*/ 20 w 67"/>
              <a:gd name="T21" fmla="*/ 31 h 31"/>
              <a:gd name="T22" fmla="*/ 24 w 67"/>
              <a:gd name="T23" fmla="*/ 31 h 31"/>
              <a:gd name="T24" fmla="*/ 31 w 67"/>
              <a:gd name="T25" fmla="*/ 29 h 31"/>
              <a:gd name="T26" fmla="*/ 34 w 67"/>
              <a:gd name="T27" fmla="*/ 29 h 31"/>
              <a:gd name="T28" fmla="*/ 42 w 67"/>
              <a:gd name="T29" fmla="*/ 31 h 31"/>
              <a:gd name="T30" fmla="*/ 55 w 67"/>
              <a:gd name="T31" fmla="*/ 25 h 31"/>
              <a:gd name="T32" fmla="*/ 61 w 67"/>
              <a:gd name="T33" fmla="*/ 20 h 31"/>
              <a:gd name="T34" fmla="*/ 64 w 67"/>
              <a:gd name="T35" fmla="*/ 9 h 31"/>
              <a:gd name="T36" fmla="*/ 49 w 67"/>
              <a:gd name="T37" fmla="*/ 7 h 31"/>
              <a:gd name="T38" fmla="*/ 16 w 67"/>
              <a:gd name="T39" fmla="*/ 2 h 31"/>
              <a:gd name="T40" fmla="*/ 22 w 67"/>
              <a:gd name="T41" fmla="*/ 4 h 31"/>
              <a:gd name="T42" fmla="*/ 24 w 67"/>
              <a:gd name="T43" fmla="*/ 4 h 31"/>
              <a:gd name="T44" fmla="*/ 25 w 67"/>
              <a:gd name="T45" fmla="*/ 4 h 31"/>
              <a:gd name="T46" fmla="*/ 16 w 67"/>
              <a:gd name="T47" fmla="*/ 2 h 31"/>
              <a:gd name="T48" fmla="*/ 0 w 67"/>
              <a:gd name="T49" fmla="*/ 0 h 31"/>
              <a:gd name="T50" fmla="*/ 1 w 67"/>
              <a:gd name="T51" fmla="*/ 0 h 31"/>
              <a:gd name="T52" fmla="*/ 4 w 67"/>
              <a:gd name="T53" fmla="*/ 2 h 31"/>
              <a:gd name="T54" fmla="*/ 7 w 67"/>
              <a:gd name="T55" fmla="*/ 1 h 31"/>
              <a:gd name="T56" fmla="*/ 0 w 67"/>
              <a:gd name="T5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31">
                <a:moveTo>
                  <a:pt x="49" y="7"/>
                </a:moveTo>
                <a:cubicBezTo>
                  <a:pt x="49" y="8"/>
                  <a:pt x="52" y="8"/>
                  <a:pt x="54" y="9"/>
                </a:cubicBezTo>
                <a:cubicBezTo>
                  <a:pt x="62" y="11"/>
                  <a:pt x="63" y="13"/>
                  <a:pt x="59" y="17"/>
                </a:cubicBezTo>
                <a:cubicBezTo>
                  <a:pt x="54" y="20"/>
                  <a:pt x="49" y="22"/>
                  <a:pt x="47" y="26"/>
                </a:cubicBezTo>
                <a:cubicBezTo>
                  <a:pt x="47" y="27"/>
                  <a:pt x="45" y="28"/>
                  <a:pt x="44" y="28"/>
                </a:cubicBezTo>
                <a:cubicBezTo>
                  <a:pt x="43" y="28"/>
                  <a:pt x="42" y="28"/>
                  <a:pt x="42" y="28"/>
                </a:cubicBezTo>
                <a:cubicBezTo>
                  <a:pt x="39" y="27"/>
                  <a:pt x="37" y="26"/>
                  <a:pt x="35" y="26"/>
                </a:cubicBezTo>
                <a:cubicBezTo>
                  <a:pt x="31" y="24"/>
                  <a:pt x="29" y="24"/>
                  <a:pt x="27" y="24"/>
                </a:cubicBezTo>
                <a:cubicBezTo>
                  <a:pt x="25" y="24"/>
                  <a:pt x="23" y="25"/>
                  <a:pt x="22" y="29"/>
                </a:cubicBezTo>
                <a:cubicBezTo>
                  <a:pt x="21" y="30"/>
                  <a:pt x="21" y="30"/>
                  <a:pt x="20" y="31"/>
                </a:cubicBezTo>
                <a:cubicBezTo>
                  <a:pt x="20" y="31"/>
                  <a:pt x="20" y="31"/>
                  <a:pt x="20" y="31"/>
                </a:cubicBezTo>
                <a:cubicBezTo>
                  <a:pt x="22" y="31"/>
                  <a:pt x="23" y="31"/>
                  <a:pt x="24" y="31"/>
                </a:cubicBezTo>
                <a:cubicBezTo>
                  <a:pt x="26" y="30"/>
                  <a:pt x="28" y="29"/>
                  <a:pt x="31" y="29"/>
                </a:cubicBezTo>
                <a:cubicBezTo>
                  <a:pt x="32" y="29"/>
                  <a:pt x="33" y="29"/>
                  <a:pt x="34" y="29"/>
                </a:cubicBezTo>
                <a:cubicBezTo>
                  <a:pt x="37" y="30"/>
                  <a:pt x="40" y="31"/>
                  <a:pt x="42" y="31"/>
                </a:cubicBezTo>
                <a:cubicBezTo>
                  <a:pt x="47" y="31"/>
                  <a:pt x="52" y="29"/>
                  <a:pt x="55" y="25"/>
                </a:cubicBezTo>
                <a:cubicBezTo>
                  <a:pt x="56" y="23"/>
                  <a:pt x="58" y="21"/>
                  <a:pt x="61" y="20"/>
                </a:cubicBezTo>
                <a:cubicBezTo>
                  <a:pt x="66" y="17"/>
                  <a:pt x="67" y="13"/>
                  <a:pt x="64" y="9"/>
                </a:cubicBezTo>
                <a:cubicBezTo>
                  <a:pt x="49" y="7"/>
                  <a:pt x="49" y="7"/>
                  <a:pt x="49" y="7"/>
                </a:cubicBezTo>
                <a:moveTo>
                  <a:pt x="16" y="2"/>
                </a:moveTo>
                <a:cubicBezTo>
                  <a:pt x="17" y="3"/>
                  <a:pt x="19" y="4"/>
                  <a:pt x="22" y="4"/>
                </a:cubicBezTo>
                <a:cubicBezTo>
                  <a:pt x="23" y="4"/>
                  <a:pt x="24" y="4"/>
                  <a:pt x="24" y="4"/>
                </a:cubicBezTo>
                <a:cubicBezTo>
                  <a:pt x="25" y="4"/>
                  <a:pt x="25" y="4"/>
                  <a:pt x="25" y="4"/>
                </a:cubicBezTo>
                <a:cubicBezTo>
                  <a:pt x="16" y="2"/>
                  <a:pt x="16" y="2"/>
                  <a:pt x="16" y="2"/>
                </a:cubicBezTo>
                <a:moveTo>
                  <a:pt x="0" y="0"/>
                </a:moveTo>
                <a:cubicBezTo>
                  <a:pt x="0" y="0"/>
                  <a:pt x="1" y="0"/>
                  <a:pt x="1" y="0"/>
                </a:cubicBezTo>
                <a:cubicBezTo>
                  <a:pt x="2" y="1"/>
                  <a:pt x="3" y="2"/>
                  <a:pt x="4" y="2"/>
                </a:cubicBezTo>
                <a:cubicBezTo>
                  <a:pt x="5" y="2"/>
                  <a:pt x="6" y="2"/>
                  <a:pt x="7" y="1"/>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1" name="Freeform 107"/>
          <p:cNvSpPr>
            <a:spLocks noEditPoints="1"/>
          </p:cNvSpPr>
          <p:nvPr/>
        </p:nvSpPr>
        <p:spPr bwMode="auto">
          <a:xfrm>
            <a:off x="7423150" y="1752600"/>
            <a:ext cx="3048000" cy="1638300"/>
          </a:xfrm>
          <a:custGeom>
            <a:avLst/>
            <a:gdLst>
              <a:gd name="T0" fmla="*/ 149 w 216"/>
              <a:gd name="T1" fmla="*/ 112 h 116"/>
              <a:gd name="T2" fmla="*/ 154 w 216"/>
              <a:gd name="T3" fmla="*/ 116 h 116"/>
              <a:gd name="T4" fmla="*/ 166 w 216"/>
              <a:gd name="T5" fmla="*/ 114 h 116"/>
              <a:gd name="T6" fmla="*/ 177 w 216"/>
              <a:gd name="T7" fmla="*/ 113 h 116"/>
              <a:gd name="T8" fmla="*/ 198 w 216"/>
              <a:gd name="T9" fmla="*/ 116 h 116"/>
              <a:gd name="T10" fmla="*/ 198 w 216"/>
              <a:gd name="T11" fmla="*/ 112 h 116"/>
              <a:gd name="T12" fmla="*/ 198 w 216"/>
              <a:gd name="T13" fmla="*/ 112 h 116"/>
              <a:gd name="T14" fmla="*/ 193 w 216"/>
              <a:gd name="T15" fmla="*/ 110 h 116"/>
              <a:gd name="T16" fmla="*/ 192 w 216"/>
              <a:gd name="T17" fmla="*/ 109 h 116"/>
              <a:gd name="T18" fmla="*/ 182 w 216"/>
              <a:gd name="T19" fmla="*/ 103 h 116"/>
              <a:gd name="T20" fmla="*/ 129 w 216"/>
              <a:gd name="T21" fmla="*/ 79 h 116"/>
              <a:gd name="T22" fmla="*/ 125 w 216"/>
              <a:gd name="T23" fmla="*/ 81 h 116"/>
              <a:gd name="T24" fmla="*/ 15 w 216"/>
              <a:gd name="T25" fmla="*/ 21 h 116"/>
              <a:gd name="T26" fmla="*/ 4 w 216"/>
              <a:gd name="T27" fmla="*/ 33 h 116"/>
              <a:gd name="T28" fmla="*/ 2 w 216"/>
              <a:gd name="T29" fmla="*/ 40 h 116"/>
              <a:gd name="T30" fmla="*/ 114 w 216"/>
              <a:gd name="T31" fmla="*/ 6 h 116"/>
              <a:gd name="T32" fmla="*/ 83 w 216"/>
              <a:gd name="T33" fmla="*/ 19 h 116"/>
              <a:gd name="T34" fmla="*/ 51 w 216"/>
              <a:gd name="T35" fmla="*/ 37 h 116"/>
              <a:gd name="T36" fmla="*/ 23 w 216"/>
              <a:gd name="T37" fmla="*/ 54 h 116"/>
              <a:gd name="T38" fmla="*/ 114 w 216"/>
              <a:gd name="T39" fmla="*/ 6 h 116"/>
              <a:gd name="T40" fmla="*/ 95 w 216"/>
              <a:gd name="T41" fmla="*/ 91 h 116"/>
              <a:gd name="T42" fmla="*/ 99 w 216"/>
              <a:gd name="T43" fmla="*/ 90 h 116"/>
              <a:gd name="T44" fmla="*/ 97 w 216"/>
              <a:gd name="T45" fmla="*/ 92 h 116"/>
              <a:gd name="T46" fmla="*/ 84 w 216"/>
              <a:gd name="T47" fmla="*/ 71 h 116"/>
              <a:gd name="T48" fmla="*/ 90 w 216"/>
              <a:gd name="T49" fmla="*/ 70 h 116"/>
              <a:gd name="T50" fmla="*/ 93 w 216"/>
              <a:gd name="T51" fmla="*/ 75 h 116"/>
              <a:gd name="T52" fmla="*/ 81 w 216"/>
              <a:gd name="T53" fmla="*/ 79 h 116"/>
              <a:gd name="T54" fmla="*/ 75 w 216"/>
              <a:gd name="T55" fmla="*/ 77 h 116"/>
              <a:gd name="T56" fmla="*/ 62 w 216"/>
              <a:gd name="T57" fmla="*/ 94 h 116"/>
              <a:gd name="T58" fmla="*/ 79 w 216"/>
              <a:gd name="T59" fmla="*/ 89 h 116"/>
              <a:gd name="T60" fmla="*/ 86 w 216"/>
              <a:gd name="T61" fmla="*/ 93 h 116"/>
              <a:gd name="T62" fmla="*/ 119 w 216"/>
              <a:gd name="T63" fmla="*/ 84 h 116"/>
              <a:gd name="T64" fmla="*/ 106 w 216"/>
              <a:gd name="T65" fmla="*/ 74 h 116"/>
              <a:gd name="T66" fmla="*/ 112 w 216"/>
              <a:gd name="T67" fmla="*/ 67 h 116"/>
              <a:gd name="T68" fmla="*/ 122 w 216"/>
              <a:gd name="T69" fmla="*/ 54 h 116"/>
              <a:gd name="T70" fmla="*/ 133 w 216"/>
              <a:gd name="T71" fmla="*/ 52 h 116"/>
              <a:gd name="T72" fmla="*/ 142 w 216"/>
              <a:gd name="T73" fmla="*/ 56 h 116"/>
              <a:gd name="T74" fmla="*/ 145 w 216"/>
              <a:gd name="T75" fmla="*/ 52 h 116"/>
              <a:gd name="T76" fmla="*/ 161 w 216"/>
              <a:gd name="T77" fmla="*/ 40 h 116"/>
              <a:gd name="T78" fmla="*/ 168 w 216"/>
              <a:gd name="T79" fmla="*/ 46 h 116"/>
              <a:gd name="T80" fmla="*/ 165 w 216"/>
              <a:gd name="T81" fmla="*/ 58 h 116"/>
              <a:gd name="T82" fmla="*/ 157 w 216"/>
              <a:gd name="T83" fmla="*/ 61 h 116"/>
              <a:gd name="T84" fmla="*/ 144 w 216"/>
              <a:gd name="T85" fmla="*/ 64 h 116"/>
              <a:gd name="T86" fmla="*/ 138 w 216"/>
              <a:gd name="T87" fmla="*/ 75 h 116"/>
              <a:gd name="T88" fmla="*/ 211 w 216"/>
              <a:gd name="T89" fmla="*/ 33 h 116"/>
              <a:gd name="T90" fmla="*/ 209 w 216"/>
              <a:gd name="T9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6" h="116">
                <a:moveTo>
                  <a:pt x="182" y="103"/>
                </a:moveTo>
                <a:cubicBezTo>
                  <a:pt x="149" y="112"/>
                  <a:pt x="149" y="112"/>
                  <a:pt x="149" y="112"/>
                </a:cubicBezTo>
                <a:cubicBezTo>
                  <a:pt x="149" y="112"/>
                  <a:pt x="149" y="112"/>
                  <a:pt x="149" y="112"/>
                </a:cubicBezTo>
                <a:cubicBezTo>
                  <a:pt x="147" y="115"/>
                  <a:pt x="148" y="116"/>
                  <a:pt x="154" y="116"/>
                </a:cubicBezTo>
                <a:cubicBezTo>
                  <a:pt x="154" y="116"/>
                  <a:pt x="155" y="116"/>
                  <a:pt x="155" y="116"/>
                </a:cubicBezTo>
                <a:cubicBezTo>
                  <a:pt x="159" y="116"/>
                  <a:pt x="163" y="115"/>
                  <a:pt x="166" y="114"/>
                </a:cubicBezTo>
                <a:cubicBezTo>
                  <a:pt x="168" y="113"/>
                  <a:pt x="170" y="113"/>
                  <a:pt x="172" y="113"/>
                </a:cubicBezTo>
                <a:cubicBezTo>
                  <a:pt x="174" y="113"/>
                  <a:pt x="175" y="113"/>
                  <a:pt x="177" y="113"/>
                </a:cubicBezTo>
                <a:cubicBezTo>
                  <a:pt x="184" y="114"/>
                  <a:pt x="191" y="115"/>
                  <a:pt x="198" y="116"/>
                </a:cubicBezTo>
                <a:cubicBezTo>
                  <a:pt x="198" y="116"/>
                  <a:pt x="198" y="116"/>
                  <a:pt x="198" y="116"/>
                </a:cubicBezTo>
                <a:cubicBezTo>
                  <a:pt x="198" y="116"/>
                  <a:pt x="198" y="116"/>
                  <a:pt x="198" y="116"/>
                </a:cubicBezTo>
                <a:cubicBezTo>
                  <a:pt x="198" y="115"/>
                  <a:pt x="198" y="114"/>
                  <a:pt x="198" y="112"/>
                </a:cubicBezTo>
                <a:cubicBezTo>
                  <a:pt x="198" y="112"/>
                  <a:pt x="198" y="112"/>
                  <a:pt x="198" y="112"/>
                </a:cubicBezTo>
                <a:cubicBezTo>
                  <a:pt x="198" y="112"/>
                  <a:pt x="198" y="112"/>
                  <a:pt x="198" y="112"/>
                </a:cubicBezTo>
                <a:cubicBezTo>
                  <a:pt x="195" y="112"/>
                  <a:pt x="194" y="111"/>
                  <a:pt x="193" y="110"/>
                </a:cubicBezTo>
                <a:cubicBezTo>
                  <a:pt x="193" y="110"/>
                  <a:pt x="193" y="110"/>
                  <a:pt x="193" y="110"/>
                </a:cubicBezTo>
                <a:cubicBezTo>
                  <a:pt x="193" y="109"/>
                  <a:pt x="192" y="109"/>
                  <a:pt x="192" y="109"/>
                </a:cubicBezTo>
                <a:cubicBezTo>
                  <a:pt x="192" y="109"/>
                  <a:pt x="192" y="109"/>
                  <a:pt x="192" y="109"/>
                </a:cubicBezTo>
                <a:cubicBezTo>
                  <a:pt x="192" y="109"/>
                  <a:pt x="191" y="109"/>
                  <a:pt x="191" y="109"/>
                </a:cubicBezTo>
                <a:cubicBezTo>
                  <a:pt x="184" y="109"/>
                  <a:pt x="182" y="106"/>
                  <a:pt x="182" y="103"/>
                </a:cubicBezTo>
                <a:moveTo>
                  <a:pt x="130" y="79"/>
                </a:moveTo>
                <a:cubicBezTo>
                  <a:pt x="129" y="79"/>
                  <a:pt x="129" y="79"/>
                  <a:pt x="129" y="79"/>
                </a:cubicBezTo>
                <a:cubicBezTo>
                  <a:pt x="128" y="80"/>
                  <a:pt x="126" y="80"/>
                  <a:pt x="125" y="81"/>
                </a:cubicBezTo>
                <a:cubicBezTo>
                  <a:pt x="125" y="81"/>
                  <a:pt x="125" y="81"/>
                  <a:pt x="125" y="81"/>
                </a:cubicBezTo>
                <a:cubicBezTo>
                  <a:pt x="130" y="79"/>
                  <a:pt x="130" y="79"/>
                  <a:pt x="130" y="79"/>
                </a:cubicBezTo>
                <a:moveTo>
                  <a:pt x="15" y="21"/>
                </a:moveTo>
                <a:cubicBezTo>
                  <a:pt x="10" y="22"/>
                  <a:pt x="3" y="29"/>
                  <a:pt x="3" y="32"/>
                </a:cubicBezTo>
                <a:cubicBezTo>
                  <a:pt x="4" y="32"/>
                  <a:pt x="4" y="33"/>
                  <a:pt x="4" y="33"/>
                </a:cubicBezTo>
                <a:cubicBezTo>
                  <a:pt x="5" y="36"/>
                  <a:pt x="4" y="38"/>
                  <a:pt x="0" y="39"/>
                </a:cubicBezTo>
                <a:cubicBezTo>
                  <a:pt x="1" y="40"/>
                  <a:pt x="1" y="40"/>
                  <a:pt x="2" y="40"/>
                </a:cubicBezTo>
                <a:cubicBezTo>
                  <a:pt x="15" y="21"/>
                  <a:pt x="15" y="21"/>
                  <a:pt x="15" y="21"/>
                </a:cubicBezTo>
                <a:moveTo>
                  <a:pt x="114" y="6"/>
                </a:moveTo>
                <a:cubicBezTo>
                  <a:pt x="106" y="7"/>
                  <a:pt x="100" y="12"/>
                  <a:pt x="94" y="15"/>
                </a:cubicBezTo>
                <a:cubicBezTo>
                  <a:pt x="90" y="17"/>
                  <a:pt x="88" y="19"/>
                  <a:pt x="83" y="19"/>
                </a:cubicBezTo>
                <a:cubicBezTo>
                  <a:pt x="75" y="21"/>
                  <a:pt x="69" y="24"/>
                  <a:pt x="67" y="29"/>
                </a:cubicBezTo>
                <a:cubicBezTo>
                  <a:pt x="64" y="34"/>
                  <a:pt x="58" y="37"/>
                  <a:pt x="51" y="37"/>
                </a:cubicBezTo>
                <a:cubicBezTo>
                  <a:pt x="48" y="37"/>
                  <a:pt x="45" y="36"/>
                  <a:pt x="41" y="35"/>
                </a:cubicBezTo>
                <a:cubicBezTo>
                  <a:pt x="23" y="54"/>
                  <a:pt x="23" y="54"/>
                  <a:pt x="23" y="54"/>
                </a:cubicBezTo>
                <a:cubicBezTo>
                  <a:pt x="29" y="59"/>
                  <a:pt x="34" y="63"/>
                  <a:pt x="39" y="68"/>
                </a:cubicBezTo>
                <a:cubicBezTo>
                  <a:pt x="114" y="6"/>
                  <a:pt x="114" y="6"/>
                  <a:pt x="114" y="6"/>
                </a:cubicBezTo>
                <a:moveTo>
                  <a:pt x="97" y="92"/>
                </a:moveTo>
                <a:cubicBezTo>
                  <a:pt x="96" y="92"/>
                  <a:pt x="95" y="91"/>
                  <a:pt x="95" y="91"/>
                </a:cubicBezTo>
                <a:cubicBezTo>
                  <a:pt x="95" y="90"/>
                  <a:pt x="96" y="89"/>
                  <a:pt x="97" y="89"/>
                </a:cubicBezTo>
                <a:cubicBezTo>
                  <a:pt x="98" y="89"/>
                  <a:pt x="99" y="90"/>
                  <a:pt x="99" y="90"/>
                </a:cubicBezTo>
                <a:cubicBezTo>
                  <a:pt x="99" y="91"/>
                  <a:pt x="98" y="92"/>
                  <a:pt x="97" y="92"/>
                </a:cubicBezTo>
                <a:cubicBezTo>
                  <a:pt x="97" y="92"/>
                  <a:pt x="97" y="92"/>
                  <a:pt x="97" y="92"/>
                </a:cubicBezTo>
                <a:moveTo>
                  <a:pt x="203" y="0"/>
                </a:moveTo>
                <a:cubicBezTo>
                  <a:pt x="84" y="71"/>
                  <a:pt x="84" y="71"/>
                  <a:pt x="84" y="71"/>
                </a:cubicBezTo>
                <a:cubicBezTo>
                  <a:pt x="85" y="71"/>
                  <a:pt x="85" y="71"/>
                  <a:pt x="85" y="71"/>
                </a:cubicBezTo>
                <a:cubicBezTo>
                  <a:pt x="87" y="70"/>
                  <a:pt x="88" y="70"/>
                  <a:pt x="90" y="70"/>
                </a:cubicBezTo>
                <a:cubicBezTo>
                  <a:pt x="90" y="70"/>
                  <a:pt x="91" y="70"/>
                  <a:pt x="92" y="70"/>
                </a:cubicBezTo>
                <a:cubicBezTo>
                  <a:pt x="94" y="72"/>
                  <a:pt x="94" y="73"/>
                  <a:pt x="93" y="75"/>
                </a:cubicBezTo>
                <a:cubicBezTo>
                  <a:pt x="92" y="77"/>
                  <a:pt x="86" y="79"/>
                  <a:pt x="81" y="79"/>
                </a:cubicBezTo>
                <a:cubicBezTo>
                  <a:pt x="81" y="79"/>
                  <a:pt x="81" y="79"/>
                  <a:pt x="81" y="79"/>
                </a:cubicBezTo>
                <a:cubicBezTo>
                  <a:pt x="78" y="79"/>
                  <a:pt x="76" y="79"/>
                  <a:pt x="75" y="77"/>
                </a:cubicBezTo>
                <a:cubicBezTo>
                  <a:pt x="75" y="77"/>
                  <a:pt x="75" y="77"/>
                  <a:pt x="75" y="77"/>
                </a:cubicBezTo>
                <a:cubicBezTo>
                  <a:pt x="57" y="87"/>
                  <a:pt x="57" y="87"/>
                  <a:pt x="57" y="87"/>
                </a:cubicBezTo>
                <a:cubicBezTo>
                  <a:pt x="59" y="89"/>
                  <a:pt x="60" y="92"/>
                  <a:pt x="62" y="94"/>
                </a:cubicBezTo>
                <a:cubicBezTo>
                  <a:pt x="63" y="93"/>
                  <a:pt x="65" y="93"/>
                  <a:pt x="66" y="93"/>
                </a:cubicBezTo>
                <a:cubicBezTo>
                  <a:pt x="70" y="92"/>
                  <a:pt x="74" y="90"/>
                  <a:pt x="79" y="89"/>
                </a:cubicBezTo>
                <a:cubicBezTo>
                  <a:pt x="80" y="89"/>
                  <a:pt x="81" y="89"/>
                  <a:pt x="81" y="89"/>
                </a:cubicBezTo>
                <a:cubicBezTo>
                  <a:pt x="85" y="89"/>
                  <a:pt x="87" y="91"/>
                  <a:pt x="86" y="93"/>
                </a:cubicBezTo>
                <a:cubicBezTo>
                  <a:pt x="86" y="95"/>
                  <a:pt x="85" y="97"/>
                  <a:pt x="85" y="99"/>
                </a:cubicBezTo>
                <a:cubicBezTo>
                  <a:pt x="119" y="84"/>
                  <a:pt x="119" y="84"/>
                  <a:pt x="119" y="84"/>
                </a:cubicBezTo>
                <a:cubicBezTo>
                  <a:pt x="118" y="84"/>
                  <a:pt x="116" y="83"/>
                  <a:pt x="114" y="83"/>
                </a:cubicBezTo>
                <a:cubicBezTo>
                  <a:pt x="105" y="79"/>
                  <a:pt x="105" y="79"/>
                  <a:pt x="106" y="74"/>
                </a:cubicBezTo>
                <a:cubicBezTo>
                  <a:pt x="107" y="72"/>
                  <a:pt x="107" y="69"/>
                  <a:pt x="111" y="67"/>
                </a:cubicBezTo>
                <a:cubicBezTo>
                  <a:pt x="112" y="67"/>
                  <a:pt x="112" y="67"/>
                  <a:pt x="112" y="67"/>
                </a:cubicBezTo>
                <a:cubicBezTo>
                  <a:pt x="116" y="65"/>
                  <a:pt x="112" y="62"/>
                  <a:pt x="114" y="59"/>
                </a:cubicBezTo>
                <a:cubicBezTo>
                  <a:pt x="115" y="57"/>
                  <a:pt x="122" y="58"/>
                  <a:pt x="122" y="54"/>
                </a:cubicBezTo>
                <a:cubicBezTo>
                  <a:pt x="122" y="52"/>
                  <a:pt x="125" y="51"/>
                  <a:pt x="128" y="51"/>
                </a:cubicBezTo>
                <a:cubicBezTo>
                  <a:pt x="129" y="51"/>
                  <a:pt x="131" y="51"/>
                  <a:pt x="133" y="52"/>
                </a:cubicBezTo>
                <a:cubicBezTo>
                  <a:pt x="134" y="52"/>
                  <a:pt x="135" y="54"/>
                  <a:pt x="137" y="55"/>
                </a:cubicBezTo>
                <a:cubicBezTo>
                  <a:pt x="138" y="55"/>
                  <a:pt x="140" y="56"/>
                  <a:pt x="142" y="56"/>
                </a:cubicBezTo>
                <a:cubicBezTo>
                  <a:pt x="142" y="56"/>
                  <a:pt x="143" y="56"/>
                  <a:pt x="144" y="55"/>
                </a:cubicBezTo>
                <a:cubicBezTo>
                  <a:pt x="147" y="55"/>
                  <a:pt x="145" y="53"/>
                  <a:pt x="145" y="52"/>
                </a:cubicBezTo>
                <a:cubicBezTo>
                  <a:pt x="144" y="49"/>
                  <a:pt x="154" y="41"/>
                  <a:pt x="160" y="40"/>
                </a:cubicBezTo>
                <a:cubicBezTo>
                  <a:pt x="160" y="40"/>
                  <a:pt x="161" y="40"/>
                  <a:pt x="161" y="40"/>
                </a:cubicBezTo>
                <a:cubicBezTo>
                  <a:pt x="165" y="40"/>
                  <a:pt x="168" y="42"/>
                  <a:pt x="171" y="44"/>
                </a:cubicBezTo>
                <a:cubicBezTo>
                  <a:pt x="172" y="45"/>
                  <a:pt x="170" y="46"/>
                  <a:pt x="168" y="46"/>
                </a:cubicBezTo>
                <a:cubicBezTo>
                  <a:pt x="163" y="47"/>
                  <a:pt x="163" y="48"/>
                  <a:pt x="165" y="51"/>
                </a:cubicBezTo>
                <a:cubicBezTo>
                  <a:pt x="167" y="53"/>
                  <a:pt x="167" y="56"/>
                  <a:pt x="165" y="58"/>
                </a:cubicBezTo>
                <a:cubicBezTo>
                  <a:pt x="165" y="61"/>
                  <a:pt x="163" y="61"/>
                  <a:pt x="161" y="61"/>
                </a:cubicBezTo>
                <a:cubicBezTo>
                  <a:pt x="160" y="61"/>
                  <a:pt x="158" y="61"/>
                  <a:pt x="157" y="61"/>
                </a:cubicBezTo>
                <a:cubicBezTo>
                  <a:pt x="154" y="60"/>
                  <a:pt x="151" y="59"/>
                  <a:pt x="150" y="59"/>
                </a:cubicBezTo>
                <a:cubicBezTo>
                  <a:pt x="147" y="59"/>
                  <a:pt x="146" y="60"/>
                  <a:pt x="144" y="64"/>
                </a:cubicBezTo>
                <a:cubicBezTo>
                  <a:pt x="143" y="65"/>
                  <a:pt x="143" y="66"/>
                  <a:pt x="142" y="68"/>
                </a:cubicBezTo>
                <a:cubicBezTo>
                  <a:pt x="142" y="71"/>
                  <a:pt x="140" y="73"/>
                  <a:pt x="138" y="75"/>
                </a:cubicBezTo>
                <a:cubicBezTo>
                  <a:pt x="211" y="43"/>
                  <a:pt x="211" y="43"/>
                  <a:pt x="211" y="43"/>
                </a:cubicBezTo>
                <a:cubicBezTo>
                  <a:pt x="208" y="41"/>
                  <a:pt x="208" y="38"/>
                  <a:pt x="211" y="33"/>
                </a:cubicBezTo>
                <a:cubicBezTo>
                  <a:pt x="216" y="25"/>
                  <a:pt x="211" y="17"/>
                  <a:pt x="213" y="9"/>
                </a:cubicBezTo>
                <a:cubicBezTo>
                  <a:pt x="213" y="7"/>
                  <a:pt x="212" y="6"/>
                  <a:pt x="209" y="5"/>
                </a:cubicBezTo>
                <a:cubicBezTo>
                  <a:pt x="206" y="3"/>
                  <a:pt x="204" y="2"/>
                  <a:pt x="203"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2" name="Freeform 108"/>
          <p:cNvSpPr>
            <a:spLocks noEditPoints="1"/>
          </p:cNvSpPr>
          <p:nvPr/>
        </p:nvSpPr>
        <p:spPr bwMode="auto">
          <a:xfrm>
            <a:off x="8621713" y="2360613"/>
            <a:ext cx="2017713" cy="1003300"/>
          </a:xfrm>
          <a:custGeom>
            <a:avLst/>
            <a:gdLst>
              <a:gd name="T0" fmla="*/ 32 w 143"/>
              <a:gd name="T1" fmla="*/ 59 h 71"/>
              <a:gd name="T2" fmla="*/ 31 w 143"/>
              <a:gd name="T3" fmla="*/ 58 h 71"/>
              <a:gd name="T4" fmla="*/ 33 w 143"/>
              <a:gd name="T5" fmla="*/ 56 h 71"/>
              <a:gd name="T6" fmla="*/ 34 w 143"/>
              <a:gd name="T7" fmla="*/ 56 h 71"/>
              <a:gd name="T8" fmla="*/ 35 w 143"/>
              <a:gd name="T9" fmla="*/ 57 h 71"/>
              <a:gd name="T10" fmla="*/ 33 w 143"/>
              <a:gd name="T11" fmla="*/ 59 h 71"/>
              <a:gd name="T12" fmla="*/ 32 w 143"/>
              <a:gd name="T13" fmla="*/ 59 h 71"/>
              <a:gd name="T14" fmla="*/ 126 w 143"/>
              <a:gd name="T15" fmla="*/ 0 h 71"/>
              <a:gd name="T16" fmla="*/ 53 w 143"/>
              <a:gd name="T17" fmla="*/ 32 h 71"/>
              <a:gd name="T18" fmla="*/ 45 w 143"/>
              <a:gd name="T19" fmla="*/ 36 h 71"/>
              <a:gd name="T20" fmla="*/ 40 w 143"/>
              <a:gd name="T21" fmla="*/ 38 h 71"/>
              <a:gd name="T22" fmla="*/ 34 w 143"/>
              <a:gd name="T23" fmla="*/ 41 h 71"/>
              <a:gd name="T24" fmla="*/ 34 w 143"/>
              <a:gd name="T25" fmla="*/ 41 h 71"/>
              <a:gd name="T26" fmla="*/ 0 w 143"/>
              <a:gd name="T27" fmla="*/ 56 h 71"/>
              <a:gd name="T28" fmla="*/ 6 w 143"/>
              <a:gd name="T29" fmla="*/ 60 h 71"/>
              <a:gd name="T30" fmla="*/ 7 w 143"/>
              <a:gd name="T31" fmla="*/ 63 h 71"/>
              <a:gd name="T32" fmla="*/ 4 w 143"/>
              <a:gd name="T33" fmla="*/ 67 h 71"/>
              <a:gd name="T34" fmla="*/ 9 w 143"/>
              <a:gd name="T35" fmla="*/ 70 h 71"/>
              <a:gd name="T36" fmla="*/ 22 w 143"/>
              <a:gd name="T37" fmla="*/ 71 h 71"/>
              <a:gd name="T38" fmla="*/ 42 w 143"/>
              <a:gd name="T39" fmla="*/ 66 h 71"/>
              <a:gd name="T40" fmla="*/ 48 w 143"/>
              <a:gd name="T41" fmla="*/ 65 h 71"/>
              <a:gd name="T42" fmla="*/ 51 w 143"/>
              <a:gd name="T43" fmla="*/ 59 h 71"/>
              <a:gd name="T44" fmla="*/ 48 w 143"/>
              <a:gd name="T45" fmla="*/ 55 h 71"/>
              <a:gd name="T46" fmla="*/ 52 w 143"/>
              <a:gd name="T47" fmla="*/ 52 h 71"/>
              <a:gd name="T48" fmla="*/ 54 w 143"/>
              <a:gd name="T49" fmla="*/ 51 h 71"/>
              <a:gd name="T50" fmla="*/ 58 w 143"/>
              <a:gd name="T51" fmla="*/ 53 h 71"/>
              <a:gd name="T52" fmla="*/ 64 w 143"/>
              <a:gd name="T53" fmla="*/ 62 h 71"/>
              <a:gd name="T54" fmla="*/ 64 w 143"/>
              <a:gd name="T55" fmla="*/ 69 h 71"/>
              <a:gd name="T56" fmla="*/ 97 w 143"/>
              <a:gd name="T57" fmla="*/ 60 h 71"/>
              <a:gd name="T58" fmla="*/ 97 w 143"/>
              <a:gd name="T59" fmla="*/ 59 h 71"/>
              <a:gd name="T60" fmla="*/ 102 w 143"/>
              <a:gd name="T61" fmla="*/ 51 h 71"/>
              <a:gd name="T62" fmla="*/ 102 w 143"/>
              <a:gd name="T63" fmla="*/ 44 h 71"/>
              <a:gd name="T64" fmla="*/ 101 w 143"/>
              <a:gd name="T65" fmla="*/ 33 h 71"/>
              <a:gd name="T66" fmla="*/ 105 w 143"/>
              <a:gd name="T67" fmla="*/ 27 h 71"/>
              <a:gd name="T68" fmla="*/ 129 w 143"/>
              <a:gd name="T69" fmla="*/ 14 h 71"/>
              <a:gd name="T70" fmla="*/ 138 w 143"/>
              <a:gd name="T71" fmla="*/ 12 h 71"/>
              <a:gd name="T72" fmla="*/ 143 w 143"/>
              <a:gd name="T73" fmla="*/ 8 h 71"/>
              <a:gd name="T74" fmla="*/ 137 w 143"/>
              <a:gd name="T75" fmla="*/ 4 h 71"/>
              <a:gd name="T76" fmla="*/ 126 w 143"/>
              <a:gd name="T7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3" h="71">
                <a:moveTo>
                  <a:pt x="32" y="59"/>
                </a:moveTo>
                <a:cubicBezTo>
                  <a:pt x="31" y="59"/>
                  <a:pt x="30" y="59"/>
                  <a:pt x="31" y="58"/>
                </a:cubicBezTo>
                <a:cubicBezTo>
                  <a:pt x="31" y="57"/>
                  <a:pt x="31" y="56"/>
                  <a:pt x="33" y="56"/>
                </a:cubicBezTo>
                <a:cubicBezTo>
                  <a:pt x="33" y="56"/>
                  <a:pt x="33" y="56"/>
                  <a:pt x="34" y="56"/>
                </a:cubicBezTo>
                <a:cubicBezTo>
                  <a:pt x="35" y="56"/>
                  <a:pt x="35" y="57"/>
                  <a:pt x="35" y="57"/>
                </a:cubicBezTo>
                <a:cubicBezTo>
                  <a:pt x="35" y="58"/>
                  <a:pt x="34" y="59"/>
                  <a:pt x="33" y="59"/>
                </a:cubicBezTo>
                <a:cubicBezTo>
                  <a:pt x="32" y="59"/>
                  <a:pt x="32" y="59"/>
                  <a:pt x="32" y="59"/>
                </a:cubicBezTo>
                <a:moveTo>
                  <a:pt x="126" y="0"/>
                </a:moveTo>
                <a:cubicBezTo>
                  <a:pt x="53" y="32"/>
                  <a:pt x="53" y="32"/>
                  <a:pt x="53" y="32"/>
                </a:cubicBezTo>
                <a:cubicBezTo>
                  <a:pt x="51" y="34"/>
                  <a:pt x="48" y="35"/>
                  <a:pt x="45" y="36"/>
                </a:cubicBezTo>
                <a:cubicBezTo>
                  <a:pt x="40" y="38"/>
                  <a:pt x="40" y="38"/>
                  <a:pt x="40" y="38"/>
                </a:cubicBezTo>
                <a:cubicBezTo>
                  <a:pt x="38" y="40"/>
                  <a:pt x="37" y="41"/>
                  <a:pt x="34" y="41"/>
                </a:cubicBezTo>
                <a:cubicBezTo>
                  <a:pt x="34" y="41"/>
                  <a:pt x="34" y="41"/>
                  <a:pt x="34" y="41"/>
                </a:cubicBezTo>
                <a:cubicBezTo>
                  <a:pt x="0" y="56"/>
                  <a:pt x="0" y="56"/>
                  <a:pt x="0" y="56"/>
                </a:cubicBezTo>
                <a:cubicBezTo>
                  <a:pt x="1" y="57"/>
                  <a:pt x="2" y="59"/>
                  <a:pt x="6" y="60"/>
                </a:cubicBezTo>
                <a:cubicBezTo>
                  <a:pt x="8" y="60"/>
                  <a:pt x="7" y="62"/>
                  <a:pt x="7" y="63"/>
                </a:cubicBezTo>
                <a:cubicBezTo>
                  <a:pt x="6" y="64"/>
                  <a:pt x="5" y="65"/>
                  <a:pt x="4" y="67"/>
                </a:cubicBezTo>
                <a:cubicBezTo>
                  <a:pt x="3" y="69"/>
                  <a:pt x="5" y="70"/>
                  <a:pt x="9" y="70"/>
                </a:cubicBezTo>
                <a:cubicBezTo>
                  <a:pt x="13" y="71"/>
                  <a:pt x="18" y="71"/>
                  <a:pt x="22" y="71"/>
                </a:cubicBezTo>
                <a:cubicBezTo>
                  <a:pt x="29" y="71"/>
                  <a:pt x="36" y="70"/>
                  <a:pt x="42" y="66"/>
                </a:cubicBezTo>
                <a:cubicBezTo>
                  <a:pt x="43" y="65"/>
                  <a:pt x="46" y="65"/>
                  <a:pt x="48" y="65"/>
                </a:cubicBezTo>
                <a:cubicBezTo>
                  <a:pt x="53" y="63"/>
                  <a:pt x="54" y="62"/>
                  <a:pt x="51" y="59"/>
                </a:cubicBezTo>
                <a:cubicBezTo>
                  <a:pt x="50" y="57"/>
                  <a:pt x="49" y="56"/>
                  <a:pt x="48" y="55"/>
                </a:cubicBezTo>
                <a:cubicBezTo>
                  <a:pt x="48" y="53"/>
                  <a:pt x="49" y="52"/>
                  <a:pt x="52" y="52"/>
                </a:cubicBezTo>
                <a:cubicBezTo>
                  <a:pt x="53" y="51"/>
                  <a:pt x="53" y="51"/>
                  <a:pt x="54" y="51"/>
                </a:cubicBezTo>
                <a:cubicBezTo>
                  <a:pt x="56" y="51"/>
                  <a:pt x="58" y="52"/>
                  <a:pt x="58" y="53"/>
                </a:cubicBezTo>
                <a:cubicBezTo>
                  <a:pt x="58" y="57"/>
                  <a:pt x="60" y="60"/>
                  <a:pt x="64" y="62"/>
                </a:cubicBezTo>
                <a:cubicBezTo>
                  <a:pt x="66" y="64"/>
                  <a:pt x="65" y="67"/>
                  <a:pt x="64" y="69"/>
                </a:cubicBezTo>
                <a:cubicBezTo>
                  <a:pt x="97" y="60"/>
                  <a:pt x="97" y="60"/>
                  <a:pt x="97" y="60"/>
                </a:cubicBezTo>
                <a:cubicBezTo>
                  <a:pt x="97" y="59"/>
                  <a:pt x="97" y="59"/>
                  <a:pt x="97" y="59"/>
                </a:cubicBezTo>
                <a:cubicBezTo>
                  <a:pt x="97" y="56"/>
                  <a:pt x="99" y="53"/>
                  <a:pt x="102" y="51"/>
                </a:cubicBezTo>
                <a:cubicBezTo>
                  <a:pt x="105" y="48"/>
                  <a:pt x="106" y="47"/>
                  <a:pt x="102" y="44"/>
                </a:cubicBezTo>
                <a:cubicBezTo>
                  <a:pt x="96" y="41"/>
                  <a:pt x="96" y="37"/>
                  <a:pt x="101" y="33"/>
                </a:cubicBezTo>
                <a:cubicBezTo>
                  <a:pt x="104" y="31"/>
                  <a:pt x="105" y="29"/>
                  <a:pt x="105" y="27"/>
                </a:cubicBezTo>
                <a:cubicBezTo>
                  <a:pt x="108" y="19"/>
                  <a:pt x="115" y="15"/>
                  <a:pt x="129" y="14"/>
                </a:cubicBezTo>
                <a:cubicBezTo>
                  <a:pt x="132" y="14"/>
                  <a:pt x="135" y="13"/>
                  <a:pt x="138" y="12"/>
                </a:cubicBezTo>
                <a:cubicBezTo>
                  <a:pt x="140" y="11"/>
                  <a:pt x="143" y="10"/>
                  <a:pt x="143" y="8"/>
                </a:cubicBezTo>
                <a:cubicBezTo>
                  <a:pt x="142" y="6"/>
                  <a:pt x="140" y="5"/>
                  <a:pt x="137" y="4"/>
                </a:cubicBezTo>
                <a:cubicBezTo>
                  <a:pt x="132" y="3"/>
                  <a:pt x="128" y="1"/>
                  <a:pt x="126" y="0"/>
                </a:cubicBezTo>
              </a:path>
            </a:pathLst>
          </a:custGeom>
          <a:solidFill>
            <a:srgbClr val="6C9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3" name="Freeform 109"/>
          <p:cNvSpPr>
            <a:spLocks noEditPoints="1"/>
          </p:cNvSpPr>
          <p:nvPr/>
        </p:nvSpPr>
        <p:spPr bwMode="auto">
          <a:xfrm>
            <a:off x="7972425" y="1498600"/>
            <a:ext cx="2371725" cy="1482725"/>
          </a:xfrm>
          <a:custGeom>
            <a:avLst/>
            <a:gdLst>
              <a:gd name="T0" fmla="*/ 76 w 168"/>
              <a:gd name="T1" fmla="*/ 68 h 105"/>
              <a:gd name="T2" fmla="*/ 73 w 168"/>
              <a:gd name="T3" fmla="*/ 67 h 105"/>
              <a:gd name="T4" fmla="*/ 75 w 168"/>
              <a:gd name="T5" fmla="*/ 65 h 105"/>
              <a:gd name="T6" fmla="*/ 78 w 168"/>
              <a:gd name="T7" fmla="*/ 66 h 105"/>
              <a:gd name="T8" fmla="*/ 76 w 168"/>
              <a:gd name="T9" fmla="*/ 68 h 105"/>
              <a:gd name="T10" fmla="*/ 76 w 168"/>
              <a:gd name="T11" fmla="*/ 68 h 105"/>
              <a:gd name="T12" fmla="*/ 77 w 168"/>
              <a:gd name="T13" fmla="*/ 37 h 105"/>
              <a:gd name="T14" fmla="*/ 87 w 168"/>
              <a:gd name="T15" fmla="*/ 33 h 105"/>
              <a:gd name="T16" fmla="*/ 89 w 168"/>
              <a:gd name="T17" fmla="*/ 31 h 105"/>
              <a:gd name="T18" fmla="*/ 93 w 168"/>
              <a:gd name="T19" fmla="*/ 29 h 105"/>
              <a:gd name="T20" fmla="*/ 96 w 168"/>
              <a:gd name="T21" fmla="*/ 30 h 105"/>
              <a:gd name="T22" fmla="*/ 98 w 168"/>
              <a:gd name="T23" fmla="*/ 34 h 105"/>
              <a:gd name="T24" fmla="*/ 97 w 168"/>
              <a:gd name="T25" fmla="*/ 40 h 105"/>
              <a:gd name="T26" fmla="*/ 89 w 168"/>
              <a:gd name="T27" fmla="*/ 48 h 105"/>
              <a:gd name="T28" fmla="*/ 88 w 168"/>
              <a:gd name="T29" fmla="*/ 48 h 105"/>
              <a:gd name="T30" fmla="*/ 86 w 168"/>
              <a:gd name="T31" fmla="*/ 48 h 105"/>
              <a:gd name="T32" fmla="*/ 73 w 168"/>
              <a:gd name="T33" fmla="*/ 53 h 105"/>
              <a:gd name="T34" fmla="*/ 66 w 168"/>
              <a:gd name="T35" fmla="*/ 55 h 105"/>
              <a:gd name="T36" fmla="*/ 61 w 168"/>
              <a:gd name="T37" fmla="*/ 51 h 105"/>
              <a:gd name="T38" fmla="*/ 58 w 168"/>
              <a:gd name="T39" fmla="*/ 42 h 105"/>
              <a:gd name="T40" fmla="*/ 70 w 168"/>
              <a:gd name="T41" fmla="*/ 36 h 105"/>
              <a:gd name="T42" fmla="*/ 74 w 168"/>
              <a:gd name="T43" fmla="*/ 37 h 105"/>
              <a:gd name="T44" fmla="*/ 77 w 168"/>
              <a:gd name="T45" fmla="*/ 37 h 105"/>
              <a:gd name="T46" fmla="*/ 110 w 168"/>
              <a:gd name="T47" fmla="*/ 0 h 105"/>
              <a:gd name="T48" fmla="*/ 107 w 168"/>
              <a:gd name="T49" fmla="*/ 0 h 105"/>
              <a:gd name="T50" fmla="*/ 105 w 168"/>
              <a:gd name="T51" fmla="*/ 5 h 105"/>
              <a:gd name="T52" fmla="*/ 104 w 168"/>
              <a:gd name="T53" fmla="*/ 15 h 105"/>
              <a:gd name="T54" fmla="*/ 119 w 168"/>
              <a:gd name="T55" fmla="*/ 20 h 105"/>
              <a:gd name="T56" fmla="*/ 119 w 168"/>
              <a:gd name="T57" fmla="*/ 20 h 105"/>
              <a:gd name="T58" fmla="*/ 119 w 168"/>
              <a:gd name="T59" fmla="*/ 20 h 105"/>
              <a:gd name="T60" fmla="*/ 121 w 168"/>
              <a:gd name="T61" fmla="*/ 22 h 105"/>
              <a:gd name="T62" fmla="*/ 118 w 168"/>
              <a:gd name="T63" fmla="*/ 33 h 105"/>
              <a:gd name="T64" fmla="*/ 110 w 168"/>
              <a:gd name="T65" fmla="*/ 24 h 105"/>
              <a:gd name="T66" fmla="*/ 104 w 168"/>
              <a:gd name="T67" fmla="*/ 15 h 105"/>
              <a:gd name="T68" fmla="*/ 99 w 168"/>
              <a:gd name="T69" fmla="*/ 22 h 105"/>
              <a:gd name="T70" fmla="*/ 91 w 168"/>
              <a:gd name="T71" fmla="*/ 24 h 105"/>
              <a:gd name="T72" fmla="*/ 88 w 168"/>
              <a:gd name="T73" fmla="*/ 24 h 105"/>
              <a:gd name="T74" fmla="*/ 81 w 168"/>
              <a:gd name="T75" fmla="*/ 24 h 105"/>
              <a:gd name="T76" fmla="*/ 75 w 168"/>
              <a:gd name="T77" fmla="*/ 24 h 105"/>
              <a:gd name="T78" fmla="*/ 0 w 168"/>
              <a:gd name="T79" fmla="*/ 86 h 105"/>
              <a:gd name="T80" fmla="*/ 18 w 168"/>
              <a:gd name="T81" fmla="*/ 105 h 105"/>
              <a:gd name="T82" fmla="*/ 36 w 168"/>
              <a:gd name="T83" fmla="*/ 95 h 105"/>
              <a:gd name="T84" fmla="*/ 39 w 168"/>
              <a:gd name="T85" fmla="*/ 91 h 105"/>
              <a:gd name="T86" fmla="*/ 45 w 168"/>
              <a:gd name="T87" fmla="*/ 89 h 105"/>
              <a:gd name="T88" fmla="*/ 164 w 168"/>
              <a:gd name="T89" fmla="*/ 18 h 105"/>
              <a:gd name="T90" fmla="*/ 165 w 168"/>
              <a:gd name="T91" fmla="*/ 9 h 105"/>
              <a:gd name="T92" fmla="*/ 165 w 168"/>
              <a:gd name="T93" fmla="*/ 5 h 105"/>
              <a:gd name="T94" fmla="*/ 164 w 168"/>
              <a:gd name="T95" fmla="*/ 5 h 105"/>
              <a:gd name="T96" fmla="*/ 160 w 168"/>
              <a:gd name="T97" fmla="*/ 7 h 105"/>
              <a:gd name="T98" fmla="*/ 147 w 168"/>
              <a:gd name="T99" fmla="*/ 19 h 105"/>
              <a:gd name="T100" fmla="*/ 137 w 168"/>
              <a:gd name="T101" fmla="*/ 22 h 105"/>
              <a:gd name="T102" fmla="*/ 129 w 168"/>
              <a:gd name="T103" fmla="*/ 19 h 105"/>
              <a:gd name="T104" fmla="*/ 119 w 168"/>
              <a:gd name="T105" fmla="*/ 12 h 105"/>
              <a:gd name="T106" fmla="*/ 117 w 168"/>
              <a:gd name="T107" fmla="*/ 5 h 105"/>
              <a:gd name="T108" fmla="*/ 118 w 168"/>
              <a:gd name="T109" fmla="*/ 2 h 105"/>
              <a:gd name="T110" fmla="*/ 110 w 168"/>
              <a:gd name="T11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8" h="105">
                <a:moveTo>
                  <a:pt x="76" y="68"/>
                </a:moveTo>
                <a:cubicBezTo>
                  <a:pt x="74" y="68"/>
                  <a:pt x="73" y="68"/>
                  <a:pt x="73" y="67"/>
                </a:cubicBezTo>
                <a:cubicBezTo>
                  <a:pt x="72" y="66"/>
                  <a:pt x="74" y="65"/>
                  <a:pt x="75" y="65"/>
                </a:cubicBezTo>
                <a:cubicBezTo>
                  <a:pt x="77" y="65"/>
                  <a:pt x="78" y="65"/>
                  <a:pt x="78" y="66"/>
                </a:cubicBezTo>
                <a:cubicBezTo>
                  <a:pt x="79" y="67"/>
                  <a:pt x="77" y="68"/>
                  <a:pt x="76" y="68"/>
                </a:cubicBezTo>
                <a:cubicBezTo>
                  <a:pt x="76" y="68"/>
                  <a:pt x="76" y="68"/>
                  <a:pt x="76" y="68"/>
                </a:cubicBezTo>
                <a:moveTo>
                  <a:pt x="77" y="37"/>
                </a:moveTo>
                <a:cubicBezTo>
                  <a:pt x="81" y="37"/>
                  <a:pt x="85" y="36"/>
                  <a:pt x="87" y="33"/>
                </a:cubicBezTo>
                <a:cubicBezTo>
                  <a:pt x="87" y="32"/>
                  <a:pt x="88" y="32"/>
                  <a:pt x="89" y="31"/>
                </a:cubicBezTo>
                <a:cubicBezTo>
                  <a:pt x="90" y="30"/>
                  <a:pt x="92" y="29"/>
                  <a:pt x="93" y="29"/>
                </a:cubicBezTo>
                <a:cubicBezTo>
                  <a:pt x="94" y="29"/>
                  <a:pt x="95" y="30"/>
                  <a:pt x="96" y="30"/>
                </a:cubicBezTo>
                <a:cubicBezTo>
                  <a:pt x="99" y="31"/>
                  <a:pt x="99" y="32"/>
                  <a:pt x="98" y="34"/>
                </a:cubicBezTo>
                <a:cubicBezTo>
                  <a:pt x="96" y="36"/>
                  <a:pt x="96" y="38"/>
                  <a:pt x="97" y="40"/>
                </a:cubicBezTo>
                <a:cubicBezTo>
                  <a:pt x="99" y="44"/>
                  <a:pt x="96" y="48"/>
                  <a:pt x="89" y="48"/>
                </a:cubicBezTo>
                <a:cubicBezTo>
                  <a:pt x="88" y="48"/>
                  <a:pt x="88" y="48"/>
                  <a:pt x="88" y="48"/>
                </a:cubicBezTo>
                <a:cubicBezTo>
                  <a:pt x="87" y="48"/>
                  <a:pt x="86" y="48"/>
                  <a:pt x="86" y="48"/>
                </a:cubicBezTo>
                <a:cubicBezTo>
                  <a:pt x="80" y="48"/>
                  <a:pt x="77" y="50"/>
                  <a:pt x="73" y="53"/>
                </a:cubicBezTo>
                <a:cubicBezTo>
                  <a:pt x="72" y="54"/>
                  <a:pt x="70" y="55"/>
                  <a:pt x="66" y="55"/>
                </a:cubicBezTo>
                <a:cubicBezTo>
                  <a:pt x="63" y="55"/>
                  <a:pt x="63" y="52"/>
                  <a:pt x="61" y="51"/>
                </a:cubicBezTo>
                <a:cubicBezTo>
                  <a:pt x="55" y="47"/>
                  <a:pt x="55" y="46"/>
                  <a:pt x="58" y="42"/>
                </a:cubicBezTo>
                <a:cubicBezTo>
                  <a:pt x="61" y="38"/>
                  <a:pt x="65" y="36"/>
                  <a:pt x="70" y="36"/>
                </a:cubicBezTo>
                <a:cubicBezTo>
                  <a:pt x="71" y="36"/>
                  <a:pt x="72" y="36"/>
                  <a:pt x="74" y="37"/>
                </a:cubicBezTo>
                <a:cubicBezTo>
                  <a:pt x="75" y="37"/>
                  <a:pt x="76" y="37"/>
                  <a:pt x="77" y="37"/>
                </a:cubicBezTo>
                <a:moveTo>
                  <a:pt x="110" y="0"/>
                </a:moveTo>
                <a:cubicBezTo>
                  <a:pt x="109" y="0"/>
                  <a:pt x="108" y="0"/>
                  <a:pt x="107" y="0"/>
                </a:cubicBezTo>
                <a:cubicBezTo>
                  <a:pt x="104" y="1"/>
                  <a:pt x="104" y="3"/>
                  <a:pt x="105" y="5"/>
                </a:cubicBezTo>
                <a:cubicBezTo>
                  <a:pt x="108" y="9"/>
                  <a:pt x="106" y="12"/>
                  <a:pt x="104" y="15"/>
                </a:cubicBezTo>
                <a:cubicBezTo>
                  <a:pt x="109" y="17"/>
                  <a:pt x="112" y="20"/>
                  <a:pt x="119" y="20"/>
                </a:cubicBezTo>
                <a:cubicBezTo>
                  <a:pt x="119" y="20"/>
                  <a:pt x="119" y="20"/>
                  <a:pt x="119" y="20"/>
                </a:cubicBezTo>
                <a:cubicBezTo>
                  <a:pt x="119" y="20"/>
                  <a:pt x="119" y="20"/>
                  <a:pt x="119" y="20"/>
                </a:cubicBezTo>
                <a:cubicBezTo>
                  <a:pt x="120" y="20"/>
                  <a:pt x="121" y="22"/>
                  <a:pt x="121" y="22"/>
                </a:cubicBezTo>
                <a:cubicBezTo>
                  <a:pt x="122" y="26"/>
                  <a:pt x="123" y="30"/>
                  <a:pt x="118" y="33"/>
                </a:cubicBezTo>
                <a:cubicBezTo>
                  <a:pt x="112" y="31"/>
                  <a:pt x="117" y="26"/>
                  <a:pt x="110" y="24"/>
                </a:cubicBezTo>
                <a:cubicBezTo>
                  <a:pt x="106" y="23"/>
                  <a:pt x="103" y="20"/>
                  <a:pt x="104" y="15"/>
                </a:cubicBezTo>
                <a:cubicBezTo>
                  <a:pt x="102" y="17"/>
                  <a:pt x="100" y="20"/>
                  <a:pt x="99" y="22"/>
                </a:cubicBezTo>
                <a:cubicBezTo>
                  <a:pt x="97" y="23"/>
                  <a:pt x="94" y="24"/>
                  <a:pt x="91" y="24"/>
                </a:cubicBezTo>
                <a:cubicBezTo>
                  <a:pt x="90" y="24"/>
                  <a:pt x="89" y="24"/>
                  <a:pt x="88" y="24"/>
                </a:cubicBezTo>
                <a:cubicBezTo>
                  <a:pt x="85" y="24"/>
                  <a:pt x="83" y="24"/>
                  <a:pt x="81" y="24"/>
                </a:cubicBezTo>
                <a:cubicBezTo>
                  <a:pt x="79" y="24"/>
                  <a:pt x="77" y="24"/>
                  <a:pt x="75" y="24"/>
                </a:cubicBezTo>
                <a:cubicBezTo>
                  <a:pt x="0" y="86"/>
                  <a:pt x="0" y="86"/>
                  <a:pt x="0" y="86"/>
                </a:cubicBezTo>
                <a:cubicBezTo>
                  <a:pt x="7" y="92"/>
                  <a:pt x="13" y="99"/>
                  <a:pt x="18" y="105"/>
                </a:cubicBezTo>
                <a:cubicBezTo>
                  <a:pt x="36" y="95"/>
                  <a:pt x="36" y="95"/>
                  <a:pt x="36" y="95"/>
                </a:cubicBezTo>
                <a:cubicBezTo>
                  <a:pt x="35" y="93"/>
                  <a:pt x="36" y="92"/>
                  <a:pt x="39" y="91"/>
                </a:cubicBezTo>
                <a:cubicBezTo>
                  <a:pt x="41" y="91"/>
                  <a:pt x="43" y="90"/>
                  <a:pt x="45" y="89"/>
                </a:cubicBezTo>
                <a:cubicBezTo>
                  <a:pt x="164" y="18"/>
                  <a:pt x="164" y="18"/>
                  <a:pt x="164" y="18"/>
                </a:cubicBezTo>
                <a:cubicBezTo>
                  <a:pt x="162" y="15"/>
                  <a:pt x="163" y="12"/>
                  <a:pt x="165" y="9"/>
                </a:cubicBezTo>
                <a:cubicBezTo>
                  <a:pt x="166" y="7"/>
                  <a:pt x="168" y="6"/>
                  <a:pt x="165" y="5"/>
                </a:cubicBezTo>
                <a:cubicBezTo>
                  <a:pt x="164" y="5"/>
                  <a:pt x="164" y="5"/>
                  <a:pt x="164" y="5"/>
                </a:cubicBezTo>
                <a:cubicBezTo>
                  <a:pt x="162" y="5"/>
                  <a:pt x="160" y="6"/>
                  <a:pt x="160" y="7"/>
                </a:cubicBezTo>
                <a:cubicBezTo>
                  <a:pt x="157" y="12"/>
                  <a:pt x="152" y="16"/>
                  <a:pt x="147" y="19"/>
                </a:cubicBezTo>
                <a:cubicBezTo>
                  <a:pt x="144" y="21"/>
                  <a:pt x="141" y="22"/>
                  <a:pt x="137" y="22"/>
                </a:cubicBezTo>
                <a:cubicBezTo>
                  <a:pt x="134" y="22"/>
                  <a:pt x="131" y="21"/>
                  <a:pt x="129" y="19"/>
                </a:cubicBezTo>
                <a:cubicBezTo>
                  <a:pt x="126" y="16"/>
                  <a:pt x="123" y="14"/>
                  <a:pt x="119" y="12"/>
                </a:cubicBezTo>
                <a:cubicBezTo>
                  <a:pt x="115" y="10"/>
                  <a:pt x="115" y="8"/>
                  <a:pt x="117" y="5"/>
                </a:cubicBezTo>
                <a:cubicBezTo>
                  <a:pt x="118" y="4"/>
                  <a:pt x="122" y="3"/>
                  <a:pt x="118" y="2"/>
                </a:cubicBezTo>
                <a:cubicBezTo>
                  <a:pt x="116" y="1"/>
                  <a:pt x="113" y="0"/>
                  <a:pt x="110" y="0"/>
                </a:cubicBezTo>
              </a:path>
            </a:pathLst>
          </a:custGeom>
          <a:solidFill>
            <a:srgbClr val="C436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5" name="Freeform 111"/>
          <p:cNvSpPr>
            <a:spLocks noEditPoints="1"/>
          </p:cNvSpPr>
          <p:nvPr/>
        </p:nvSpPr>
        <p:spPr bwMode="auto">
          <a:xfrm>
            <a:off x="7181850" y="1427163"/>
            <a:ext cx="3373438" cy="1865313"/>
          </a:xfrm>
          <a:custGeom>
            <a:avLst/>
            <a:gdLst>
              <a:gd name="T0" fmla="*/ 199 w 239"/>
              <a:gd name="T1" fmla="*/ 126 h 132"/>
              <a:gd name="T2" fmla="*/ 209 w 239"/>
              <a:gd name="T3" fmla="*/ 132 h 132"/>
              <a:gd name="T4" fmla="*/ 208 w 239"/>
              <a:gd name="T5" fmla="*/ 131 h 132"/>
              <a:gd name="T6" fmla="*/ 204 w 239"/>
              <a:gd name="T7" fmla="*/ 124 h 132"/>
              <a:gd name="T8" fmla="*/ 1 w 239"/>
              <a:gd name="T9" fmla="*/ 52 h 132"/>
              <a:gd name="T10" fmla="*/ 5 w 239"/>
              <a:gd name="T11" fmla="*/ 56 h 132"/>
              <a:gd name="T12" fmla="*/ 4 w 239"/>
              <a:gd name="T13" fmla="*/ 52 h 132"/>
              <a:gd name="T14" fmla="*/ 37 w 239"/>
              <a:gd name="T15" fmla="*/ 37 h 132"/>
              <a:gd name="T16" fmla="*/ 23 w 239"/>
              <a:gd name="T17" fmla="*/ 45 h 132"/>
              <a:gd name="T18" fmla="*/ 16 w 239"/>
              <a:gd name="T19" fmla="*/ 61 h 132"/>
              <a:gd name="T20" fmla="*/ 17 w 239"/>
              <a:gd name="T21" fmla="*/ 62 h 132"/>
              <a:gd name="T22" fmla="*/ 20 w 239"/>
              <a:gd name="T23" fmla="*/ 55 h 132"/>
              <a:gd name="T24" fmla="*/ 37 w 239"/>
              <a:gd name="T25" fmla="*/ 37 h 132"/>
              <a:gd name="T26" fmla="*/ 123 w 239"/>
              <a:gd name="T27" fmla="*/ 28 h 132"/>
              <a:gd name="T28" fmla="*/ 106 w 239"/>
              <a:gd name="T29" fmla="*/ 36 h 132"/>
              <a:gd name="T30" fmla="*/ 79 w 239"/>
              <a:gd name="T31" fmla="*/ 51 h 132"/>
              <a:gd name="T32" fmla="*/ 65 w 239"/>
              <a:gd name="T33" fmla="*/ 57 h 132"/>
              <a:gd name="T34" fmla="*/ 58 w 239"/>
              <a:gd name="T35" fmla="*/ 58 h 132"/>
              <a:gd name="T36" fmla="*/ 84 w 239"/>
              <a:gd name="T37" fmla="*/ 52 h 132"/>
              <a:gd name="T38" fmla="*/ 111 w 239"/>
              <a:gd name="T39" fmla="*/ 38 h 132"/>
              <a:gd name="T40" fmla="*/ 136 w 239"/>
              <a:gd name="T41" fmla="*/ 25 h 132"/>
              <a:gd name="T42" fmla="*/ 224 w 239"/>
              <a:gd name="T43" fmla="*/ 21 h 132"/>
              <a:gd name="T44" fmla="*/ 226 w 239"/>
              <a:gd name="T45" fmla="*/ 28 h 132"/>
              <a:gd name="T46" fmla="*/ 228 w 239"/>
              <a:gd name="T47" fmla="*/ 56 h 132"/>
              <a:gd name="T48" fmla="*/ 232 w 239"/>
              <a:gd name="T49" fmla="*/ 64 h 132"/>
              <a:gd name="T50" fmla="*/ 236 w 239"/>
              <a:gd name="T51" fmla="*/ 54 h 132"/>
              <a:gd name="T52" fmla="*/ 235 w 239"/>
              <a:gd name="T53" fmla="*/ 29 h 132"/>
              <a:gd name="T54" fmla="*/ 228 w 239"/>
              <a:gd name="T55" fmla="*/ 24 h 132"/>
              <a:gd name="T56" fmla="*/ 224 w 239"/>
              <a:gd name="T57" fmla="*/ 21 h 132"/>
              <a:gd name="T58" fmla="*/ 165 w 239"/>
              <a:gd name="T59" fmla="*/ 0 h 132"/>
              <a:gd name="T60" fmla="*/ 154 w 239"/>
              <a:gd name="T61" fmla="*/ 9 h 132"/>
              <a:gd name="T62" fmla="*/ 167 w 239"/>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9" h="132">
                <a:moveTo>
                  <a:pt x="204" y="124"/>
                </a:moveTo>
                <a:cubicBezTo>
                  <a:pt x="199" y="126"/>
                  <a:pt x="199" y="126"/>
                  <a:pt x="199" y="126"/>
                </a:cubicBezTo>
                <a:cubicBezTo>
                  <a:pt x="199" y="129"/>
                  <a:pt x="201" y="132"/>
                  <a:pt x="208" y="132"/>
                </a:cubicBezTo>
                <a:cubicBezTo>
                  <a:pt x="208" y="132"/>
                  <a:pt x="209" y="132"/>
                  <a:pt x="209" y="132"/>
                </a:cubicBezTo>
                <a:cubicBezTo>
                  <a:pt x="209" y="132"/>
                  <a:pt x="209" y="132"/>
                  <a:pt x="209" y="132"/>
                </a:cubicBezTo>
                <a:cubicBezTo>
                  <a:pt x="209" y="132"/>
                  <a:pt x="208" y="132"/>
                  <a:pt x="208" y="131"/>
                </a:cubicBezTo>
                <a:cubicBezTo>
                  <a:pt x="208" y="131"/>
                  <a:pt x="208" y="131"/>
                  <a:pt x="208" y="131"/>
                </a:cubicBezTo>
                <a:cubicBezTo>
                  <a:pt x="203" y="129"/>
                  <a:pt x="203" y="127"/>
                  <a:pt x="204" y="124"/>
                </a:cubicBezTo>
                <a:moveTo>
                  <a:pt x="3" y="52"/>
                </a:moveTo>
                <a:cubicBezTo>
                  <a:pt x="2" y="52"/>
                  <a:pt x="2" y="52"/>
                  <a:pt x="1" y="52"/>
                </a:cubicBezTo>
                <a:cubicBezTo>
                  <a:pt x="0" y="54"/>
                  <a:pt x="0" y="54"/>
                  <a:pt x="0" y="54"/>
                </a:cubicBezTo>
                <a:cubicBezTo>
                  <a:pt x="2" y="55"/>
                  <a:pt x="4" y="55"/>
                  <a:pt x="5" y="56"/>
                </a:cubicBezTo>
                <a:cubicBezTo>
                  <a:pt x="5" y="56"/>
                  <a:pt x="5" y="55"/>
                  <a:pt x="6" y="54"/>
                </a:cubicBezTo>
                <a:cubicBezTo>
                  <a:pt x="6" y="53"/>
                  <a:pt x="5" y="52"/>
                  <a:pt x="4" y="52"/>
                </a:cubicBezTo>
                <a:cubicBezTo>
                  <a:pt x="3" y="52"/>
                  <a:pt x="3" y="52"/>
                  <a:pt x="3" y="52"/>
                </a:cubicBezTo>
                <a:moveTo>
                  <a:pt x="37" y="37"/>
                </a:moveTo>
                <a:cubicBezTo>
                  <a:pt x="35" y="37"/>
                  <a:pt x="34" y="38"/>
                  <a:pt x="33" y="39"/>
                </a:cubicBezTo>
                <a:cubicBezTo>
                  <a:pt x="30" y="41"/>
                  <a:pt x="27" y="43"/>
                  <a:pt x="23" y="45"/>
                </a:cubicBezTo>
                <a:cubicBezTo>
                  <a:pt x="15" y="48"/>
                  <a:pt x="9" y="52"/>
                  <a:pt x="17" y="58"/>
                </a:cubicBezTo>
                <a:cubicBezTo>
                  <a:pt x="18" y="58"/>
                  <a:pt x="17" y="60"/>
                  <a:pt x="16" y="61"/>
                </a:cubicBezTo>
                <a:cubicBezTo>
                  <a:pt x="15" y="61"/>
                  <a:pt x="15" y="61"/>
                  <a:pt x="15" y="61"/>
                </a:cubicBezTo>
                <a:cubicBezTo>
                  <a:pt x="16" y="61"/>
                  <a:pt x="16" y="62"/>
                  <a:pt x="17" y="62"/>
                </a:cubicBezTo>
                <a:cubicBezTo>
                  <a:pt x="21" y="61"/>
                  <a:pt x="22" y="59"/>
                  <a:pt x="21" y="56"/>
                </a:cubicBezTo>
                <a:cubicBezTo>
                  <a:pt x="21" y="56"/>
                  <a:pt x="21" y="55"/>
                  <a:pt x="20" y="55"/>
                </a:cubicBezTo>
                <a:cubicBezTo>
                  <a:pt x="20" y="52"/>
                  <a:pt x="27" y="45"/>
                  <a:pt x="32" y="44"/>
                </a:cubicBezTo>
                <a:cubicBezTo>
                  <a:pt x="37" y="37"/>
                  <a:pt x="37" y="37"/>
                  <a:pt x="37" y="37"/>
                </a:cubicBezTo>
                <a:moveTo>
                  <a:pt x="131" y="24"/>
                </a:moveTo>
                <a:cubicBezTo>
                  <a:pt x="128" y="24"/>
                  <a:pt x="125" y="25"/>
                  <a:pt x="123" y="28"/>
                </a:cubicBezTo>
                <a:cubicBezTo>
                  <a:pt x="122" y="30"/>
                  <a:pt x="118" y="31"/>
                  <a:pt x="114" y="31"/>
                </a:cubicBezTo>
                <a:cubicBezTo>
                  <a:pt x="110" y="32"/>
                  <a:pt x="107" y="33"/>
                  <a:pt x="106" y="36"/>
                </a:cubicBezTo>
                <a:cubicBezTo>
                  <a:pt x="106" y="38"/>
                  <a:pt x="103" y="39"/>
                  <a:pt x="100" y="39"/>
                </a:cubicBezTo>
                <a:cubicBezTo>
                  <a:pt x="89" y="41"/>
                  <a:pt x="80" y="44"/>
                  <a:pt x="79" y="51"/>
                </a:cubicBezTo>
                <a:cubicBezTo>
                  <a:pt x="78" y="54"/>
                  <a:pt x="72" y="57"/>
                  <a:pt x="67" y="57"/>
                </a:cubicBezTo>
                <a:cubicBezTo>
                  <a:pt x="66" y="57"/>
                  <a:pt x="66" y="57"/>
                  <a:pt x="65" y="57"/>
                </a:cubicBezTo>
                <a:cubicBezTo>
                  <a:pt x="63" y="57"/>
                  <a:pt x="62" y="56"/>
                  <a:pt x="61" y="55"/>
                </a:cubicBezTo>
                <a:cubicBezTo>
                  <a:pt x="58" y="58"/>
                  <a:pt x="58" y="58"/>
                  <a:pt x="58" y="58"/>
                </a:cubicBezTo>
                <a:cubicBezTo>
                  <a:pt x="62" y="59"/>
                  <a:pt x="65" y="60"/>
                  <a:pt x="68" y="60"/>
                </a:cubicBezTo>
                <a:cubicBezTo>
                  <a:pt x="75" y="60"/>
                  <a:pt x="81" y="57"/>
                  <a:pt x="84" y="52"/>
                </a:cubicBezTo>
                <a:cubicBezTo>
                  <a:pt x="86" y="47"/>
                  <a:pt x="92" y="44"/>
                  <a:pt x="100" y="42"/>
                </a:cubicBezTo>
                <a:cubicBezTo>
                  <a:pt x="105" y="42"/>
                  <a:pt x="107" y="40"/>
                  <a:pt x="111" y="38"/>
                </a:cubicBezTo>
                <a:cubicBezTo>
                  <a:pt x="117" y="35"/>
                  <a:pt x="123" y="30"/>
                  <a:pt x="131" y="29"/>
                </a:cubicBezTo>
                <a:cubicBezTo>
                  <a:pt x="136" y="25"/>
                  <a:pt x="136" y="25"/>
                  <a:pt x="136" y="25"/>
                </a:cubicBezTo>
                <a:cubicBezTo>
                  <a:pt x="135" y="25"/>
                  <a:pt x="133" y="24"/>
                  <a:pt x="131" y="24"/>
                </a:cubicBezTo>
                <a:moveTo>
                  <a:pt x="224" y="21"/>
                </a:moveTo>
                <a:cubicBezTo>
                  <a:pt x="220" y="23"/>
                  <a:pt x="220" y="23"/>
                  <a:pt x="220" y="23"/>
                </a:cubicBezTo>
                <a:cubicBezTo>
                  <a:pt x="221" y="25"/>
                  <a:pt x="223" y="26"/>
                  <a:pt x="226" y="28"/>
                </a:cubicBezTo>
                <a:cubicBezTo>
                  <a:pt x="229" y="29"/>
                  <a:pt x="230" y="30"/>
                  <a:pt x="230" y="32"/>
                </a:cubicBezTo>
                <a:cubicBezTo>
                  <a:pt x="228" y="40"/>
                  <a:pt x="233" y="48"/>
                  <a:pt x="228" y="56"/>
                </a:cubicBezTo>
                <a:cubicBezTo>
                  <a:pt x="225" y="61"/>
                  <a:pt x="225" y="64"/>
                  <a:pt x="228" y="66"/>
                </a:cubicBezTo>
                <a:cubicBezTo>
                  <a:pt x="232" y="64"/>
                  <a:pt x="232" y="64"/>
                  <a:pt x="232" y="64"/>
                </a:cubicBezTo>
                <a:cubicBezTo>
                  <a:pt x="231" y="63"/>
                  <a:pt x="231" y="61"/>
                  <a:pt x="232" y="58"/>
                </a:cubicBezTo>
                <a:cubicBezTo>
                  <a:pt x="233" y="57"/>
                  <a:pt x="234" y="55"/>
                  <a:pt x="236" y="54"/>
                </a:cubicBezTo>
                <a:cubicBezTo>
                  <a:pt x="238" y="52"/>
                  <a:pt x="239" y="51"/>
                  <a:pt x="238" y="49"/>
                </a:cubicBezTo>
                <a:cubicBezTo>
                  <a:pt x="234" y="43"/>
                  <a:pt x="235" y="36"/>
                  <a:pt x="235" y="29"/>
                </a:cubicBezTo>
                <a:cubicBezTo>
                  <a:pt x="235" y="27"/>
                  <a:pt x="235" y="24"/>
                  <a:pt x="229" y="24"/>
                </a:cubicBezTo>
                <a:cubicBezTo>
                  <a:pt x="228" y="24"/>
                  <a:pt x="228" y="24"/>
                  <a:pt x="228" y="24"/>
                </a:cubicBezTo>
                <a:cubicBezTo>
                  <a:pt x="228" y="24"/>
                  <a:pt x="228" y="24"/>
                  <a:pt x="228" y="24"/>
                </a:cubicBezTo>
                <a:cubicBezTo>
                  <a:pt x="224" y="24"/>
                  <a:pt x="224" y="22"/>
                  <a:pt x="224" y="21"/>
                </a:cubicBezTo>
                <a:cubicBezTo>
                  <a:pt x="224" y="21"/>
                  <a:pt x="224" y="21"/>
                  <a:pt x="224" y="21"/>
                </a:cubicBezTo>
                <a:moveTo>
                  <a:pt x="165" y="0"/>
                </a:moveTo>
                <a:cubicBezTo>
                  <a:pt x="163" y="0"/>
                  <a:pt x="162" y="0"/>
                  <a:pt x="160" y="1"/>
                </a:cubicBezTo>
                <a:cubicBezTo>
                  <a:pt x="153" y="4"/>
                  <a:pt x="151" y="6"/>
                  <a:pt x="154" y="9"/>
                </a:cubicBezTo>
                <a:cubicBezTo>
                  <a:pt x="155" y="9"/>
                  <a:pt x="155" y="9"/>
                  <a:pt x="155" y="10"/>
                </a:cubicBezTo>
                <a:cubicBezTo>
                  <a:pt x="167" y="0"/>
                  <a:pt x="167" y="0"/>
                  <a:pt x="167" y="0"/>
                </a:cubicBezTo>
                <a:cubicBezTo>
                  <a:pt x="166" y="0"/>
                  <a:pt x="166" y="0"/>
                  <a:pt x="165"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6" name="Freeform 112"/>
          <p:cNvSpPr/>
          <p:nvPr/>
        </p:nvSpPr>
        <p:spPr bwMode="auto">
          <a:xfrm>
            <a:off x="9975850" y="2332038"/>
            <a:ext cx="790575" cy="876300"/>
          </a:xfrm>
          <a:custGeom>
            <a:avLst/>
            <a:gdLst>
              <a:gd name="T0" fmla="*/ 34 w 56"/>
              <a:gd name="T1" fmla="*/ 0 h 62"/>
              <a:gd name="T2" fmla="*/ 30 w 56"/>
              <a:gd name="T3" fmla="*/ 2 h 62"/>
              <a:gd name="T4" fmla="*/ 41 w 56"/>
              <a:gd name="T5" fmla="*/ 6 h 62"/>
              <a:gd name="T6" fmla="*/ 47 w 56"/>
              <a:gd name="T7" fmla="*/ 10 h 62"/>
              <a:gd name="T8" fmla="*/ 42 w 56"/>
              <a:gd name="T9" fmla="*/ 14 h 62"/>
              <a:gd name="T10" fmla="*/ 33 w 56"/>
              <a:gd name="T11" fmla="*/ 16 h 62"/>
              <a:gd name="T12" fmla="*/ 9 w 56"/>
              <a:gd name="T13" fmla="*/ 29 h 62"/>
              <a:gd name="T14" fmla="*/ 5 w 56"/>
              <a:gd name="T15" fmla="*/ 35 h 62"/>
              <a:gd name="T16" fmla="*/ 6 w 56"/>
              <a:gd name="T17" fmla="*/ 46 h 62"/>
              <a:gd name="T18" fmla="*/ 6 w 56"/>
              <a:gd name="T19" fmla="*/ 53 h 62"/>
              <a:gd name="T20" fmla="*/ 1 w 56"/>
              <a:gd name="T21" fmla="*/ 61 h 62"/>
              <a:gd name="T22" fmla="*/ 1 w 56"/>
              <a:gd name="T23" fmla="*/ 62 h 62"/>
              <a:gd name="T24" fmla="*/ 6 w 56"/>
              <a:gd name="T25" fmla="*/ 60 h 62"/>
              <a:gd name="T26" fmla="*/ 7 w 56"/>
              <a:gd name="T27" fmla="*/ 59 h 62"/>
              <a:gd name="T28" fmla="*/ 16 w 56"/>
              <a:gd name="T29" fmla="*/ 53 h 62"/>
              <a:gd name="T30" fmla="*/ 18 w 56"/>
              <a:gd name="T31" fmla="*/ 48 h 62"/>
              <a:gd name="T32" fmla="*/ 10 w 56"/>
              <a:gd name="T33" fmla="*/ 44 h 62"/>
              <a:gd name="T34" fmla="*/ 9 w 56"/>
              <a:gd name="T35" fmla="*/ 38 h 62"/>
              <a:gd name="T36" fmla="*/ 15 w 56"/>
              <a:gd name="T37" fmla="*/ 30 h 62"/>
              <a:gd name="T38" fmla="*/ 33 w 56"/>
              <a:gd name="T39" fmla="*/ 19 h 62"/>
              <a:gd name="T40" fmla="*/ 56 w 56"/>
              <a:gd name="T41" fmla="*/ 11 h 62"/>
              <a:gd name="T42" fmla="*/ 56 w 56"/>
              <a:gd name="T43" fmla="*/ 10 h 62"/>
              <a:gd name="T44" fmla="*/ 50 w 56"/>
              <a:gd name="T45" fmla="*/ 4 h 62"/>
              <a:gd name="T46" fmla="*/ 44 w 56"/>
              <a:gd name="T47" fmla="*/ 3 h 62"/>
              <a:gd name="T48" fmla="*/ 34 w 56"/>
              <a:gd name="T4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62">
                <a:moveTo>
                  <a:pt x="34" y="0"/>
                </a:moveTo>
                <a:cubicBezTo>
                  <a:pt x="30" y="2"/>
                  <a:pt x="30" y="2"/>
                  <a:pt x="30" y="2"/>
                </a:cubicBezTo>
                <a:cubicBezTo>
                  <a:pt x="32" y="3"/>
                  <a:pt x="36" y="5"/>
                  <a:pt x="41" y="6"/>
                </a:cubicBezTo>
                <a:cubicBezTo>
                  <a:pt x="44" y="7"/>
                  <a:pt x="46" y="8"/>
                  <a:pt x="47" y="10"/>
                </a:cubicBezTo>
                <a:cubicBezTo>
                  <a:pt x="47" y="12"/>
                  <a:pt x="44" y="13"/>
                  <a:pt x="42" y="14"/>
                </a:cubicBezTo>
                <a:cubicBezTo>
                  <a:pt x="39" y="15"/>
                  <a:pt x="36" y="16"/>
                  <a:pt x="33" y="16"/>
                </a:cubicBezTo>
                <a:cubicBezTo>
                  <a:pt x="19" y="17"/>
                  <a:pt x="12" y="21"/>
                  <a:pt x="9" y="29"/>
                </a:cubicBezTo>
                <a:cubicBezTo>
                  <a:pt x="9" y="31"/>
                  <a:pt x="8" y="33"/>
                  <a:pt x="5" y="35"/>
                </a:cubicBezTo>
                <a:cubicBezTo>
                  <a:pt x="0" y="39"/>
                  <a:pt x="0" y="43"/>
                  <a:pt x="6" y="46"/>
                </a:cubicBezTo>
                <a:cubicBezTo>
                  <a:pt x="10" y="49"/>
                  <a:pt x="9" y="50"/>
                  <a:pt x="6" y="53"/>
                </a:cubicBezTo>
                <a:cubicBezTo>
                  <a:pt x="3" y="55"/>
                  <a:pt x="1" y="58"/>
                  <a:pt x="1" y="61"/>
                </a:cubicBezTo>
                <a:cubicBezTo>
                  <a:pt x="1" y="61"/>
                  <a:pt x="1" y="61"/>
                  <a:pt x="1" y="62"/>
                </a:cubicBezTo>
                <a:cubicBezTo>
                  <a:pt x="6" y="60"/>
                  <a:pt x="6" y="60"/>
                  <a:pt x="6" y="60"/>
                </a:cubicBezTo>
                <a:cubicBezTo>
                  <a:pt x="7" y="60"/>
                  <a:pt x="7" y="59"/>
                  <a:pt x="7" y="59"/>
                </a:cubicBezTo>
                <a:cubicBezTo>
                  <a:pt x="8" y="55"/>
                  <a:pt x="10" y="54"/>
                  <a:pt x="16" y="53"/>
                </a:cubicBezTo>
                <a:cubicBezTo>
                  <a:pt x="21" y="52"/>
                  <a:pt x="22" y="50"/>
                  <a:pt x="18" y="48"/>
                </a:cubicBezTo>
                <a:cubicBezTo>
                  <a:pt x="15" y="47"/>
                  <a:pt x="12" y="46"/>
                  <a:pt x="10" y="44"/>
                </a:cubicBezTo>
                <a:cubicBezTo>
                  <a:pt x="5" y="42"/>
                  <a:pt x="4" y="40"/>
                  <a:pt x="9" y="38"/>
                </a:cubicBezTo>
                <a:cubicBezTo>
                  <a:pt x="13" y="36"/>
                  <a:pt x="14" y="33"/>
                  <a:pt x="15" y="30"/>
                </a:cubicBezTo>
                <a:cubicBezTo>
                  <a:pt x="15" y="24"/>
                  <a:pt x="23" y="20"/>
                  <a:pt x="33" y="19"/>
                </a:cubicBezTo>
                <a:cubicBezTo>
                  <a:pt x="43" y="19"/>
                  <a:pt x="49" y="15"/>
                  <a:pt x="56" y="11"/>
                </a:cubicBezTo>
                <a:cubicBezTo>
                  <a:pt x="56" y="11"/>
                  <a:pt x="56" y="10"/>
                  <a:pt x="56" y="10"/>
                </a:cubicBezTo>
                <a:cubicBezTo>
                  <a:pt x="54" y="8"/>
                  <a:pt x="52" y="6"/>
                  <a:pt x="50" y="4"/>
                </a:cubicBezTo>
                <a:cubicBezTo>
                  <a:pt x="50" y="3"/>
                  <a:pt x="46" y="3"/>
                  <a:pt x="44" y="3"/>
                </a:cubicBezTo>
                <a:cubicBezTo>
                  <a:pt x="39" y="3"/>
                  <a:pt x="35" y="2"/>
                  <a:pt x="34"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7" name="Freeform 113"/>
          <p:cNvSpPr/>
          <p:nvPr/>
        </p:nvSpPr>
        <p:spPr bwMode="auto">
          <a:xfrm>
            <a:off x="9031288" y="1427163"/>
            <a:ext cx="1439863" cy="409575"/>
          </a:xfrm>
          <a:custGeom>
            <a:avLst/>
            <a:gdLst>
              <a:gd name="T0" fmla="*/ 36 w 102"/>
              <a:gd name="T1" fmla="*/ 0 h 29"/>
              <a:gd name="T2" fmla="*/ 24 w 102"/>
              <a:gd name="T3" fmla="*/ 10 h 29"/>
              <a:gd name="T4" fmla="*/ 24 w 102"/>
              <a:gd name="T5" fmla="*/ 21 h 29"/>
              <a:gd name="T6" fmla="*/ 18 w 102"/>
              <a:gd name="T7" fmla="*/ 26 h 29"/>
              <a:gd name="T8" fmla="*/ 16 w 102"/>
              <a:gd name="T9" fmla="*/ 27 h 29"/>
              <a:gd name="T10" fmla="*/ 9 w 102"/>
              <a:gd name="T11" fmla="*/ 25 h 29"/>
              <a:gd name="T12" fmla="*/ 5 w 102"/>
              <a:gd name="T13" fmla="*/ 25 h 29"/>
              <a:gd name="T14" fmla="*/ 0 w 102"/>
              <a:gd name="T15" fmla="*/ 29 h 29"/>
              <a:gd name="T16" fmla="*/ 6 w 102"/>
              <a:gd name="T17" fmla="*/ 29 h 29"/>
              <a:gd name="T18" fmla="*/ 13 w 102"/>
              <a:gd name="T19" fmla="*/ 29 h 29"/>
              <a:gd name="T20" fmla="*/ 16 w 102"/>
              <a:gd name="T21" fmla="*/ 29 h 29"/>
              <a:gd name="T22" fmla="*/ 24 w 102"/>
              <a:gd name="T23" fmla="*/ 27 h 29"/>
              <a:gd name="T24" fmla="*/ 29 w 102"/>
              <a:gd name="T25" fmla="*/ 20 h 29"/>
              <a:gd name="T26" fmla="*/ 29 w 102"/>
              <a:gd name="T27" fmla="*/ 20 h 29"/>
              <a:gd name="T28" fmla="*/ 29 w 102"/>
              <a:gd name="T29" fmla="*/ 20 h 29"/>
              <a:gd name="T30" fmla="*/ 30 w 102"/>
              <a:gd name="T31" fmla="*/ 10 h 29"/>
              <a:gd name="T32" fmla="*/ 32 w 102"/>
              <a:gd name="T33" fmla="*/ 5 h 29"/>
              <a:gd name="T34" fmla="*/ 35 w 102"/>
              <a:gd name="T35" fmla="*/ 5 h 29"/>
              <a:gd name="T36" fmla="*/ 43 w 102"/>
              <a:gd name="T37" fmla="*/ 7 h 29"/>
              <a:gd name="T38" fmla="*/ 42 w 102"/>
              <a:gd name="T39" fmla="*/ 10 h 29"/>
              <a:gd name="T40" fmla="*/ 44 w 102"/>
              <a:gd name="T41" fmla="*/ 17 h 29"/>
              <a:gd name="T42" fmla="*/ 54 w 102"/>
              <a:gd name="T43" fmla="*/ 24 h 29"/>
              <a:gd name="T44" fmla="*/ 62 w 102"/>
              <a:gd name="T45" fmla="*/ 27 h 29"/>
              <a:gd name="T46" fmla="*/ 72 w 102"/>
              <a:gd name="T47" fmla="*/ 24 h 29"/>
              <a:gd name="T48" fmla="*/ 85 w 102"/>
              <a:gd name="T49" fmla="*/ 12 h 29"/>
              <a:gd name="T50" fmla="*/ 89 w 102"/>
              <a:gd name="T51" fmla="*/ 10 h 29"/>
              <a:gd name="T52" fmla="*/ 90 w 102"/>
              <a:gd name="T53" fmla="*/ 10 h 29"/>
              <a:gd name="T54" fmla="*/ 90 w 102"/>
              <a:gd name="T55" fmla="*/ 14 h 29"/>
              <a:gd name="T56" fmla="*/ 89 w 102"/>
              <a:gd name="T57" fmla="*/ 23 h 29"/>
              <a:gd name="T58" fmla="*/ 93 w 102"/>
              <a:gd name="T59" fmla="*/ 21 h 29"/>
              <a:gd name="T60" fmla="*/ 97 w 102"/>
              <a:gd name="T61" fmla="*/ 14 h 29"/>
              <a:gd name="T62" fmla="*/ 99 w 102"/>
              <a:gd name="T63" fmla="*/ 9 h 29"/>
              <a:gd name="T64" fmla="*/ 88 w 102"/>
              <a:gd name="T65" fmla="*/ 4 h 29"/>
              <a:gd name="T66" fmla="*/ 87 w 102"/>
              <a:gd name="T67" fmla="*/ 4 h 29"/>
              <a:gd name="T68" fmla="*/ 83 w 102"/>
              <a:gd name="T69" fmla="*/ 6 h 29"/>
              <a:gd name="T70" fmla="*/ 67 w 102"/>
              <a:gd name="T71" fmla="*/ 23 h 29"/>
              <a:gd name="T72" fmla="*/ 63 w 102"/>
              <a:gd name="T73" fmla="*/ 25 h 29"/>
              <a:gd name="T74" fmla="*/ 62 w 102"/>
              <a:gd name="T75" fmla="*/ 25 h 29"/>
              <a:gd name="T76" fmla="*/ 57 w 102"/>
              <a:gd name="T77" fmla="*/ 21 h 29"/>
              <a:gd name="T78" fmla="*/ 52 w 102"/>
              <a:gd name="T79" fmla="*/ 16 h 29"/>
              <a:gd name="T80" fmla="*/ 45 w 102"/>
              <a:gd name="T81" fmla="*/ 13 h 29"/>
              <a:gd name="T82" fmla="*/ 51 w 102"/>
              <a:gd name="T83" fmla="*/ 10 h 29"/>
              <a:gd name="T84" fmla="*/ 54 w 102"/>
              <a:gd name="T85" fmla="*/ 5 h 29"/>
              <a:gd name="T86" fmla="*/ 50 w 102"/>
              <a:gd name="T87" fmla="*/ 1 h 29"/>
              <a:gd name="T88" fmla="*/ 43 w 102"/>
              <a:gd name="T89" fmla="*/ 3 h 29"/>
              <a:gd name="T90" fmla="*/ 39 w 102"/>
              <a:gd name="T91" fmla="*/ 2 h 29"/>
              <a:gd name="T92" fmla="*/ 36 w 102"/>
              <a:gd name="T9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29">
                <a:moveTo>
                  <a:pt x="36" y="0"/>
                </a:moveTo>
                <a:cubicBezTo>
                  <a:pt x="24" y="10"/>
                  <a:pt x="24" y="10"/>
                  <a:pt x="24" y="10"/>
                </a:cubicBezTo>
                <a:cubicBezTo>
                  <a:pt x="28" y="13"/>
                  <a:pt x="26" y="17"/>
                  <a:pt x="24" y="21"/>
                </a:cubicBezTo>
                <a:cubicBezTo>
                  <a:pt x="23" y="23"/>
                  <a:pt x="21" y="25"/>
                  <a:pt x="18" y="26"/>
                </a:cubicBezTo>
                <a:cubicBezTo>
                  <a:pt x="17" y="27"/>
                  <a:pt x="16" y="27"/>
                  <a:pt x="16" y="27"/>
                </a:cubicBezTo>
                <a:cubicBezTo>
                  <a:pt x="13" y="27"/>
                  <a:pt x="11" y="26"/>
                  <a:pt x="9" y="25"/>
                </a:cubicBezTo>
                <a:cubicBezTo>
                  <a:pt x="8" y="25"/>
                  <a:pt x="6" y="25"/>
                  <a:pt x="5" y="25"/>
                </a:cubicBezTo>
                <a:cubicBezTo>
                  <a:pt x="0" y="29"/>
                  <a:pt x="0" y="29"/>
                  <a:pt x="0" y="29"/>
                </a:cubicBezTo>
                <a:cubicBezTo>
                  <a:pt x="2" y="29"/>
                  <a:pt x="4" y="29"/>
                  <a:pt x="6" y="29"/>
                </a:cubicBezTo>
                <a:cubicBezTo>
                  <a:pt x="8" y="29"/>
                  <a:pt x="10" y="29"/>
                  <a:pt x="13" y="29"/>
                </a:cubicBezTo>
                <a:cubicBezTo>
                  <a:pt x="14" y="29"/>
                  <a:pt x="15" y="29"/>
                  <a:pt x="16" y="29"/>
                </a:cubicBezTo>
                <a:cubicBezTo>
                  <a:pt x="19" y="29"/>
                  <a:pt x="22" y="28"/>
                  <a:pt x="24" y="27"/>
                </a:cubicBezTo>
                <a:cubicBezTo>
                  <a:pt x="25" y="25"/>
                  <a:pt x="27" y="22"/>
                  <a:pt x="29" y="20"/>
                </a:cubicBezTo>
                <a:cubicBezTo>
                  <a:pt x="29" y="20"/>
                  <a:pt x="29" y="20"/>
                  <a:pt x="29" y="20"/>
                </a:cubicBezTo>
                <a:cubicBezTo>
                  <a:pt x="29" y="20"/>
                  <a:pt x="29" y="20"/>
                  <a:pt x="29" y="20"/>
                </a:cubicBezTo>
                <a:cubicBezTo>
                  <a:pt x="31" y="17"/>
                  <a:pt x="33" y="14"/>
                  <a:pt x="30" y="10"/>
                </a:cubicBezTo>
                <a:cubicBezTo>
                  <a:pt x="29" y="8"/>
                  <a:pt x="29" y="6"/>
                  <a:pt x="32" y="5"/>
                </a:cubicBezTo>
                <a:cubicBezTo>
                  <a:pt x="33" y="5"/>
                  <a:pt x="34" y="5"/>
                  <a:pt x="35" y="5"/>
                </a:cubicBezTo>
                <a:cubicBezTo>
                  <a:pt x="38" y="5"/>
                  <a:pt x="41" y="6"/>
                  <a:pt x="43" y="7"/>
                </a:cubicBezTo>
                <a:cubicBezTo>
                  <a:pt x="47" y="8"/>
                  <a:pt x="43" y="9"/>
                  <a:pt x="42" y="10"/>
                </a:cubicBezTo>
                <a:cubicBezTo>
                  <a:pt x="40" y="13"/>
                  <a:pt x="40" y="15"/>
                  <a:pt x="44" y="17"/>
                </a:cubicBezTo>
                <a:cubicBezTo>
                  <a:pt x="48" y="19"/>
                  <a:pt x="51" y="21"/>
                  <a:pt x="54" y="24"/>
                </a:cubicBezTo>
                <a:cubicBezTo>
                  <a:pt x="56" y="26"/>
                  <a:pt x="59" y="27"/>
                  <a:pt x="62" y="27"/>
                </a:cubicBezTo>
                <a:cubicBezTo>
                  <a:pt x="66" y="27"/>
                  <a:pt x="69" y="26"/>
                  <a:pt x="72" y="24"/>
                </a:cubicBezTo>
                <a:cubicBezTo>
                  <a:pt x="77" y="21"/>
                  <a:pt x="82" y="17"/>
                  <a:pt x="85" y="12"/>
                </a:cubicBezTo>
                <a:cubicBezTo>
                  <a:pt x="85" y="11"/>
                  <a:pt x="87" y="10"/>
                  <a:pt x="89" y="10"/>
                </a:cubicBezTo>
                <a:cubicBezTo>
                  <a:pt x="89" y="10"/>
                  <a:pt x="89" y="10"/>
                  <a:pt x="90" y="10"/>
                </a:cubicBezTo>
                <a:cubicBezTo>
                  <a:pt x="93" y="11"/>
                  <a:pt x="91" y="12"/>
                  <a:pt x="90" y="14"/>
                </a:cubicBezTo>
                <a:cubicBezTo>
                  <a:pt x="88" y="17"/>
                  <a:pt x="87" y="20"/>
                  <a:pt x="89" y="23"/>
                </a:cubicBezTo>
                <a:cubicBezTo>
                  <a:pt x="93" y="21"/>
                  <a:pt x="93" y="21"/>
                  <a:pt x="93" y="21"/>
                </a:cubicBezTo>
                <a:cubicBezTo>
                  <a:pt x="93" y="18"/>
                  <a:pt x="94" y="16"/>
                  <a:pt x="97" y="14"/>
                </a:cubicBezTo>
                <a:cubicBezTo>
                  <a:pt x="99" y="13"/>
                  <a:pt x="102" y="11"/>
                  <a:pt x="99" y="9"/>
                </a:cubicBezTo>
                <a:cubicBezTo>
                  <a:pt x="96" y="7"/>
                  <a:pt x="93" y="5"/>
                  <a:pt x="88" y="4"/>
                </a:cubicBezTo>
                <a:cubicBezTo>
                  <a:pt x="87" y="4"/>
                  <a:pt x="87" y="4"/>
                  <a:pt x="87" y="4"/>
                </a:cubicBezTo>
                <a:cubicBezTo>
                  <a:pt x="85" y="4"/>
                  <a:pt x="84" y="5"/>
                  <a:pt x="83" y="6"/>
                </a:cubicBezTo>
                <a:cubicBezTo>
                  <a:pt x="79" y="12"/>
                  <a:pt x="75" y="18"/>
                  <a:pt x="67" y="23"/>
                </a:cubicBezTo>
                <a:cubicBezTo>
                  <a:pt x="66" y="23"/>
                  <a:pt x="65" y="25"/>
                  <a:pt x="63" y="25"/>
                </a:cubicBezTo>
                <a:cubicBezTo>
                  <a:pt x="63" y="25"/>
                  <a:pt x="62" y="25"/>
                  <a:pt x="62" y="25"/>
                </a:cubicBezTo>
                <a:cubicBezTo>
                  <a:pt x="59" y="24"/>
                  <a:pt x="57" y="23"/>
                  <a:pt x="57" y="21"/>
                </a:cubicBezTo>
                <a:cubicBezTo>
                  <a:pt x="58" y="19"/>
                  <a:pt x="57" y="17"/>
                  <a:pt x="52" y="16"/>
                </a:cubicBezTo>
                <a:cubicBezTo>
                  <a:pt x="49" y="15"/>
                  <a:pt x="45" y="15"/>
                  <a:pt x="45" y="13"/>
                </a:cubicBezTo>
                <a:cubicBezTo>
                  <a:pt x="45" y="11"/>
                  <a:pt x="49" y="11"/>
                  <a:pt x="51" y="10"/>
                </a:cubicBezTo>
                <a:cubicBezTo>
                  <a:pt x="55" y="9"/>
                  <a:pt x="56" y="7"/>
                  <a:pt x="54" y="5"/>
                </a:cubicBezTo>
                <a:cubicBezTo>
                  <a:pt x="53" y="4"/>
                  <a:pt x="53" y="2"/>
                  <a:pt x="50" y="1"/>
                </a:cubicBezTo>
                <a:cubicBezTo>
                  <a:pt x="48" y="2"/>
                  <a:pt x="46" y="3"/>
                  <a:pt x="43" y="3"/>
                </a:cubicBezTo>
                <a:cubicBezTo>
                  <a:pt x="42" y="3"/>
                  <a:pt x="41" y="3"/>
                  <a:pt x="39" y="2"/>
                </a:cubicBezTo>
                <a:cubicBezTo>
                  <a:pt x="38" y="1"/>
                  <a:pt x="37" y="0"/>
                  <a:pt x="36"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0" name="Freeform 116"/>
          <p:cNvSpPr>
            <a:spLocks noEditPoints="1"/>
          </p:cNvSpPr>
          <p:nvPr/>
        </p:nvSpPr>
        <p:spPr bwMode="auto">
          <a:xfrm>
            <a:off x="4614863" y="0"/>
            <a:ext cx="295275" cy="423863"/>
          </a:xfrm>
          <a:custGeom>
            <a:avLst/>
            <a:gdLst>
              <a:gd name="T0" fmla="*/ 6 w 21"/>
              <a:gd name="T1" fmla="*/ 18 h 30"/>
              <a:gd name="T2" fmla="*/ 10 w 21"/>
              <a:gd name="T3" fmla="*/ 30 h 30"/>
              <a:gd name="T4" fmla="*/ 20 w 21"/>
              <a:gd name="T5" fmla="*/ 22 h 30"/>
              <a:gd name="T6" fmla="*/ 13 w 21"/>
              <a:gd name="T7" fmla="*/ 19 h 30"/>
              <a:gd name="T8" fmla="*/ 6 w 21"/>
              <a:gd name="T9" fmla="*/ 18 h 30"/>
              <a:gd name="T10" fmla="*/ 13 w 21"/>
              <a:gd name="T11" fmla="*/ 0 h 30"/>
              <a:gd name="T12" fmla="*/ 0 w 21"/>
              <a:gd name="T13" fmla="*/ 0 h 30"/>
              <a:gd name="T14" fmla="*/ 3 w 21"/>
              <a:gd name="T15" fmla="*/ 8 h 30"/>
              <a:gd name="T16" fmla="*/ 13 w 2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0">
                <a:moveTo>
                  <a:pt x="6" y="18"/>
                </a:moveTo>
                <a:cubicBezTo>
                  <a:pt x="10" y="30"/>
                  <a:pt x="10" y="30"/>
                  <a:pt x="10" y="30"/>
                </a:cubicBezTo>
                <a:cubicBezTo>
                  <a:pt x="15" y="28"/>
                  <a:pt x="21" y="24"/>
                  <a:pt x="20" y="22"/>
                </a:cubicBezTo>
                <a:cubicBezTo>
                  <a:pt x="19" y="20"/>
                  <a:pt x="16" y="20"/>
                  <a:pt x="13" y="19"/>
                </a:cubicBezTo>
                <a:cubicBezTo>
                  <a:pt x="10" y="19"/>
                  <a:pt x="8" y="19"/>
                  <a:pt x="6" y="18"/>
                </a:cubicBezTo>
                <a:moveTo>
                  <a:pt x="13" y="0"/>
                </a:moveTo>
                <a:cubicBezTo>
                  <a:pt x="0" y="0"/>
                  <a:pt x="0" y="0"/>
                  <a:pt x="0" y="0"/>
                </a:cubicBezTo>
                <a:cubicBezTo>
                  <a:pt x="3" y="8"/>
                  <a:pt x="3" y="8"/>
                  <a:pt x="3" y="8"/>
                </a:cubicBezTo>
                <a:cubicBezTo>
                  <a:pt x="5" y="5"/>
                  <a:pt x="8" y="2"/>
                  <a:pt x="13" y="0"/>
                </a:cubicBezTo>
              </a:path>
            </a:pathLst>
          </a:custGeom>
          <a:solidFill>
            <a:srgbClr val="E2D6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1" name="Freeform 117"/>
          <p:cNvSpPr>
            <a:spLocks noEditPoints="1"/>
          </p:cNvSpPr>
          <p:nvPr/>
        </p:nvSpPr>
        <p:spPr bwMode="auto">
          <a:xfrm>
            <a:off x="3894138" y="0"/>
            <a:ext cx="862013" cy="536575"/>
          </a:xfrm>
          <a:custGeom>
            <a:avLst/>
            <a:gdLst>
              <a:gd name="T0" fmla="*/ 56 w 61"/>
              <a:gd name="T1" fmla="*/ 27 h 38"/>
              <a:gd name="T2" fmla="*/ 54 w 61"/>
              <a:gd name="T3" fmla="*/ 26 h 38"/>
              <a:gd name="T4" fmla="*/ 56 w 61"/>
              <a:gd name="T5" fmla="*/ 24 h 38"/>
              <a:gd name="T6" fmla="*/ 56 w 61"/>
              <a:gd name="T7" fmla="*/ 24 h 38"/>
              <a:gd name="T8" fmla="*/ 58 w 61"/>
              <a:gd name="T9" fmla="*/ 26 h 38"/>
              <a:gd name="T10" fmla="*/ 56 w 61"/>
              <a:gd name="T11" fmla="*/ 27 h 38"/>
              <a:gd name="T12" fmla="*/ 51 w 61"/>
              <a:gd name="T13" fmla="*/ 0 h 38"/>
              <a:gd name="T14" fmla="*/ 40 w 61"/>
              <a:gd name="T15" fmla="*/ 0 h 38"/>
              <a:gd name="T16" fmla="*/ 20 w 61"/>
              <a:gd name="T17" fmla="*/ 3 h 38"/>
              <a:gd name="T18" fmla="*/ 18 w 61"/>
              <a:gd name="T19" fmla="*/ 3 h 38"/>
              <a:gd name="T20" fmla="*/ 15 w 61"/>
              <a:gd name="T21" fmla="*/ 1 h 38"/>
              <a:gd name="T22" fmla="*/ 14 w 61"/>
              <a:gd name="T23" fmla="*/ 0 h 38"/>
              <a:gd name="T24" fmla="*/ 0 w 61"/>
              <a:gd name="T25" fmla="*/ 0 h 38"/>
              <a:gd name="T26" fmla="*/ 17 w 61"/>
              <a:gd name="T27" fmla="*/ 6 h 38"/>
              <a:gd name="T28" fmla="*/ 23 w 61"/>
              <a:gd name="T29" fmla="*/ 5 h 38"/>
              <a:gd name="T30" fmla="*/ 27 w 61"/>
              <a:gd name="T31" fmla="*/ 5 h 38"/>
              <a:gd name="T32" fmla="*/ 40 w 61"/>
              <a:gd name="T33" fmla="*/ 7 h 38"/>
              <a:gd name="T34" fmla="*/ 43 w 61"/>
              <a:gd name="T35" fmla="*/ 20 h 38"/>
              <a:gd name="T36" fmla="*/ 40 w 61"/>
              <a:gd name="T37" fmla="*/ 22 h 38"/>
              <a:gd name="T38" fmla="*/ 44 w 61"/>
              <a:gd name="T39" fmla="*/ 38 h 38"/>
              <a:gd name="T40" fmla="*/ 43 w 61"/>
              <a:gd name="T41" fmla="*/ 31 h 38"/>
              <a:gd name="T42" fmla="*/ 48 w 61"/>
              <a:gd name="T43" fmla="*/ 30 h 38"/>
              <a:gd name="T44" fmla="*/ 56 w 61"/>
              <a:gd name="T45" fmla="*/ 31 h 38"/>
              <a:gd name="T46" fmla="*/ 57 w 61"/>
              <a:gd name="T47" fmla="*/ 31 h 38"/>
              <a:gd name="T48" fmla="*/ 61 w 61"/>
              <a:gd name="T49" fmla="*/ 30 h 38"/>
              <a:gd name="T50" fmla="*/ 57 w 61"/>
              <a:gd name="T51" fmla="*/ 18 h 38"/>
              <a:gd name="T52" fmla="*/ 54 w 61"/>
              <a:gd name="T53" fmla="*/ 9 h 38"/>
              <a:gd name="T54" fmla="*/ 54 w 61"/>
              <a:gd name="T55" fmla="*/ 8 h 38"/>
              <a:gd name="T56" fmla="*/ 51 w 61"/>
              <a:gd name="T5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38">
                <a:moveTo>
                  <a:pt x="56" y="27"/>
                </a:moveTo>
                <a:cubicBezTo>
                  <a:pt x="55" y="27"/>
                  <a:pt x="54" y="26"/>
                  <a:pt x="54" y="26"/>
                </a:cubicBezTo>
                <a:cubicBezTo>
                  <a:pt x="54" y="25"/>
                  <a:pt x="55" y="24"/>
                  <a:pt x="56" y="24"/>
                </a:cubicBezTo>
                <a:cubicBezTo>
                  <a:pt x="56" y="24"/>
                  <a:pt x="56" y="24"/>
                  <a:pt x="56" y="24"/>
                </a:cubicBezTo>
                <a:cubicBezTo>
                  <a:pt x="58" y="24"/>
                  <a:pt x="58" y="25"/>
                  <a:pt x="58" y="26"/>
                </a:cubicBezTo>
                <a:cubicBezTo>
                  <a:pt x="58" y="26"/>
                  <a:pt x="57" y="27"/>
                  <a:pt x="56" y="27"/>
                </a:cubicBezTo>
                <a:moveTo>
                  <a:pt x="51" y="0"/>
                </a:moveTo>
                <a:cubicBezTo>
                  <a:pt x="40" y="0"/>
                  <a:pt x="40" y="0"/>
                  <a:pt x="40" y="0"/>
                </a:cubicBezTo>
                <a:cubicBezTo>
                  <a:pt x="34" y="1"/>
                  <a:pt x="26" y="1"/>
                  <a:pt x="20" y="3"/>
                </a:cubicBezTo>
                <a:cubicBezTo>
                  <a:pt x="19" y="3"/>
                  <a:pt x="19" y="3"/>
                  <a:pt x="18" y="3"/>
                </a:cubicBezTo>
                <a:cubicBezTo>
                  <a:pt x="17" y="3"/>
                  <a:pt x="15" y="2"/>
                  <a:pt x="15" y="1"/>
                </a:cubicBezTo>
                <a:cubicBezTo>
                  <a:pt x="14" y="0"/>
                  <a:pt x="14" y="0"/>
                  <a:pt x="14" y="0"/>
                </a:cubicBezTo>
                <a:cubicBezTo>
                  <a:pt x="0" y="0"/>
                  <a:pt x="0" y="0"/>
                  <a:pt x="0" y="0"/>
                </a:cubicBezTo>
                <a:cubicBezTo>
                  <a:pt x="4" y="3"/>
                  <a:pt x="9" y="6"/>
                  <a:pt x="17" y="6"/>
                </a:cubicBezTo>
                <a:cubicBezTo>
                  <a:pt x="19" y="6"/>
                  <a:pt x="21" y="6"/>
                  <a:pt x="23" y="5"/>
                </a:cubicBezTo>
                <a:cubicBezTo>
                  <a:pt x="24" y="5"/>
                  <a:pt x="25" y="5"/>
                  <a:pt x="27" y="5"/>
                </a:cubicBezTo>
                <a:cubicBezTo>
                  <a:pt x="31" y="5"/>
                  <a:pt x="36" y="6"/>
                  <a:pt x="40" y="7"/>
                </a:cubicBezTo>
                <a:cubicBezTo>
                  <a:pt x="48" y="9"/>
                  <a:pt x="50" y="16"/>
                  <a:pt x="43" y="20"/>
                </a:cubicBezTo>
                <a:cubicBezTo>
                  <a:pt x="42" y="21"/>
                  <a:pt x="41" y="21"/>
                  <a:pt x="40" y="22"/>
                </a:cubicBezTo>
                <a:cubicBezTo>
                  <a:pt x="23" y="30"/>
                  <a:pt x="23" y="33"/>
                  <a:pt x="44" y="38"/>
                </a:cubicBezTo>
                <a:cubicBezTo>
                  <a:pt x="43" y="36"/>
                  <a:pt x="39" y="33"/>
                  <a:pt x="43" y="31"/>
                </a:cubicBezTo>
                <a:cubicBezTo>
                  <a:pt x="45" y="30"/>
                  <a:pt x="47" y="30"/>
                  <a:pt x="48" y="30"/>
                </a:cubicBezTo>
                <a:cubicBezTo>
                  <a:pt x="51" y="30"/>
                  <a:pt x="53" y="30"/>
                  <a:pt x="56" y="31"/>
                </a:cubicBezTo>
                <a:cubicBezTo>
                  <a:pt x="56" y="31"/>
                  <a:pt x="56" y="31"/>
                  <a:pt x="57" y="31"/>
                </a:cubicBezTo>
                <a:cubicBezTo>
                  <a:pt x="58" y="31"/>
                  <a:pt x="60" y="30"/>
                  <a:pt x="61" y="30"/>
                </a:cubicBezTo>
                <a:cubicBezTo>
                  <a:pt x="57" y="18"/>
                  <a:pt x="57" y="18"/>
                  <a:pt x="57" y="18"/>
                </a:cubicBezTo>
                <a:cubicBezTo>
                  <a:pt x="51" y="17"/>
                  <a:pt x="51" y="14"/>
                  <a:pt x="54" y="9"/>
                </a:cubicBezTo>
                <a:cubicBezTo>
                  <a:pt x="54" y="8"/>
                  <a:pt x="54" y="8"/>
                  <a:pt x="54" y="8"/>
                </a:cubicBezTo>
                <a:cubicBezTo>
                  <a:pt x="51" y="0"/>
                  <a:pt x="51" y="0"/>
                  <a:pt x="51"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2" name="Freeform 118"/>
          <p:cNvSpPr>
            <a:spLocks noEditPoints="1"/>
          </p:cNvSpPr>
          <p:nvPr/>
        </p:nvSpPr>
        <p:spPr bwMode="auto">
          <a:xfrm>
            <a:off x="3795713" y="0"/>
            <a:ext cx="1255713" cy="536575"/>
          </a:xfrm>
          <a:custGeom>
            <a:avLst/>
            <a:gdLst>
              <a:gd name="T0" fmla="*/ 4 w 89"/>
              <a:gd name="T1" fmla="*/ 0 h 38"/>
              <a:gd name="T2" fmla="*/ 0 w 89"/>
              <a:gd name="T3" fmla="*/ 0 h 38"/>
              <a:gd name="T4" fmla="*/ 7 w 89"/>
              <a:gd name="T5" fmla="*/ 5 h 38"/>
              <a:gd name="T6" fmla="*/ 4 w 89"/>
              <a:gd name="T7" fmla="*/ 0 h 38"/>
              <a:gd name="T8" fmla="*/ 76 w 89"/>
              <a:gd name="T9" fmla="*/ 0 h 38"/>
              <a:gd name="T10" fmla="*/ 71 w 89"/>
              <a:gd name="T11" fmla="*/ 0 h 38"/>
              <a:gd name="T12" fmla="*/ 61 w 89"/>
              <a:gd name="T13" fmla="*/ 8 h 38"/>
              <a:gd name="T14" fmla="*/ 64 w 89"/>
              <a:gd name="T15" fmla="*/ 18 h 38"/>
              <a:gd name="T16" fmla="*/ 71 w 89"/>
              <a:gd name="T17" fmla="*/ 19 h 38"/>
              <a:gd name="T18" fmla="*/ 78 w 89"/>
              <a:gd name="T19" fmla="*/ 22 h 38"/>
              <a:gd name="T20" fmla="*/ 68 w 89"/>
              <a:gd name="T21" fmla="*/ 30 h 38"/>
              <a:gd name="T22" fmla="*/ 71 w 89"/>
              <a:gd name="T23" fmla="*/ 37 h 38"/>
              <a:gd name="T24" fmla="*/ 71 w 89"/>
              <a:gd name="T25" fmla="*/ 37 h 38"/>
              <a:gd name="T26" fmla="*/ 74 w 89"/>
              <a:gd name="T27" fmla="*/ 38 h 38"/>
              <a:gd name="T28" fmla="*/ 79 w 89"/>
              <a:gd name="T29" fmla="*/ 36 h 38"/>
              <a:gd name="T30" fmla="*/ 79 w 89"/>
              <a:gd name="T31" fmla="*/ 33 h 38"/>
              <a:gd name="T32" fmla="*/ 81 w 89"/>
              <a:gd name="T33" fmla="*/ 27 h 38"/>
              <a:gd name="T34" fmla="*/ 84 w 89"/>
              <a:gd name="T35" fmla="*/ 27 h 38"/>
              <a:gd name="T36" fmla="*/ 86 w 89"/>
              <a:gd name="T37" fmla="*/ 21 h 38"/>
              <a:gd name="T38" fmla="*/ 83 w 89"/>
              <a:gd name="T39" fmla="*/ 19 h 38"/>
              <a:gd name="T40" fmla="*/ 77 w 89"/>
              <a:gd name="T41" fmla="*/ 15 h 38"/>
              <a:gd name="T42" fmla="*/ 72 w 89"/>
              <a:gd name="T43" fmla="*/ 16 h 38"/>
              <a:gd name="T44" fmla="*/ 68 w 89"/>
              <a:gd name="T45" fmla="*/ 17 h 38"/>
              <a:gd name="T46" fmla="*/ 64 w 89"/>
              <a:gd name="T47" fmla="*/ 15 h 38"/>
              <a:gd name="T48" fmla="*/ 65 w 89"/>
              <a:gd name="T49" fmla="*/ 11 h 38"/>
              <a:gd name="T50" fmla="*/ 76 w 89"/>
              <a:gd name="T5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 h="38">
                <a:moveTo>
                  <a:pt x="4" y="0"/>
                </a:moveTo>
                <a:cubicBezTo>
                  <a:pt x="0" y="0"/>
                  <a:pt x="0" y="0"/>
                  <a:pt x="0" y="0"/>
                </a:cubicBezTo>
                <a:cubicBezTo>
                  <a:pt x="2" y="2"/>
                  <a:pt x="4" y="3"/>
                  <a:pt x="7" y="5"/>
                </a:cubicBezTo>
                <a:cubicBezTo>
                  <a:pt x="4" y="0"/>
                  <a:pt x="4" y="0"/>
                  <a:pt x="4" y="0"/>
                </a:cubicBezTo>
                <a:moveTo>
                  <a:pt x="76" y="0"/>
                </a:moveTo>
                <a:cubicBezTo>
                  <a:pt x="71" y="0"/>
                  <a:pt x="71" y="0"/>
                  <a:pt x="71" y="0"/>
                </a:cubicBezTo>
                <a:cubicBezTo>
                  <a:pt x="66" y="2"/>
                  <a:pt x="63" y="5"/>
                  <a:pt x="61" y="8"/>
                </a:cubicBezTo>
                <a:cubicBezTo>
                  <a:pt x="64" y="18"/>
                  <a:pt x="64" y="18"/>
                  <a:pt x="64" y="18"/>
                </a:cubicBezTo>
                <a:cubicBezTo>
                  <a:pt x="66" y="19"/>
                  <a:pt x="68" y="19"/>
                  <a:pt x="71" y="19"/>
                </a:cubicBezTo>
                <a:cubicBezTo>
                  <a:pt x="74" y="20"/>
                  <a:pt x="77" y="20"/>
                  <a:pt x="78" y="22"/>
                </a:cubicBezTo>
                <a:cubicBezTo>
                  <a:pt x="79" y="24"/>
                  <a:pt x="73" y="28"/>
                  <a:pt x="68" y="30"/>
                </a:cubicBezTo>
                <a:cubicBezTo>
                  <a:pt x="71" y="37"/>
                  <a:pt x="71" y="37"/>
                  <a:pt x="71" y="37"/>
                </a:cubicBezTo>
                <a:cubicBezTo>
                  <a:pt x="71" y="37"/>
                  <a:pt x="71" y="37"/>
                  <a:pt x="71" y="37"/>
                </a:cubicBezTo>
                <a:cubicBezTo>
                  <a:pt x="72" y="37"/>
                  <a:pt x="73" y="38"/>
                  <a:pt x="74" y="38"/>
                </a:cubicBezTo>
                <a:cubicBezTo>
                  <a:pt x="76" y="38"/>
                  <a:pt x="78" y="37"/>
                  <a:pt x="79" y="36"/>
                </a:cubicBezTo>
                <a:cubicBezTo>
                  <a:pt x="81" y="35"/>
                  <a:pt x="81" y="34"/>
                  <a:pt x="79" y="33"/>
                </a:cubicBezTo>
                <a:cubicBezTo>
                  <a:pt x="74" y="29"/>
                  <a:pt x="74" y="29"/>
                  <a:pt x="81" y="27"/>
                </a:cubicBezTo>
                <a:cubicBezTo>
                  <a:pt x="82" y="27"/>
                  <a:pt x="83" y="27"/>
                  <a:pt x="84" y="27"/>
                </a:cubicBezTo>
                <a:cubicBezTo>
                  <a:pt x="89" y="25"/>
                  <a:pt x="89" y="24"/>
                  <a:pt x="86" y="21"/>
                </a:cubicBezTo>
                <a:cubicBezTo>
                  <a:pt x="85" y="20"/>
                  <a:pt x="83" y="20"/>
                  <a:pt x="83" y="19"/>
                </a:cubicBezTo>
                <a:cubicBezTo>
                  <a:pt x="82" y="16"/>
                  <a:pt x="80" y="15"/>
                  <a:pt x="77" y="15"/>
                </a:cubicBezTo>
                <a:cubicBezTo>
                  <a:pt x="76" y="15"/>
                  <a:pt x="74" y="15"/>
                  <a:pt x="72" y="16"/>
                </a:cubicBezTo>
                <a:cubicBezTo>
                  <a:pt x="71" y="16"/>
                  <a:pt x="69" y="17"/>
                  <a:pt x="68" y="17"/>
                </a:cubicBezTo>
                <a:cubicBezTo>
                  <a:pt x="67" y="17"/>
                  <a:pt x="65" y="16"/>
                  <a:pt x="64" y="15"/>
                </a:cubicBezTo>
                <a:cubicBezTo>
                  <a:pt x="62" y="14"/>
                  <a:pt x="64" y="12"/>
                  <a:pt x="65" y="11"/>
                </a:cubicBezTo>
                <a:cubicBezTo>
                  <a:pt x="67" y="6"/>
                  <a:pt x="72" y="4"/>
                  <a:pt x="76"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3" name="Freeform 119"/>
          <p:cNvSpPr>
            <a:spLocks noEditPoints="1"/>
          </p:cNvSpPr>
          <p:nvPr/>
        </p:nvSpPr>
        <p:spPr bwMode="auto">
          <a:xfrm>
            <a:off x="3852863" y="0"/>
            <a:ext cx="944563" cy="636588"/>
          </a:xfrm>
          <a:custGeom>
            <a:avLst/>
            <a:gdLst>
              <a:gd name="T0" fmla="*/ 57 w 67"/>
              <a:gd name="T1" fmla="*/ 8 h 45"/>
              <a:gd name="T2" fmla="*/ 57 w 67"/>
              <a:gd name="T3" fmla="*/ 9 h 45"/>
              <a:gd name="T4" fmla="*/ 60 w 67"/>
              <a:gd name="T5" fmla="*/ 18 h 45"/>
              <a:gd name="T6" fmla="*/ 57 w 67"/>
              <a:gd name="T7" fmla="*/ 8 h 45"/>
              <a:gd name="T8" fmla="*/ 3 w 67"/>
              <a:gd name="T9" fmla="*/ 0 h 45"/>
              <a:gd name="T10" fmla="*/ 0 w 67"/>
              <a:gd name="T11" fmla="*/ 0 h 45"/>
              <a:gd name="T12" fmla="*/ 3 w 67"/>
              <a:gd name="T13" fmla="*/ 5 h 45"/>
              <a:gd name="T14" fmla="*/ 6 w 67"/>
              <a:gd name="T15" fmla="*/ 7 h 45"/>
              <a:gd name="T16" fmla="*/ 13 w 67"/>
              <a:gd name="T17" fmla="*/ 9 h 45"/>
              <a:gd name="T18" fmla="*/ 16 w 67"/>
              <a:gd name="T19" fmla="*/ 8 h 45"/>
              <a:gd name="T20" fmla="*/ 22 w 67"/>
              <a:gd name="T21" fmla="*/ 8 h 45"/>
              <a:gd name="T22" fmla="*/ 31 w 67"/>
              <a:gd name="T23" fmla="*/ 9 h 45"/>
              <a:gd name="T24" fmla="*/ 40 w 67"/>
              <a:gd name="T25" fmla="*/ 10 h 45"/>
              <a:gd name="T26" fmla="*/ 41 w 67"/>
              <a:gd name="T27" fmla="*/ 10 h 45"/>
              <a:gd name="T28" fmla="*/ 41 w 67"/>
              <a:gd name="T29" fmla="*/ 10 h 45"/>
              <a:gd name="T30" fmla="*/ 45 w 67"/>
              <a:gd name="T31" fmla="*/ 13 h 45"/>
              <a:gd name="T32" fmla="*/ 38 w 67"/>
              <a:gd name="T33" fmla="*/ 19 h 45"/>
              <a:gd name="T34" fmla="*/ 31 w 67"/>
              <a:gd name="T35" fmla="*/ 24 h 45"/>
              <a:gd name="T36" fmla="*/ 27 w 67"/>
              <a:gd name="T37" fmla="*/ 27 h 45"/>
              <a:gd name="T38" fmla="*/ 27 w 67"/>
              <a:gd name="T39" fmla="*/ 36 h 45"/>
              <a:gd name="T40" fmla="*/ 51 w 67"/>
              <a:gd name="T41" fmla="*/ 45 h 45"/>
              <a:gd name="T42" fmla="*/ 53 w 67"/>
              <a:gd name="T43" fmla="*/ 45 h 45"/>
              <a:gd name="T44" fmla="*/ 57 w 67"/>
              <a:gd name="T45" fmla="*/ 42 h 45"/>
              <a:gd name="T46" fmla="*/ 52 w 67"/>
              <a:gd name="T47" fmla="*/ 36 h 45"/>
              <a:gd name="T48" fmla="*/ 49 w 67"/>
              <a:gd name="T49" fmla="*/ 32 h 45"/>
              <a:gd name="T50" fmla="*/ 67 w 67"/>
              <a:gd name="T51" fmla="*/ 37 h 45"/>
              <a:gd name="T52" fmla="*/ 64 w 67"/>
              <a:gd name="T53" fmla="*/ 30 h 45"/>
              <a:gd name="T54" fmla="*/ 60 w 67"/>
              <a:gd name="T55" fmla="*/ 31 h 45"/>
              <a:gd name="T56" fmla="*/ 59 w 67"/>
              <a:gd name="T57" fmla="*/ 31 h 45"/>
              <a:gd name="T58" fmla="*/ 51 w 67"/>
              <a:gd name="T59" fmla="*/ 30 h 45"/>
              <a:gd name="T60" fmla="*/ 46 w 67"/>
              <a:gd name="T61" fmla="*/ 31 h 45"/>
              <a:gd name="T62" fmla="*/ 47 w 67"/>
              <a:gd name="T63" fmla="*/ 38 h 45"/>
              <a:gd name="T64" fmla="*/ 43 w 67"/>
              <a:gd name="T65" fmla="*/ 22 h 45"/>
              <a:gd name="T66" fmla="*/ 46 w 67"/>
              <a:gd name="T67" fmla="*/ 20 h 45"/>
              <a:gd name="T68" fmla="*/ 43 w 67"/>
              <a:gd name="T69" fmla="*/ 7 h 45"/>
              <a:gd name="T70" fmla="*/ 30 w 67"/>
              <a:gd name="T71" fmla="*/ 5 h 45"/>
              <a:gd name="T72" fmla="*/ 26 w 67"/>
              <a:gd name="T73" fmla="*/ 5 h 45"/>
              <a:gd name="T74" fmla="*/ 20 w 67"/>
              <a:gd name="T75" fmla="*/ 6 h 45"/>
              <a:gd name="T76" fmla="*/ 3 w 67"/>
              <a:gd name="T7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45">
                <a:moveTo>
                  <a:pt x="57" y="8"/>
                </a:moveTo>
                <a:cubicBezTo>
                  <a:pt x="57" y="8"/>
                  <a:pt x="57" y="8"/>
                  <a:pt x="57" y="9"/>
                </a:cubicBezTo>
                <a:cubicBezTo>
                  <a:pt x="54" y="14"/>
                  <a:pt x="54" y="17"/>
                  <a:pt x="60" y="18"/>
                </a:cubicBezTo>
                <a:cubicBezTo>
                  <a:pt x="57" y="8"/>
                  <a:pt x="57" y="8"/>
                  <a:pt x="57" y="8"/>
                </a:cubicBezTo>
                <a:moveTo>
                  <a:pt x="3" y="0"/>
                </a:moveTo>
                <a:cubicBezTo>
                  <a:pt x="0" y="0"/>
                  <a:pt x="0" y="0"/>
                  <a:pt x="0" y="0"/>
                </a:cubicBezTo>
                <a:cubicBezTo>
                  <a:pt x="3" y="5"/>
                  <a:pt x="3" y="5"/>
                  <a:pt x="3" y="5"/>
                </a:cubicBezTo>
                <a:cubicBezTo>
                  <a:pt x="4" y="6"/>
                  <a:pt x="5" y="6"/>
                  <a:pt x="6" y="7"/>
                </a:cubicBezTo>
                <a:cubicBezTo>
                  <a:pt x="9" y="8"/>
                  <a:pt x="11" y="9"/>
                  <a:pt x="13" y="9"/>
                </a:cubicBezTo>
                <a:cubicBezTo>
                  <a:pt x="14" y="9"/>
                  <a:pt x="15" y="9"/>
                  <a:pt x="16" y="8"/>
                </a:cubicBezTo>
                <a:cubicBezTo>
                  <a:pt x="18" y="8"/>
                  <a:pt x="20" y="8"/>
                  <a:pt x="22" y="8"/>
                </a:cubicBezTo>
                <a:cubicBezTo>
                  <a:pt x="25" y="8"/>
                  <a:pt x="28" y="8"/>
                  <a:pt x="31" y="9"/>
                </a:cubicBezTo>
                <a:cubicBezTo>
                  <a:pt x="34" y="9"/>
                  <a:pt x="37" y="10"/>
                  <a:pt x="40" y="10"/>
                </a:cubicBezTo>
                <a:cubicBezTo>
                  <a:pt x="40" y="10"/>
                  <a:pt x="40" y="10"/>
                  <a:pt x="41" y="10"/>
                </a:cubicBezTo>
                <a:cubicBezTo>
                  <a:pt x="41" y="10"/>
                  <a:pt x="41" y="10"/>
                  <a:pt x="41" y="10"/>
                </a:cubicBezTo>
                <a:cubicBezTo>
                  <a:pt x="44" y="10"/>
                  <a:pt x="45" y="11"/>
                  <a:pt x="45" y="13"/>
                </a:cubicBezTo>
                <a:cubicBezTo>
                  <a:pt x="45" y="16"/>
                  <a:pt x="45" y="19"/>
                  <a:pt x="38" y="19"/>
                </a:cubicBezTo>
                <a:cubicBezTo>
                  <a:pt x="34" y="20"/>
                  <a:pt x="31" y="21"/>
                  <a:pt x="31" y="24"/>
                </a:cubicBezTo>
                <a:cubicBezTo>
                  <a:pt x="30" y="25"/>
                  <a:pt x="29" y="26"/>
                  <a:pt x="27" y="27"/>
                </a:cubicBezTo>
                <a:cubicBezTo>
                  <a:pt x="21" y="30"/>
                  <a:pt x="21" y="33"/>
                  <a:pt x="27" y="36"/>
                </a:cubicBezTo>
                <a:cubicBezTo>
                  <a:pt x="35" y="39"/>
                  <a:pt x="43" y="41"/>
                  <a:pt x="51" y="45"/>
                </a:cubicBezTo>
                <a:cubicBezTo>
                  <a:pt x="52" y="45"/>
                  <a:pt x="52" y="45"/>
                  <a:pt x="53" y="45"/>
                </a:cubicBezTo>
                <a:cubicBezTo>
                  <a:pt x="56" y="45"/>
                  <a:pt x="57" y="44"/>
                  <a:pt x="57" y="42"/>
                </a:cubicBezTo>
                <a:cubicBezTo>
                  <a:pt x="56" y="39"/>
                  <a:pt x="55" y="37"/>
                  <a:pt x="52" y="36"/>
                </a:cubicBezTo>
                <a:cubicBezTo>
                  <a:pt x="50" y="35"/>
                  <a:pt x="47" y="34"/>
                  <a:pt x="49" y="32"/>
                </a:cubicBezTo>
                <a:cubicBezTo>
                  <a:pt x="55" y="33"/>
                  <a:pt x="62" y="34"/>
                  <a:pt x="67" y="37"/>
                </a:cubicBezTo>
                <a:cubicBezTo>
                  <a:pt x="64" y="30"/>
                  <a:pt x="64" y="30"/>
                  <a:pt x="64" y="30"/>
                </a:cubicBezTo>
                <a:cubicBezTo>
                  <a:pt x="63" y="30"/>
                  <a:pt x="61" y="31"/>
                  <a:pt x="60" y="31"/>
                </a:cubicBezTo>
                <a:cubicBezTo>
                  <a:pt x="59" y="31"/>
                  <a:pt x="59" y="31"/>
                  <a:pt x="59" y="31"/>
                </a:cubicBezTo>
                <a:cubicBezTo>
                  <a:pt x="56" y="30"/>
                  <a:pt x="54" y="30"/>
                  <a:pt x="51" y="30"/>
                </a:cubicBezTo>
                <a:cubicBezTo>
                  <a:pt x="50" y="30"/>
                  <a:pt x="48" y="30"/>
                  <a:pt x="46" y="31"/>
                </a:cubicBezTo>
                <a:cubicBezTo>
                  <a:pt x="42" y="33"/>
                  <a:pt x="46" y="36"/>
                  <a:pt x="47" y="38"/>
                </a:cubicBezTo>
                <a:cubicBezTo>
                  <a:pt x="26" y="33"/>
                  <a:pt x="26" y="30"/>
                  <a:pt x="43" y="22"/>
                </a:cubicBezTo>
                <a:cubicBezTo>
                  <a:pt x="44" y="21"/>
                  <a:pt x="45" y="21"/>
                  <a:pt x="46" y="20"/>
                </a:cubicBezTo>
                <a:cubicBezTo>
                  <a:pt x="53" y="16"/>
                  <a:pt x="51" y="9"/>
                  <a:pt x="43" y="7"/>
                </a:cubicBezTo>
                <a:cubicBezTo>
                  <a:pt x="39" y="6"/>
                  <a:pt x="34" y="5"/>
                  <a:pt x="30" y="5"/>
                </a:cubicBezTo>
                <a:cubicBezTo>
                  <a:pt x="28" y="5"/>
                  <a:pt x="27" y="5"/>
                  <a:pt x="26" y="5"/>
                </a:cubicBezTo>
                <a:cubicBezTo>
                  <a:pt x="24" y="6"/>
                  <a:pt x="22" y="6"/>
                  <a:pt x="20" y="6"/>
                </a:cubicBezTo>
                <a:cubicBezTo>
                  <a:pt x="12" y="6"/>
                  <a:pt x="7" y="3"/>
                  <a:pt x="3"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4" name="Freeform 120"/>
          <p:cNvSpPr>
            <a:spLocks noEditPoints="1"/>
          </p:cNvSpPr>
          <p:nvPr/>
        </p:nvSpPr>
        <p:spPr bwMode="auto">
          <a:xfrm>
            <a:off x="4938713" y="0"/>
            <a:ext cx="1425575" cy="1046163"/>
          </a:xfrm>
          <a:custGeom>
            <a:avLst/>
            <a:gdLst>
              <a:gd name="T0" fmla="*/ 67 w 101"/>
              <a:gd name="T1" fmla="*/ 62 h 74"/>
              <a:gd name="T2" fmla="*/ 68 w 101"/>
              <a:gd name="T3" fmla="*/ 74 h 74"/>
              <a:gd name="T4" fmla="*/ 73 w 101"/>
              <a:gd name="T5" fmla="*/ 70 h 74"/>
              <a:gd name="T6" fmla="*/ 68 w 101"/>
              <a:gd name="T7" fmla="*/ 62 h 74"/>
              <a:gd name="T8" fmla="*/ 67 w 101"/>
              <a:gd name="T9" fmla="*/ 62 h 74"/>
              <a:gd name="T10" fmla="*/ 23 w 101"/>
              <a:gd name="T11" fmla="*/ 29 h 74"/>
              <a:gd name="T12" fmla="*/ 20 w 101"/>
              <a:gd name="T13" fmla="*/ 33 h 74"/>
              <a:gd name="T14" fmla="*/ 11 w 101"/>
              <a:gd name="T15" fmla="*/ 40 h 74"/>
              <a:gd name="T16" fmla="*/ 4 w 101"/>
              <a:gd name="T17" fmla="*/ 57 h 74"/>
              <a:gd name="T18" fmla="*/ 7 w 101"/>
              <a:gd name="T19" fmla="*/ 65 h 74"/>
              <a:gd name="T20" fmla="*/ 12 w 101"/>
              <a:gd name="T21" fmla="*/ 53 h 74"/>
              <a:gd name="T22" fmla="*/ 19 w 101"/>
              <a:gd name="T23" fmla="*/ 39 h 74"/>
              <a:gd name="T24" fmla="*/ 24 w 101"/>
              <a:gd name="T25" fmla="*/ 35 h 74"/>
              <a:gd name="T26" fmla="*/ 25 w 101"/>
              <a:gd name="T27" fmla="*/ 35 h 74"/>
              <a:gd name="T28" fmla="*/ 23 w 101"/>
              <a:gd name="T29" fmla="*/ 29 h 74"/>
              <a:gd name="T30" fmla="*/ 17 w 101"/>
              <a:gd name="T31" fmla="*/ 0 h 74"/>
              <a:gd name="T32" fmla="*/ 6 w 101"/>
              <a:gd name="T33" fmla="*/ 0 h 74"/>
              <a:gd name="T34" fmla="*/ 13 w 101"/>
              <a:gd name="T35" fmla="*/ 1 h 74"/>
              <a:gd name="T36" fmla="*/ 17 w 101"/>
              <a:gd name="T37" fmla="*/ 1 h 74"/>
              <a:gd name="T38" fmla="*/ 17 w 101"/>
              <a:gd name="T39" fmla="*/ 0 h 74"/>
              <a:gd name="T40" fmla="*/ 101 w 101"/>
              <a:gd name="T41" fmla="*/ 0 h 74"/>
              <a:gd name="T42" fmla="*/ 63 w 101"/>
              <a:gd name="T43" fmla="*/ 0 h 74"/>
              <a:gd name="T44" fmla="*/ 65 w 101"/>
              <a:gd name="T45" fmla="*/ 21 h 74"/>
              <a:gd name="T46" fmla="*/ 67 w 101"/>
              <a:gd name="T47" fmla="*/ 16 h 74"/>
              <a:gd name="T48" fmla="*/ 92 w 101"/>
              <a:gd name="T49" fmla="*/ 2 h 74"/>
              <a:gd name="T50" fmla="*/ 101 w 101"/>
              <a:gd name="T51" fmla="*/ 1 h 74"/>
              <a:gd name="T52" fmla="*/ 101 w 101"/>
              <a:gd name="T5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74">
                <a:moveTo>
                  <a:pt x="67" y="62"/>
                </a:moveTo>
                <a:cubicBezTo>
                  <a:pt x="68" y="74"/>
                  <a:pt x="68" y="74"/>
                  <a:pt x="68" y="74"/>
                </a:cubicBezTo>
                <a:cubicBezTo>
                  <a:pt x="71" y="73"/>
                  <a:pt x="73" y="72"/>
                  <a:pt x="73" y="70"/>
                </a:cubicBezTo>
                <a:cubicBezTo>
                  <a:pt x="74" y="67"/>
                  <a:pt x="78" y="63"/>
                  <a:pt x="68" y="62"/>
                </a:cubicBezTo>
                <a:cubicBezTo>
                  <a:pt x="68" y="62"/>
                  <a:pt x="68" y="62"/>
                  <a:pt x="67" y="62"/>
                </a:cubicBezTo>
                <a:moveTo>
                  <a:pt x="23" y="29"/>
                </a:moveTo>
                <a:cubicBezTo>
                  <a:pt x="23" y="30"/>
                  <a:pt x="22" y="32"/>
                  <a:pt x="20" y="33"/>
                </a:cubicBezTo>
                <a:cubicBezTo>
                  <a:pt x="18" y="35"/>
                  <a:pt x="15" y="38"/>
                  <a:pt x="11" y="40"/>
                </a:cubicBezTo>
                <a:cubicBezTo>
                  <a:pt x="4" y="43"/>
                  <a:pt x="0" y="52"/>
                  <a:pt x="4" y="57"/>
                </a:cubicBezTo>
                <a:cubicBezTo>
                  <a:pt x="6" y="60"/>
                  <a:pt x="5" y="63"/>
                  <a:pt x="7" y="65"/>
                </a:cubicBezTo>
                <a:cubicBezTo>
                  <a:pt x="19" y="64"/>
                  <a:pt x="18" y="61"/>
                  <a:pt x="12" y="53"/>
                </a:cubicBezTo>
                <a:cubicBezTo>
                  <a:pt x="5" y="45"/>
                  <a:pt x="5" y="44"/>
                  <a:pt x="19" y="39"/>
                </a:cubicBezTo>
                <a:cubicBezTo>
                  <a:pt x="21" y="38"/>
                  <a:pt x="23" y="36"/>
                  <a:pt x="24" y="35"/>
                </a:cubicBezTo>
                <a:cubicBezTo>
                  <a:pt x="25" y="35"/>
                  <a:pt x="25" y="35"/>
                  <a:pt x="25" y="35"/>
                </a:cubicBezTo>
                <a:cubicBezTo>
                  <a:pt x="23" y="29"/>
                  <a:pt x="23" y="29"/>
                  <a:pt x="23" y="29"/>
                </a:cubicBezTo>
                <a:moveTo>
                  <a:pt x="17" y="0"/>
                </a:moveTo>
                <a:cubicBezTo>
                  <a:pt x="6" y="0"/>
                  <a:pt x="6" y="0"/>
                  <a:pt x="6" y="0"/>
                </a:cubicBezTo>
                <a:cubicBezTo>
                  <a:pt x="8" y="1"/>
                  <a:pt x="11" y="1"/>
                  <a:pt x="13" y="1"/>
                </a:cubicBezTo>
                <a:cubicBezTo>
                  <a:pt x="14" y="1"/>
                  <a:pt x="16" y="1"/>
                  <a:pt x="17" y="1"/>
                </a:cubicBezTo>
                <a:cubicBezTo>
                  <a:pt x="17" y="0"/>
                  <a:pt x="17" y="0"/>
                  <a:pt x="17" y="0"/>
                </a:cubicBezTo>
                <a:moveTo>
                  <a:pt x="101" y="0"/>
                </a:moveTo>
                <a:cubicBezTo>
                  <a:pt x="63" y="0"/>
                  <a:pt x="63" y="0"/>
                  <a:pt x="63" y="0"/>
                </a:cubicBezTo>
                <a:cubicBezTo>
                  <a:pt x="65" y="21"/>
                  <a:pt x="65" y="21"/>
                  <a:pt x="65" y="21"/>
                </a:cubicBezTo>
                <a:cubicBezTo>
                  <a:pt x="66" y="20"/>
                  <a:pt x="66" y="18"/>
                  <a:pt x="67" y="16"/>
                </a:cubicBezTo>
                <a:cubicBezTo>
                  <a:pt x="67" y="11"/>
                  <a:pt x="83" y="3"/>
                  <a:pt x="92" y="2"/>
                </a:cubicBezTo>
                <a:cubicBezTo>
                  <a:pt x="95" y="2"/>
                  <a:pt x="98" y="2"/>
                  <a:pt x="101" y="1"/>
                </a:cubicBezTo>
                <a:cubicBezTo>
                  <a:pt x="101" y="0"/>
                  <a:pt x="101" y="0"/>
                  <a:pt x="101"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5" name="Freeform 121"/>
          <p:cNvSpPr/>
          <p:nvPr/>
        </p:nvSpPr>
        <p:spPr bwMode="auto">
          <a:xfrm>
            <a:off x="6364288" y="0"/>
            <a:ext cx="0" cy="142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6C90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6" name="Freeform 122"/>
          <p:cNvSpPr>
            <a:spLocks noEditPoints="1"/>
          </p:cNvSpPr>
          <p:nvPr/>
        </p:nvSpPr>
        <p:spPr bwMode="auto">
          <a:xfrm>
            <a:off x="5178425" y="0"/>
            <a:ext cx="720725" cy="1060450"/>
          </a:xfrm>
          <a:custGeom>
            <a:avLst/>
            <a:gdLst>
              <a:gd name="T0" fmla="*/ 46 w 51"/>
              <a:gd name="T1" fmla="*/ 70 h 75"/>
              <a:gd name="T2" fmla="*/ 46 w 51"/>
              <a:gd name="T3" fmla="*/ 70 h 75"/>
              <a:gd name="T4" fmla="*/ 45 w 51"/>
              <a:gd name="T5" fmla="*/ 69 h 75"/>
              <a:gd name="T6" fmla="*/ 46 w 51"/>
              <a:gd name="T7" fmla="*/ 69 h 75"/>
              <a:gd name="T8" fmla="*/ 47 w 51"/>
              <a:gd name="T9" fmla="*/ 69 h 75"/>
              <a:gd name="T10" fmla="*/ 48 w 51"/>
              <a:gd name="T11" fmla="*/ 70 h 75"/>
              <a:gd name="T12" fmla="*/ 46 w 51"/>
              <a:gd name="T13" fmla="*/ 70 h 75"/>
              <a:gd name="T14" fmla="*/ 42 w 51"/>
              <a:gd name="T15" fmla="*/ 36 h 75"/>
              <a:gd name="T16" fmla="*/ 37 w 51"/>
              <a:gd name="T17" fmla="*/ 44 h 75"/>
              <a:gd name="T18" fmla="*/ 21 w 51"/>
              <a:gd name="T19" fmla="*/ 59 h 75"/>
              <a:gd name="T20" fmla="*/ 19 w 51"/>
              <a:gd name="T21" fmla="*/ 63 h 75"/>
              <a:gd name="T22" fmla="*/ 21 w 51"/>
              <a:gd name="T23" fmla="*/ 59 h 75"/>
              <a:gd name="T24" fmla="*/ 27 w 51"/>
              <a:gd name="T25" fmla="*/ 57 h 75"/>
              <a:gd name="T26" fmla="*/ 28 w 51"/>
              <a:gd name="T27" fmla="*/ 57 h 75"/>
              <a:gd name="T28" fmla="*/ 37 w 51"/>
              <a:gd name="T29" fmla="*/ 64 h 75"/>
              <a:gd name="T30" fmla="*/ 38 w 51"/>
              <a:gd name="T31" fmla="*/ 69 h 75"/>
              <a:gd name="T32" fmla="*/ 42 w 51"/>
              <a:gd name="T33" fmla="*/ 75 h 75"/>
              <a:gd name="T34" fmla="*/ 43 w 51"/>
              <a:gd name="T35" fmla="*/ 75 h 75"/>
              <a:gd name="T36" fmla="*/ 51 w 51"/>
              <a:gd name="T37" fmla="*/ 74 h 75"/>
              <a:gd name="T38" fmla="*/ 50 w 51"/>
              <a:gd name="T39" fmla="*/ 62 h 75"/>
              <a:gd name="T40" fmla="*/ 43 w 51"/>
              <a:gd name="T41" fmla="*/ 52 h 75"/>
              <a:gd name="T42" fmla="*/ 42 w 51"/>
              <a:gd name="T43" fmla="*/ 36 h 75"/>
              <a:gd name="T44" fmla="*/ 38 w 51"/>
              <a:gd name="T45" fmla="*/ 20 h 75"/>
              <a:gd name="T46" fmla="*/ 37 w 51"/>
              <a:gd name="T47" fmla="*/ 20 h 75"/>
              <a:gd name="T48" fmla="*/ 35 w 51"/>
              <a:gd name="T49" fmla="*/ 19 h 75"/>
              <a:gd name="T50" fmla="*/ 37 w 51"/>
              <a:gd name="T51" fmla="*/ 17 h 75"/>
              <a:gd name="T52" fmla="*/ 37 w 51"/>
              <a:gd name="T53" fmla="*/ 17 h 75"/>
              <a:gd name="T54" fmla="*/ 40 w 51"/>
              <a:gd name="T55" fmla="*/ 19 h 75"/>
              <a:gd name="T56" fmla="*/ 38 w 51"/>
              <a:gd name="T57" fmla="*/ 20 h 75"/>
              <a:gd name="T58" fmla="*/ 46 w 51"/>
              <a:gd name="T59" fmla="*/ 0 h 75"/>
              <a:gd name="T60" fmla="*/ 0 w 51"/>
              <a:gd name="T61" fmla="*/ 0 h 75"/>
              <a:gd name="T62" fmla="*/ 0 w 51"/>
              <a:gd name="T63" fmla="*/ 1 h 75"/>
              <a:gd name="T64" fmla="*/ 2 w 51"/>
              <a:gd name="T65" fmla="*/ 1 h 75"/>
              <a:gd name="T66" fmla="*/ 5 w 51"/>
              <a:gd name="T67" fmla="*/ 0 h 75"/>
              <a:gd name="T68" fmla="*/ 13 w 51"/>
              <a:gd name="T69" fmla="*/ 6 h 75"/>
              <a:gd name="T70" fmla="*/ 6 w 51"/>
              <a:gd name="T71" fmla="*/ 29 h 75"/>
              <a:gd name="T72" fmla="*/ 8 w 51"/>
              <a:gd name="T73" fmla="*/ 35 h 75"/>
              <a:gd name="T74" fmla="*/ 14 w 51"/>
              <a:gd name="T75" fmla="*/ 33 h 75"/>
              <a:gd name="T76" fmla="*/ 16 w 51"/>
              <a:gd name="T77" fmla="*/ 33 h 75"/>
              <a:gd name="T78" fmla="*/ 24 w 51"/>
              <a:gd name="T79" fmla="*/ 34 h 75"/>
              <a:gd name="T80" fmla="*/ 33 w 51"/>
              <a:gd name="T81" fmla="*/ 32 h 75"/>
              <a:gd name="T82" fmla="*/ 36 w 51"/>
              <a:gd name="T83" fmla="*/ 32 h 75"/>
              <a:gd name="T84" fmla="*/ 41 w 51"/>
              <a:gd name="T85" fmla="*/ 34 h 75"/>
              <a:gd name="T86" fmla="*/ 41 w 51"/>
              <a:gd name="T87" fmla="*/ 35 h 75"/>
              <a:gd name="T88" fmla="*/ 41 w 51"/>
              <a:gd name="T89" fmla="*/ 34 h 75"/>
              <a:gd name="T90" fmla="*/ 44 w 51"/>
              <a:gd name="T91" fmla="*/ 25 h 75"/>
              <a:gd name="T92" fmla="*/ 48 w 51"/>
              <a:gd name="T93" fmla="*/ 21 h 75"/>
              <a:gd name="T94" fmla="*/ 46 w 51"/>
              <a:gd name="T9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75">
                <a:moveTo>
                  <a:pt x="46" y="70"/>
                </a:moveTo>
                <a:cubicBezTo>
                  <a:pt x="46" y="70"/>
                  <a:pt x="46" y="70"/>
                  <a:pt x="46" y="70"/>
                </a:cubicBezTo>
                <a:cubicBezTo>
                  <a:pt x="45" y="70"/>
                  <a:pt x="45" y="70"/>
                  <a:pt x="45" y="69"/>
                </a:cubicBezTo>
                <a:cubicBezTo>
                  <a:pt x="45" y="69"/>
                  <a:pt x="46" y="69"/>
                  <a:pt x="46" y="69"/>
                </a:cubicBezTo>
                <a:cubicBezTo>
                  <a:pt x="47" y="69"/>
                  <a:pt x="47" y="69"/>
                  <a:pt x="47" y="69"/>
                </a:cubicBezTo>
                <a:cubicBezTo>
                  <a:pt x="47" y="69"/>
                  <a:pt x="47" y="69"/>
                  <a:pt x="48" y="70"/>
                </a:cubicBezTo>
                <a:cubicBezTo>
                  <a:pt x="47" y="70"/>
                  <a:pt x="46" y="70"/>
                  <a:pt x="46" y="70"/>
                </a:cubicBezTo>
                <a:moveTo>
                  <a:pt x="42" y="36"/>
                </a:moveTo>
                <a:cubicBezTo>
                  <a:pt x="44" y="39"/>
                  <a:pt x="43" y="42"/>
                  <a:pt x="37" y="44"/>
                </a:cubicBezTo>
                <a:cubicBezTo>
                  <a:pt x="28" y="48"/>
                  <a:pt x="24" y="54"/>
                  <a:pt x="21" y="59"/>
                </a:cubicBezTo>
                <a:cubicBezTo>
                  <a:pt x="19" y="60"/>
                  <a:pt x="19" y="62"/>
                  <a:pt x="19" y="63"/>
                </a:cubicBezTo>
                <a:cubicBezTo>
                  <a:pt x="20" y="62"/>
                  <a:pt x="20" y="60"/>
                  <a:pt x="21" y="59"/>
                </a:cubicBezTo>
                <a:cubicBezTo>
                  <a:pt x="22" y="58"/>
                  <a:pt x="24" y="58"/>
                  <a:pt x="27" y="57"/>
                </a:cubicBezTo>
                <a:cubicBezTo>
                  <a:pt x="27" y="57"/>
                  <a:pt x="28" y="57"/>
                  <a:pt x="28" y="57"/>
                </a:cubicBezTo>
                <a:cubicBezTo>
                  <a:pt x="35" y="57"/>
                  <a:pt x="36" y="61"/>
                  <a:pt x="37" y="64"/>
                </a:cubicBezTo>
                <a:cubicBezTo>
                  <a:pt x="38" y="66"/>
                  <a:pt x="38" y="67"/>
                  <a:pt x="38" y="69"/>
                </a:cubicBezTo>
                <a:cubicBezTo>
                  <a:pt x="39" y="71"/>
                  <a:pt x="38" y="75"/>
                  <a:pt x="42" y="75"/>
                </a:cubicBezTo>
                <a:cubicBezTo>
                  <a:pt x="42" y="75"/>
                  <a:pt x="43" y="75"/>
                  <a:pt x="43" y="75"/>
                </a:cubicBezTo>
                <a:cubicBezTo>
                  <a:pt x="45" y="75"/>
                  <a:pt x="48" y="75"/>
                  <a:pt x="51" y="74"/>
                </a:cubicBezTo>
                <a:cubicBezTo>
                  <a:pt x="50" y="62"/>
                  <a:pt x="50" y="62"/>
                  <a:pt x="50" y="62"/>
                </a:cubicBezTo>
                <a:cubicBezTo>
                  <a:pt x="43" y="60"/>
                  <a:pt x="42" y="56"/>
                  <a:pt x="43" y="52"/>
                </a:cubicBezTo>
                <a:cubicBezTo>
                  <a:pt x="46" y="46"/>
                  <a:pt x="45" y="41"/>
                  <a:pt x="42" y="36"/>
                </a:cubicBezTo>
                <a:moveTo>
                  <a:pt x="38" y="20"/>
                </a:moveTo>
                <a:cubicBezTo>
                  <a:pt x="38" y="20"/>
                  <a:pt x="38" y="20"/>
                  <a:pt x="37" y="20"/>
                </a:cubicBezTo>
                <a:cubicBezTo>
                  <a:pt x="36" y="20"/>
                  <a:pt x="35" y="19"/>
                  <a:pt x="35" y="19"/>
                </a:cubicBezTo>
                <a:cubicBezTo>
                  <a:pt x="35" y="18"/>
                  <a:pt x="36" y="17"/>
                  <a:pt x="37" y="17"/>
                </a:cubicBezTo>
                <a:cubicBezTo>
                  <a:pt x="37" y="17"/>
                  <a:pt x="37" y="17"/>
                  <a:pt x="37" y="17"/>
                </a:cubicBezTo>
                <a:cubicBezTo>
                  <a:pt x="39" y="18"/>
                  <a:pt x="39" y="18"/>
                  <a:pt x="40" y="19"/>
                </a:cubicBezTo>
                <a:cubicBezTo>
                  <a:pt x="39" y="19"/>
                  <a:pt x="39" y="20"/>
                  <a:pt x="38" y="20"/>
                </a:cubicBezTo>
                <a:moveTo>
                  <a:pt x="46" y="0"/>
                </a:moveTo>
                <a:cubicBezTo>
                  <a:pt x="0" y="0"/>
                  <a:pt x="0" y="0"/>
                  <a:pt x="0" y="0"/>
                </a:cubicBezTo>
                <a:cubicBezTo>
                  <a:pt x="0" y="1"/>
                  <a:pt x="0" y="1"/>
                  <a:pt x="0" y="1"/>
                </a:cubicBezTo>
                <a:cubicBezTo>
                  <a:pt x="1" y="1"/>
                  <a:pt x="2" y="1"/>
                  <a:pt x="2" y="1"/>
                </a:cubicBezTo>
                <a:cubicBezTo>
                  <a:pt x="3" y="1"/>
                  <a:pt x="4" y="0"/>
                  <a:pt x="5" y="0"/>
                </a:cubicBezTo>
                <a:cubicBezTo>
                  <a:pt x="10" y="0"/>
                  <a:pt x="15" y="3"/>
                  <a:pt x="13" y="6"/>
                </a:cubicBezTo>
                <a:cubicBezTo>
                  <a:pt x="10" y="13"/>
                  <a:pt x="11" y="22"/>
                  <a:pt x="6" y="29"/>
                </a:cubicBezTo>
                <a:cubicBezTo>
                  <a:pt x="8" y="35"/>
                  <a:pt x="8" y="35"/>
                  <a:pt x="8" y="35"/>
                </a:cubicBezTo>
                <a:cubicBezTo>
                  <a:pt x="9" y="34"/>
                  <a:pt x="12" y="33"/>
                  <a:pt x="14" y="33"/>
                </a:cubicBezTo>
                <a:cubicBezTo>
                  <a:pt x="15" y="33"/>
                  <a:pt x="16" y="33"/>
                  <a:pt x="16" y="33"/>
                </a:cubicBezTo>
                <a:cubicBezTo>
                  <a:pt x="19" y="34"/>
                  <a:pt x="22" y="34"/>
                  <a:pt x="24" y="34"/>
                </a:cubicBezTo>
                <a:cubicBezTo>
                  <a:pt x="27" y="34"/>
                  <a:pt x="30" y="34"/>
                  <a:pt x="33" y="32"/>
                </a:cubicBezTo>
                <a:cubicBezTo>
                  <a:pt x="34" y="32"/>
                  <a:pt x="35" y="32"/>
                  <a:pt x="36" y="32"/>
                </a:cubicBezTo>
                <a:cubicBezTo>
                  <a:pt x="38" y="32"/>
                  <a:pt x="40" y="33"/>
                  <a:pt x="41" y="34"/>
                </a:cubicBezTo>
                <a:cubicBezTo>
                  <a:pt x="41" y="34"/>
                  <a:pt x="41" y="35"/>
                  <a:pt x="41" y="35"/>
                </a:cubicBezTo>
                <a:cubicBezTo>
                  <a:pt x="41" y="34"/>
                  <a:pt x="41" y="34"/>
                  <a:pt x="41" y="34"/>
                </a:cubicBezTo>
                <a:cubicBezTo>
                  <a:pt x="39" y="31"/>
                  <a:pt x="39" y="28"/>
                  <a:pt x="44" y="25"/>
                </a:cubicBezTo>
                <a:cubicBezTo>
                  <a:pt x="45" y="23"/>
                  <a:pt x="47" y="22"/>
                  <a:pt x="48" y="21"/>
                </a:cubicBezTo>
                <a:cubicBezTo>
                  <a:pt x="46" y="0"/>
                  <a:pt x="46" y="0"/>
                  <a:pt x="46" y="0"/>
                </a:cubicBezTo>
              </a:path>
            </a:pathLst>
          </a:custGeom>
          <a:solidFill>
            <a:srgbClr val="6C90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7" name="Freeform 123"/>
          <p:cNvSpPr>
            <a:spLocks noEditPoints="1"/>
          </p:cNvSpPr>
          <p:nvPr/>
        </p:nvSpPr>
        <p:spPr bwMode="auto">
          <a:xfrm>
            <a:off x="4868863" y="0"/>
            <a:ext cx="1495425" cy="1087438"/>
          </a:xfrm>
          <a:custGeom>
            <a:avLst/>
            <a:gdLst>
              <a:gd name="T0" fmla="*/ 32 w 106"/>
              <a:gd name="T1" fmla="*/ 67 h 77"/>
              <a:gd name="T2" fmla="*/ 37 w 106"/>
              <a:gd name="T3" fmla="*/ 73 h 77"/>
              <a:gd name="T4" fmla="*/ 36 w 106"/>
              <a:gd name="T5" fmla="*/ 64 h 77"/>
              <a:gd name="T6" fmla="*/ 83 w 106"/>
              <a:gd name="T7" fmla="*/ 59 h 77"/>
              <a:gd name="T8" fmla="*/ 72 w 106"/>
              <a:gd name="T9" fmla="*/ 58 h 77"/>
              <a:gd name="T10" fmla="*/ 73 w 106"/>
              <a:gd name="T11" fmla="*/ 62 h 77"/>
              <a:gd name="T12" fmla="*/ 73 w 106"/>
              <a:gd name="T13" fmla="*/ 74 h 77"/>
              <a:gd name="T14" fmla="*/ 82 w 106"/>
              <a:gd name="T15" fmla="*/ 76 h 77"/>
              <a:gd name="T16" fmla="*/ 82 w 106"/>
              <a:gd name="T17" fmla="*/ 76 h 77"/>
              <a:gd name="T18" fmla="*/ 87 w 106"/>
              <a:gd name="T19" fmla="*/ 66 h 77"/>
              <a:gd name="T20" fmla="*/ 89 w 106"/>
              <a:gd name="T21" fmla="*/ 59 h 77"/>
              <a:gd name="T22" fmla="*/ 71 w 106"/>
              <a:gd name="T23" fmla="*/ 38 h 77"/>
              <a:gd name="T24" fmla="*/ 71 w 106"/>
              <a:gd name="T25" fmla="*/ 38 h 77"/>
              <a:gd name="T26" fmla="*/ 25 w 106"/>
              <a:gd name="T27" fmla="*/ 16 h 77"/>
              <a:gd name="T28" fmla="*/ 22 w 106"/>
              <a:gd name="T29" fmla="*/ 29 h 77"/>
              <a:gd name="T30" fmla="*/ 5 w 106"/>
              <a:gd name="T31" fmla="*/ 43 h 77"/>
              <a:gd name="T32" fmla="*/ 2 w 106"/>
              <a:gd name="T33" fmla="*/ 57 h 77"/>
              <a:gd name="T34" fmla="*/ 5 w 106"/>
              <a:gd name="T35" fmla="*/ 66 h 77"/>
              <a:gd name="T36" fmla="*/ 11 w 106"/>
              <a:gd name="T37" fmla="*/ 73 h 77"/>
              <a:gd name="T38" fmla="*/ 27 w 106"/>
              <a:gd name="T39" fmla="*/ 65 h 77"/>
              <a:gd name="T40" fmla="*/ 20 w 106"/>
              <a:gd name="T41" fmla="*/ 50 h 77"/>
              <a:gd name="T42" fmla="*/ 31 w 106"/>
              <a:gd name="T43" fmla="*/ 40 h 77"/>
              <a:gd name="T44" fmla="*/ 29 w 106"/>
              <a:gd name="T45" fmla="*/ 35 h 77"/>
              <a:gd name="T46" fmla="*/ 17 w 106"/>
              <a:gd name="T47" fmla="*/ 53 h 77"/>
              <a:gd name="T48" fmla="*/ 9 w 106"/>
              <a:gd name="T49" fmla="*/ 57 h 77"/>
              <a:gd name="T50" fmla="*/ 25 w 106"/>
              <a:gd name="T51" fmla="*/ 33 h 77"/>
              <a:gd name="T52" fmla="*/ 26 w 106"/>
              <a:gd name="T53" fmla="*/ 16 h 77"/>
              <a:gd name="T54" fmla="*/ 97 w 106"/>
              <a:gd name="T55" fmla="*/ 2 h 77"/>
              <a:gd name="T56" fmla="*/ 70 w 106"/>
              <a:gd name="T57" fmla="*/ 21 h 77"/>
              <a:gd name="T58" fmla="*/ 81 w 106"/>
              <a:gd name="T59" fmla="*/ 22 h 77"/>
              <a:gd name="T60" fmla="*/ 80 w 106"/>
              <a:gd name="T61" fmla="*/ 13 h 77"/>
              <a:gd name="T62" fmla="*/ 94 w 106"/>
              <a:gd name="T63" fmla="*/ 5 h 77"/>
              <a:gd name="T64" fmla="*/ 105 w 106"/>
              <a:gd name="T65" fmla="*/ 9 h 77"/>
              <a:gd name="T66" fmla="*/ 11 w 106"/>
              <a:gd name="T67" fmla="*/ 0 h 77"/>
              <a:gd name="T68" fmla="*/ 5 w 106"/>
              <a:gd name="T69" fmla="*/ 0 h 77"/>
              <a:gd name="T70" fmla="*/ 16 w 106"/>
              <a:gd name="T71" fmla="*/ 5 h 77"/>
              <a:gd name="T72" fmla="*/ 22 w 106"/>
              <a:gd name="T73" fmla="*/ 1 h 77"/>
              <a:gd name="T74" fmla="*/ 11 w 106"/>
              <a:gd name="T7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77">
                <a:moveTo>
                  <a:pt x="36" y="64"/>
                </a:moveTo>
                <a:cubicBezTo>
                  <a:pt x="35" y="65"/>
                  <a:pt x="34" y="66"/>
                  <a:pt x="32" y="67"/>
                </a:cubicBezTo>
                <a:cubicBezTo>
                  <a:pt x="29" y="69"/>
                  <a:pt x="29" y="70"/>
                  <a:pt x="32" y="72"/>
                </a:cubicBezTo>
                <a:cubicBezTo>
                  <a:pt x="34" y="72"/>
                  <a:pt x="35" y="73"/>
                  <a:pt x="37" y="73"/>
                </a:cubicBezTo>
                <a:cubicBezTo>
                  <a:pt x="37" y="73"/>
                  <a:pt x="37" y="73"/>
                  <a:pt x="38" y="72"/>
                </a:cubicBezTo>
                <a:cubicBezTo>
                  <a:pt x="36" y="64"/>
                  <a:pt x="36" y="64"/>
                  <a:pt x="36" y="64"/>
                </a:cubicBezTo>
                <a:moveTo>
                  <a:pt x="88" y="58"/>
                </a:moveTo>
                <a:cubicBezTo>
                  <a:pt x="86" y="58"/>
                  <a:pt x="85" y="59"/>
                  <a:pt x="83" y="59"/>
                </a:cubicBezTo>
                <a:cubicBezTo>
                  <a:pt x="81" y="60"/>
                  <a:pt x="79" y="60"/>
                  <a:pt x="77" y="60"/>
                </a:cubicBezTo>
                <a:cubicBezTo>
                  <a:pt x="75" y="60"/>
                  <a:pt x="73" y="59"/>
                  <a:pt x="72" y="58"/>
                </a:cubicBezTo>
                <a:cubicBezTo>
                  <a:pt x="72" y="62"/>
                  <a:pt x="72" y="62"/>
                  <a:pt x="72" y="62"/>
                </a:cubicBezTo>
                <a:cubicBezTo>
                  <a:pt x="73" y="62"/>
                  <a:pt x="73" y="62"/>
                  <a:pt x="73" y="62"/>
                </a:cubicBezTo>
                <a:cubicBezTo>
                  <a:pt x="83" y="63"/>
                  <a:pt x="79" y="67"/>
                  <a:pt x="78" y="70"/>
                </a:cubicBezTo>
                <a:cubicBezTo>
                  <a:pt x="78" y="72"/>
                  <a:pt x="76" y="73"/>
                  <a:pt x="73" y="74"/>
                </a:cubicBezTo>
                <a:cubicBezTo>
                  <a:pt x="73" y="77"/>
                  <a:pt x="73" y="77"/>
                  <a:pt x="73" y="77"/>
                </a:cubicBezTo>
                <a:cubicBezTo>
                  <a:pt x="75" y="76"/>
                  <a:pt x="78" y="76"/>
                  <a:pt x="82" y="76"/>
                </a:cubicBezTo>
                <a:cubicBezTo>
                  <a:pt x="82" y="76"/>
                  <a:pt x="82" y="76"/>
                  <a:pt x="82" y="76"/>
                </a:cubicBezTo>
                <a:cubicBezTo>
                  <a:pt x="82" y="76"/>
                  <a:pt x="82" y="76"/>
                  <a:pt x="82" y="76"/>
                </a:cubicBezTo>
                <a:cubicBezTo>
                  <a:pt x="86" y="76"/>
                  <a:pt x="87" y="74"/>
                  <a:pt x="85" y="72"/>
                </a:cubicBezTo>
                <a:cubicBezTo>
                  <a:pt x="83" y="69"/>
                  <a:pt x="84" y="68"/>
                  <a:pt x="87" y="66"/>
                </a:cubicBezTo>
                <a:cubicBezTo>
                  <a:pt x="88" y="65"/>
                  <a:pt x="89" y="64"/>
                  <a:pt x="89" y="63"/>
                </a:cubicBezTo>
                <a:cubicBezTo>
                  <a:pt x="90" y="61"/>
                  <a:pt x="92" y="60"/>
                  <a:pt x="89" y="59"/>
                </a:cubicBezTo>
                <a:cubicBezTo>
                  <a:pt x="89" y="58"/>
                  <a:pt x="88" y="58"/>
                  <a:pt x="88" y="58"/>
                </a:cubicBezTo>
                <a:moveTo>
                  <a:pt x="71" y="38"/>
                </a:moveTo>
                <a:cubicBezTo>
                  <a:pt x="71" y="50"/>
                  <a:pt x="71" y="50"/>
                  <a:pt x="71" y="50"/>
                </a:cubicBezTo>
                <a:cubicBezTo>
                  <a:pt x="73" y="46"/>
                  <a:pt x="73" y="42"/>
                  <a:pt x="71" y="38"/>
                </a:cubicBezTo>
                <a:moveTo>
                  <a:pt x="26" y="16"/>
                </a:moveTo>
                <a:cubicBezTo>
                  <a:pt x="25" y="16"/>
                  <a:pt x="25" y="16"/>
                  <a:pt x="25" y="16"/>
                </a:cubicBezTo>
                <a:cubicBezTo>
                  <a:pt x="23" y="17"/>
                  <a:pt x="23" y="18"/>
                  <a:pt x="24" y="19"/>
                </a:cubicBezTo>
                <a:cubicBezTo>
                  <a:pt x="28" y="23"/>
                  <a:pt x="25" y="26"/>
                  <a:pt x="22" y="29"/>
                </a:cubicBezTo>
                <a:cubicBezTo>
                  <a:pt x="20" y="32"/>
                  <a:pt x="18" y="36"/>
                  <a:pt x="12" y="37"/>
                </a:cubicBezTo>
                <a:cubicBezTo>
                  <a:pt x="7" y="38"/>
                  <a:pt x="6" y="40"/>
                  <a:pt x="5" y="43"/>
                </a:cubicBezTo>
                <a:cubicBezTo>
                  <a:pt x="5" y="46"/>
                  <a:pt x="3" y="49"/>
                  <a:pt x="0" y="51"/>
                </a:cubicBezTo>
                <a:cubicBezTo>
                  <a:pt x="2" y="57"/>
                  <a:pt x="2" y="57"/>
                  <a:pt x="2" y="57"/>
                </a:cubicBezTo>
                <a:cubicBezTo>
                  <a:pt x="7" y="58"/>
                  <a:pt x="6" y="60"/>
                  <a:pt x="5" y="66"/>
                </a:cubicBezTo>
                <a:cubicBezTo>
                  <a:pt x="5" y="66"/>
                  <a:pt x="5" y="66"/>
                  <a:pt x="5" y="66"/>
                </a:cubicBezTo>
                <a:cubicBezTo>
                  <a:pt x="7" y="72"/>
                  <a:pt x="7" y="72"/>
                  <a:pt x="7" y="72"/>
                </a:cubicBezTo>
                <a:cubicBezTo>
                  <a:pt x="8" y="72"/>
                  <a:pt x="9" y="73"/>
                  <a:pt x="11" y="73"/>
                </a:cubicBezTo>
                <a:cubicBezTo>
                  <a:pt x="12" y="73"/>
                  <a:pt x="13" y="72"/>
                  <a:pt x="14" y="71"/>
                </a:cubicBezTo>
                <a:cubicBezTo>
                  <a:pt x="16" y="68"/>
                  <a:pt x="21" y="66"/>
                  <a:pt x="27" y="65"/>
                </a:cubicBezTo>
                <a:cubicBezTo>
                  <a:pt x="29" y="64"/>
                  <a:pt x="31" y="62"/>
                  <a:pt x="30" y="61"/>
                </a:cubicBezTo>
                <a:cubicBezTo>
                  <a:pt x="25" y="58"/>
                  <a:pt x="25" y="53"/>
                  <a:pt x="20" y="50"/>
                </a:cubicBezTo>
                <a:cubicBezTo>
                  <a:pt x="15" y="47"/>
                  <a:pt x="15" y="44"/>
                  <a:pt x="22" y="43"/>
                </a:cubicBezTo>
                <a:cubicBezTo>
                  <a:pt x="25" y="42"/>
                  <a:pt x="28" y="41"/>
                  <a:pt x="31" y="40"/>
                </a:cubicBezTo>
                <a:cubicBezTo>
                  <a:pt x="30" y="35"/>
                  <a:pt x="30" y="35"/>
                  <a:pt x="30" y="35"/>
                </a:cubicBezTo>
                <a:cubicBezTo>
                  <a:pt x="30" y="35"/>
                  <a:pt x="30" y="35"/>
                  <a:pt x="29" y="35"/>
                </a:cubicBezTo>
                <a:cubicBezTo>
                  <a:pt x="28" y="36"/>
                  <a:pt x="26" y="38"/>
                  <a:pt x="24" y="39"/>
                </a:cubicBezTo>
                <a:cubicBezTo>
                  <a:pt x="10" y="44"/>
                  <a:pt x="10" y="45"/>
                  <a:pt x="17" y="53"/>
                </a:cubicBezTo>
                <a:cubicBezTo>
                  <a:pt x="23" y="61"/>
                  <a:pt x="24" y="64"/>
                  <a:pt x="12" y="65"/>
                </a:cubicBezTo>
                <a:cubicBezTo>
                  <a:pt x="10" y="63"/>
                  <a:pt x="11" y="60"/>
                  <a:pt x="9" y="57"/>
                </a:cubicBezTo>
                <a:cubicBezTo>
                  <a:pt x="5" y="52"/>
                  <a:pt x="9" y="43"/>
                  <a:pt x="16" y="40"/>
                </a:cubicBezTo>
                <a:cubicBezTo>
                  <a:pt x="20" y="38"/>
                  <a:pt x="23" y="35"/>
                  <a:pt x="25" y="33"/>
                </a:cubicBezTo>
                <a:cubicBezTo>
                  <a:pt x="27" y="32"/>
                  <a:pt x="28" y="30"/>
                  <a:pt x="28" y="29"/>
                </a:cubicBezTo>
                <a:cubicBezTo>
                  <a:pt x="26" y="16"/>
                  <a:pt x="26" y="16"/>
                  <a:pt x="26" y="16"/>
                </a:cubicBezTo>
                <a:moveTo>
                  <a:pt x="106" y="1"/>
                </a:moveTo>
                <a:cubicBezTo>
                  <a:pt x="103" y="2"/>
                  <a:pt x="100" y="2"/>
                  <a:pt x="97" y="2"/>
                </a:cubicBezTo>
                <a:cubicBezTo>
                  <a:pt x="88" y="3"/>
                  <a:pt x="72" y="11"/>
                  <a:pt x="72" y="16"/>
                </a:cubicBezTo>
                <a:cubicBezTo>
                  <a:pt x="71" y="18"/>
                  <a:pt x="71" y="20"/>
                  <a:pt x="70" y="21"/>
                </a:cubicBezTo>
                <a:cubicBezTo>
                  <a:pt x="70" y="26"/>
                  <a:pt x="70" y="26"/>
                  <a:pt x="70" y="26"/>
                </a:cubicBezTo>
                <a:cubicBezTo>
                  <a:pt x="73" y="24"/>
                  <a:pt x="76" y="23"/>
                  <a:pt x="81" y="22"/>
                </a:cubicBezTo>
                <a:cubicBezTo>
                  <a:pt x="84" y="21"/>
                  <a:pt x="85" y="20"/>
                  <a:pt x="81" y="18"/>
                </a:cubicBezTo>
                <a:cubicBezTo>
                  <a:pt x="75" y="16"/>
                  <a:pt x="75" y="15"/>
                  <a:pt x="80" y="13"/>
                </a:cubicBezTo>
                <a:cubicBezTo>
                  <a:pt x="84" y="11"/>
                  <a:pt x="88" y="11"/>
                  <a:pt x="90" y="8"/>
                </a:cubicBezTo>
                <a:cubicBezTo>
                  <a:pt x="92" y="6"/>
                  <a:pt x="93" y="5"/>
                  <a:pt x="94" y="5"/>
                </a:cubicBezTo>
                <a:cubicBezTo>
                  <a:pt x="95" y="5"/>
                  <a:pt x="97" y="6"/>
                  <a:pt x="100" y="7"/>
                </a:cubicBezTo>
                <a:cubicBezTo>
                  <a:pt x="101" y="8"/>
                  <a:pt x="103" y="9"/>
                  <a:pt x="105" y="9"/>
                </a:cubicBezTo>
                <a:cubicBezTo>
                  <a:pt x="106" y="1"/>
                  <a:pt x="106" y="1"/>
                  <a:pt x="106" y="1"/>
                </a:cubicBezTo>
                <a:moveTo>
                  <a:pt x="11" y="0"/>
                </a:moveTo>
                <a:cubicBezTo>
                  <a:pt x="5" y="0"/>
                  <a:pt x="5" y="0"/>
                  <a:pt x="5" y="0"/>
                </a:cubicBezTo>
                <a:cubicBezTo>
                  <a:pt x="5" y="0"/>
                  <a:pt x="5" y="0"/>
                  <a:pt x="5" y="0"/>
                </a:cubicBezTo>
                <a:cubicBezTo>
                  <a:pt x="7" y="4"/>
                  <a:pt x="8" y="5"/>
                  <a:pt x="15" y="5"/>
                </a:cubicBezTo>
                <a:cubicBezTo>
                  <a:pt x="15" y="5"/>
                  <a:pt x="16" y="5"/>
                  <a:pt x="16" y="5"/>
                </a:cubicBezTo>
                <a:cubicBezTo>
                  <a:pt x="19" y="5"/>
                  <a:pt x="21" y="4"/>
                  <a:pt x="23" y="4"/>
                </a:cubicBezTo>
                <a:cubicBezTo>
                  <a:pt x="22" y="1"/>
                  <a:pt x="22" y="1"/>
                  <a:pt x="22" y="1"/>
                </a:cubicBezTo>
                <a:cubicBezTo>
                  <a:pt x="21" y="1"/>
                  <a:pt x="19" y="1"/>
                  <a:pt x="18" y="1"/>
                </a:cubicBezTo>
                <a:cubicBezTo>
                  <a:pt x="16" y="1"/>
                  <a:pt x="13" y="1"/>
                  <a:pt x="11"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8" name="Freeform 124"/>
          <p:cNvSpPr/>
          <p:nvPr/>
        </p:nvSpPr>
        <p:spPr bwMode="auto">
          <a:xfrm>
            <a:off x="6350000" y="0"/>
            <a:ext cx="127000" cy="127000"/>
          </a:xfrm>
          <a:custGeom>
            <a:avLst/>
            <a:gdLst>
              <a:gd name="T0" fmla="*/ 9 w 9"/>
              <a:gd name="T1" fmla="*/ 0 h 9"/>
              <a:gd name="T2" fmla="*/ 1 w 9"/>
              <a:gd name="T3" fmla="*/ 0 h 9"/>
              <a:gd name="T4" fmla="*/ 1 w 9"/>
              <a:gd name="T5" fmla="*/ 1 h 9"/>
              <a:gd name="T6" fmla="*/ 0 w 9"/>
              <a:gd name="T7" fmla="*/ 9 h 9"/>
              <a:gd name="T8" fmla="*/ 0 w 9"/>
              <a:gd name="T9" fmla="*/ 9 h 9"/>
              <a:gd name="T10" fmla="*/ 3 w 9"/>
              <a:gd name="T11" fmla="*/ 8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1" y="0"/>
                  <a:pt x="1" y="0"/>
                  <a:pt x="1" y="0"/>
                </a:cubicBezTo>
                <a:cubicBezTo>
                  <a:pt x="1" y="0"/>
                  <a:pt x="1" y="0"/>
                  <a:pt x="1" y="1"/>
                </a:cubicBezTo>
                <a:cubicBezTo>
                  <a:pt x="0" y="9"/>
                  <a:pt x="0" y="9"/>
                  <a:pt x="0" y="9"/>
                </a:cubicBezTo>
                <a:cubicBezTo>
                  <a:pt x="0" y="9"/>
                  <a:pt x="0" y="9"/>
                  <a:pt x="0" y="9"/>
                </a:cubicBezTo>
                <a:cubicBezTo>
                  <a:pt x="2" y="9"/>
                  <a:pt x="3" y="8"/>
                  <a:pt x="3" y="8"/>
                </a:cubicBezTo>
                <a:cubicBezTo>
                  <a:pt x="2" y="4"/>
                  <a:pt x="6" y="2"/>
                  <a:pt x="9" y="0"/>
                </a:cubicBezTo>
              </a:path>
            </a:pathLst>
          </a:custGeom>
          <a:solidFill>
            <a:srgbClr val="65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9" name="Freeform 125"/>
          <p:cNvSpPr>
            <a:spLocks noEditPoints="1"/>
          </p:cNvSpPr>
          <p:nvPr/>
        </p:nvSpPr>
        <p:spPr bwMode="auto">
          <a:xfrm>
            <a:off x="5178425" y="0"/>
            <a:ext cx="720725" cy="1173163"/>
          </a:xfrm>
          <a:custGeom>
            <a:avLst/>
            <a:gdLst>
              <a:gd name="T0" fmla="*/ 44 w 51"/>
              <a:gd name="T1" fmla="*/ 25 h 83"/>
              <a:gd name="T2" fmla="*/ 41 w 51"/>
              <a:gd name="T3" fmla="*/ 35 h 83"/>
              <a:gd name="T4" fmla="*/ 36 w 51"/>
              <a:gd name="T5" fmla="*/ 32 h 83"/>
              <a:gd name="T6" fmla="*/ 24 w 51"/>
              <a:gd name="T7" fmla="*/ 34 h 83"/>
              <a:gd name="T8" fmla="*/ 14 w 51"/>
              <a:gd name="T9" fmla="*/ 33 h 83"/>
              <a:gd name="T10" fmla="*/ 9 w 51"/>
              <a:gd name="T11" fmla="*/ 40 h 83"/>
              <a:gd name="T12" fmla="*/ 16 w 51"/>
              <a:gd name="T13" fmla="*/ 36 h 83"/>
              <a:gd name="T14" fmla="*/ 34 w 51"/>
              <a:gd name="T15" fmla="*/ 36 h 83"/>
              <a:gd name="T16" fmla="*/ 37 w 51"/>
              <a:gd name="T17" fmla="*/ 34 h 83"/>
              <a:gd name="T18" fmla="*/ 17 w 51"/>
              <a:gd name="T19" fmla="*/ 57 h 83"/>
              <a:gd name="T20" fmla="*/ 16 w 51"/>
              <a:gd name="T21" fmla="*/ 72 h 83"/>
              <a:gd name="T22" fmla="*/ 22 w 51"/>
              <a:gd name="T23" fmla="*/ 66 h 83"/>
              <a:gd name="T24" fmla="*/ 27 w 51"/>
              <a:gd name="T25" fmla="*/ 60 h 83"/>
              <a:gd name="T26" fmla="*/ 31 w 51"/>
              <a:gd name="T27" fmla="*/ 62 h 83"/>
              <a:gd name="T28" fmla="*/ 43 w 51"/>
              <a:gd name="T29" fmla="*/ 82 h 83"/>
              <a:gd name="T30" fmla="*/ 51 w 51"/>
              <a:gd name="T31" fmla="*/ 74 h 83"/>
              <a:gd name="T32" fmla="*/ 42 w 51"/>
              <a:gd name="T33" fmla="*/ 75 h 83"/>
              <a:gd name="T34" fmla="*/ 37 w 51"/>
              <a:gd name="T35" fmla="*/ 64 h 83"/>
              <a:gd name="T36" fmla="*/ 27 w 51"/>
              <a:gd name="T37" fmla="*/ 57 h 83"/>
              <a:gd name="T38" fmla="*/ 19 w 51"/>
              <a:gd name="T39" fmla="*/ 63 h 83"/>
              <a:gd name="T40" fmla="*/ 37 w 51"/>
              <a:gd name="T41" fmla="*/ 44 h 83"/>
              <a:gd name="T42" fmla="*/ 43 w 51"/>
              <a:gd name="T43" fmla="*/ 52 h 83"/>
              <a:gd name="T44" fmla="*/ 50 w 51"/>
              <a:gd name="T45" fmla="*/ 58 h 83"/>
              <a:gd name="T46" fmla="*/ 49 w 51"/>
              <a:gd name="T47" fmla="*/ 50 h 83"/>
              <a:gd name="T48" fmla="*/ 49 w 51"/>
              <a:gd name="T49" fmla="*/ 38 h 83"/>
              <a:gd name="T50" fmla="*/ 46 w 51"/>
              <a:gd name="T51" fmla="*/ 28 h 83"/>
              <a:gd name="T52" fmla="*/ 48 w 51"/>
              <a:gd name="T53" fmla="*/ 21 h 83"/>
              <a:gd name="T54" fmla="*/ 2 w 51"/>
              <a:gd name="T55" fmla="*/ 1 h 83"/>
              <a:gd name="T56" fmla="*/ 1 w 51"/>
              <a:gd name="T57" fmla="*/ 4 h 83"/>
              <a:gd name="T58" fmla="*/ 6 w 51"/>
              <a:gd name="T59" fmla="*/ 3 h 83"/>
              <a:gd name="T60" fmla="*/ 4 w 51"/>
              <a:gd name="T61" fmla="*/ 16 h 83"/>
              <a:gd name="T62" fmla="*/ 13 w 51"/>
              <a:gd name="T63"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83">
                <a:moveTo>
                  <a:pt x="48" y="21"/>
                </a:moveTo>
                <a:cubicBezTo>
                  <a:pt x="47" y="22"/>
                  <a:pt x="45" y="23"/>
                  <a:pt x="44" y="25"/>
                </a:cubicBezTo>
                <a:cubicBezTo>
                  <a:pt x="39" y="28"/>
                  <a:pt x="39" y="31"/>
                  <a:pt x="41" y="34"/>
                </a:cubicBezTo>
                <a:cubicBezTo>
                  <a:pt x="41" y="35"/>
                  <a:pt x="41" y="35"/>
                  <a:pt x="41" y="35"/>
                </a:cubicBezTo>
                <a:cubicBezTo>
                  <a:pt x="41" y="35"/>
                  <a:pt x="41" y="34"/>
                  <a:pt x="41" y="34"/>
                </a:cubicBezTo>
                <a:cubicBezTo>
                  <a:pt x="40" y="33"/>
                  <a:pt x="38" y="32"/>
                  <a:pt x="36" y="32"/>
                </a:cubicBezTo>
                <a:cubicBezTo>
                  <a:pt x="35" y="32"/>
                  <a:pt x="34" y="32"/>
                  <a:pt x="33" y="32"/>
                </a:cubicBezTo>
                <a:cubicBezTo>
                  <a:pt x="30" y="34"/>
                  <a:pt x="27" y="34"/>
                  <a:pt x="24" y="34"/>
                </a:cubicBezTo>
                <a:cubicBezTo>
                  <a:pt x="22" y="34"/>
                  <a:pt x="19" y="34"/>
                  <a:pt x="16" y="33"/>
                </a:cubicBezTo>
                <a:cubicBezTo>
                  <a:pt x="16" y="33"/>
                  <a:pt x="15" y="33"/>
                  <a:pt x="14" y="33"/>
                </a:cubicBezTo>
                <a:cubicBezTo>
                  <a:pt x="12" y="33"/>
                  <a:pt x="9" y="34"/>
                  <a:pt x="8" y="35"/>
                </a:cubicBezTo>
                <a:cubicBezTo>
                  <a:pt x="9" y="40"/>
                  <a:pt x="9" y="40"/>
                  <a:pt x="9" y="40"/>
                </a:cubicBezTo>
                <a:cubicBezTo>
                  <a:pt x="11" y="38"/>
                  <a:pt x="12" y="37"/>
                  <a:pt x="13" y="35"/>
                </a:cubicBezTo>
                <a:cubicBezTo>
                  <a:pt x="15" y="35"/>
                  <a:pt x="16" y="35"/>
                  <a:pt x="16" y="36"/>
                </a:cubicBezTo>
                <a:cubicBezTo>
                  <a:pt x="20" y="38"/>
                  <a:pt x="22" y="40"/>
                  <a:pt x="25" y="40"/>
                </a:cubicBezTo>
                <a:cubicBezTo>
                  <a:pt x="27" y="40"/>
                  <a:pt x="30" y="39"/>
                  <a:pt x="34" y="36"/>
                </a:cubicBezTo>
                <a:cubicBezTo>
                  <a:pt x="35" y="35"/>
                  <a:pt x="34" y="34"/>
                  <a:pt x="37" y="34"/>
                </a:cubicBezTo>
                <a:cubicBezTo>
                  <a:pt x="37" y="34"/>
                  <a:pt x="37" y="34"/>
                  <a:pt x="37" y="34"/>
                </a:cubicBezTo>
                <a:cubicBezTo>
                  <a:pt x="38" y="37"/>
                  <a:pt x="40" y="40"/>
                  <a:pt x="34" y="42"/>
                </a:cubicBezTo>
                <a:cubicBezTo>
                  <a:pt x="25" y="45"/>
                  <a:pt x="20" y="51"/>
                  <a:pt x="17" y="57"/>
                </a:cubicBezTo>
                <a:cubicBezTo>
                  <a:pt x="17" y="60"/>
                  <a:pt x="16" y="62"/>
                  <a:pt x="14" y="64"/>
                </a:cubicBezTo>
                <a:cubicBezTo>
                  <a:pt x="16" y="72"/>
                  <a:pt x="16" y="72"/>
                  <a:pt x="16" y="72"/>
                </a:cubicBezTo>
                <a:cubicBezTo>
                  <a:pt x="17" y="72"/>
                  <a:pt x="18" y="72"/>
                  <a:pt x="19" y="71"/>
                </a:cubicBezTo>
                <a:cubicBezTo>
                  <a:pt x="21" y="70"/>
                  <a:pt x="22" y="68"/>
                  <a:pt x="22" y="66"/>
                </a:cubicBezTo>
                <a:cubicBezTo>
                  <a:pt x="22" y="65"/>
                  <a:pt x="23" y="64"/>
                  <a:pt x="23" y="62"/>
                </a:cubicBezTo>
                <a:cubicBezTo>
                  <a:pt x="24" y="61"/>
                  <a:pt x="25" y="60"/>
                  <a:pt x="27" y="60"/>
                </a:cubicBezTo>
                <a:cubicBezTo>
                  <a:pt x="27" y="60"/>
                  <a:pt x="27" y="60"/>
                  <a:pt x="27" y="60"/>
                </a:cubicBezTo>
                <a:cubicBezTo>
                  <a:pt x="30" y="60"/>
                  <a:pt x="31" y="61"/>
                  <a:pt x="31" y="62"/>
                </a:cubicBezTo>
                <a:cubicBezTo>
                  <a:pt x="33" y="69"/>
                  <a:pt x="36" y="76"/>
                  <a:pt x="36" y="83"/>
                </a:cubicBezTo>
                <a:cubicBezTo>
                  <a:pt x="39" y="83"/>
                  <a:pt x="42" y="83"/>
                  <a:pt x="43" y="82"/>
                </a:cubicBezTo>
                <a:cubicBezTo>
                  <a:pt x="46" y="79"/>
                  <a:pt x="48" y="78"/>
                  <a:pt x="51" y="77"/>
                </a:cubicBezTo>
                <a:cubicBezTo>
                  <a:pt x="51" y="74"/>
                  <a:pt x="51" y="74"/>
                  <a:pt x="51" y="74"/>
                </a:cubicBezTo>
                <a:cubicBezTo>
                  <a:pt x="48" y="75"/>
                  <a:pt x="45" y="75"/>
                  <a:pt x="43" y="75"/>
                </a:cubicBezTo>
                <a:cubicBezTo>
                  <a:pt x="43" y="75"/>
                  <a:pt x="42" y="75"/>
                  <a:pt x="42" y="75"/>
                </a:cubicBezTo>
                <a:cubicBezTo>
                  <a:pt x="38" y="75"/>
                  <a:pt x="39" y="71"/>
                  <a:pt x="38" y="69"/>
                </a:cubicBezTo>
                <a:cubicBezTo>
                  <a:pt x="38" y="67"/>
                  <a:pt x="38" y="66"/>
                  <a:pt x="37" y="64"/>
                </a:cubicBezTo>
                <a:cubicBezTo>
                  <a:pt x="36" y="61"/>
                  <a:pt x="35" y="57"/>
                  <a:pt x="28" y="57"/>
                </a:cubicBezTo>
                <a:cubicBezTo>
                  <a:pt x="28" y="57"/>
                  <a:pt x="27" y="57"/>
                  <a:pt x="27" y="57"/>
                </a:cubicBezTo>
                <a:cubicBezTo>
                  <a:pt x="24" y="58"/>
                  <a:pt x="22" y="58"/>
                  <a:pt x="21" y="59"/>
                </a:cubicBezTo>
                <a:cubicBezTo>
                  <a:pt x="20" y="60"/>
                  <a:pt x="20" y="62"/>
                  <a:pt x="19" y="63"/>
                </a:cubicBezTo>
                <a:cubicBezTo>
                  <a:pt x="19" y="62"/>
                  <a:pt x="19" y="60"/>
                  <a:pt x="21" y="59"/>
                </a:cubicBezTo>
                <a:cubicBezTo>
                  <a:pt x="24" y="54"/>
                  <a:pt x="28" y="48"/>
                  <a:pt x="37" y="44"/>
                </a:cubicBezTo>
                <a:cubicBezTo>
                  <a:pt x="43" y="42"/>
                  <a:pt x="44" y="39"/>
                  <a:pt x="42" y="36"/>
                </a:cubicBezTo>
                <a:cubicBezTo>
                  <a:pt x="45" y="41"/>
                  <a:pt x="46" y="46"/>
                  <a:pt x="43" y="52"/>
                </a:cubicBezTo>
                <a:cubicBezTo>
                  <a:pt x="42" y="56"/>
                  <a:pt x="43" y="60"/>
                  <a:pt x="50" y="62"/>
                </a:cubicBezTo>
                <a:cubicBezTo>
                  <a:pt x="50" y="58"/>
                  <a:pt x="50" y="58"/>
                  <a:pt x="50" y="58"/>
                </a:cubicBezTo>
                <a:cubicBezTo>
                  <a:pt x="48" y="57"/>
                  <a:pt x="48" y="56"/>
                  <a:pt x="48" y="53"/>
                </a:cubicBezTo>
                <a:cubicBezTo>
                  <a:pt x="48" y="52"/>
                  <a:pt x="49" y="51"/>
                  <a:pt x="49" y="50"/>
                </a:cubicBezTo>
                <a:cubicBezTo>
                  <a:pt x="49" y="50"/>
                  <a:pt x="49" y="50"/>
                  <a:pt x="49" y="50"/>
                </a:cubicBezTo>
                <a:cubicBezTo>
                  <a:pt x="49" y="38"/>
                  <a:pt x="49" y="38"/>
                  <a:pt x="49" y="38"/>
                </a:cubicBezTo>
                <a:cubicBezTo>
                  <a:pt x="48" y="37"/>
                  <a:pt x="47" y="36"/>
                  <a:pt x="46" y="35"/>
                </a:cubicBezTo>
                <a:cubicBezTo>
                  <a:pt x="42" y="33"/>
                  <a:pt x="44" y="30"/>
                  <a:pt x="46" y="28"/>
                </a:cubicBezTo>
                <a:cubicBezTo>
                  <a:pt x="47" y="27"/>
                  <a:pt x="47" y="27"/>
                  <a:pt x="48" y="26"/>
                </a:cubicBezTo>
                <a:cubicBezTo>
                  <a:pt x="48" y="21"/>
                  <a:pt x="48" y="21"/>
                  <a:pt x="48" y="21"/>
                </a:cubicBezTo>
                <a:moveTo>
                  <a:pt x="5" y="0"/>
                </a:moveTo>
                <a:cubicBezTo>
                  <a:pt x="4" y="0"/>
                  <a:pt x="3" y="1"/>
                  <a:pt x="2" y="1"/>
                </a:cubicBezTo>
                <a:cubicBezTo>
                  <a:pt x="2" y="1"/>
                  <a:pt x="1" y="1"/>
                  <a:pt x="0" y="1"/>
                </a:cubicBezTo>
                <a:cubicBezTo>
                  <a:pt x="1" y="4"/>
                  <a:pt x="1" y="4"/>
                  <a:pt x="1" y="4"/>
                </a:cubicBezTo>
                <a:cubicBezTo>
                  <a:pt x="2" y="4"/>
                  <a:pt x="3" y="3"/>
                  <a:pt x="5" y="3"/>
                </a:cubicBezTo>
                <a:cubicBezTo>
                  <a:pt x="5" y="3"/>
                  <a:pt x="6" y="3"/>
                  <a:pt x="6" y="3"/>
                </a:cubicBezTo>
                <a:cubicBezTo>
                  <a:pt x="9" y="3"/>
                  <a:pt x="11" y="5"/>
                  <a:pt x="9" y="6"/>
                </a:cubicBezTo>
                <a:cubicBezTo>
                  <a:pt x="5" y="9"/>
                  <a:pt x="7" y="13"/>
                  <a:pt x="4" y="16"/>
                </a:cubicBezTo>
                <a:cubicBezTo>
                  <a:pt x="6" y="29"/>
                  <a:pt x="6" y="29"/>
                  <a:pt x="6" y="29"/>
                </a:cubicBezTo>
                <a:cubicBezTo>
                  <a:pt x="11" y="22"/>
                  <a:pt x="10" y="13"/>
                  <a:pt x="13" y="6"/>
                </a:cubicBezTo>
                <a:cubicBezTo>
                  <a:pt x="15" y="3"/>
                  <a:pt x="10" y="0"/>
                  <a:pt x="5" y="0"/>
                </a:cubicBezTo>
              </a:path>
            </a:pathLst>
          </a:custGeom>
          <a:solidFill>
            <a:srgbClr val="65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0" name="Freeform 126"/>
          <p:cNvSpPr>
            <a:spLocks noEditPoints="1"/>
          </p:cNvSpPr>
          <p:nvPr/>
        </p:nvSpPr>
        <p:spPr bwMode="auto">
          <a:xfrm>
            <a:off x="4783138" y="720725"/>
            <a:ext cx="184150" cy="296863"/>
          </a:xfrm>
          <a:custGeom>
            <a:avLst/>
            <a:gdLst>
              <a:gd name="T0" fmla="*/ 11 w 13"/>
              <a:gd name="T1" fmla="*/ 15 h 21"/>
              <a:gd name="T2" fmla="*/ 12 w 13"/>
              <a:gd name="T3" fmla="*/ 20 h 21"/>
              <a:gd name="T4" fmla="*/ 13 w 13"/>
              <a:gd name="T5" fmla="*/ 21 h 21"/>
              <a:gd name="T6" fmla="*/ 11 w 13"/>
              <a:gd name="T7" fmla="*/ 15 h 21"/>
              <a:gd name="T8" fmla="*/ 6 w 13"/>
              <a:gd name="T9" fmla="*/ 0 h 21"/>
              <a:gd name="T10" fmla="*/ 0 w 13"/>
              <a:gd name="T11" fmla="*/ 4 h 21"/>
              <a:gd name="T12" fmla="*/ 0 w 13"/>
              <a:gd name="T13" fmla="*/ 5 h 21"/>
              <a:gd name="T14" fmla="*/ 8 w 13"/>
              <a:gd name="T15" fmla="*/ 6 h 21"/>
              <a:gd name="T16" fmla="*/ 6 w 13"/>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1">
                <a:moveTo>
                  <a:pt x="11" y="15"/>
                </a:moveTo>
                <a:cubicBezTo>
                  <a:pt x="10" y="17"/>
                  <a:pt x="10" y="19"/>
                  <a:pt x="12" y="20"/>
                </a:cubicBezTo>
                <a:cubicBezTo>
                  <a:pt x="12" y="20"/>
                  <a:pt x="13" y="20"/>
                  <a:pt x="13" y="21"/>
                </a:cubicBezTo>
                <a:cubicBezTo>
                  <a:pt x="11" y="15"/>
                  <a:pt x="11" y="15"/>
                  <a:pt x="11" y="15"/>
                </a:cubicBezTo>
                <a:moveTo>
                  <a:pt x="6" y="0"/>
                </a:moveTo>
                <a:cubicBezTo>
                  <a:pt x="4" y="2"/>
                  <a:pt x="2" y="3"/>
                  <a:pt x="0" y="4"/>
                </a:cubicBezTo>
                <a:cubicBezTo>
                  <a:pt x="0" y="4"/>
                  <a:pt x="0" y="5"/>
                  <a:pt x="0" y="5"/>
                </a:cubicBezTo>
                <a:cubicBezTo>
                  <a:pt x="3" y="5"/>
                  <a:pt x="6" y="6"/>
                  <a:pt x="8" y="6"/>
                </a:cubicBezTo>
                <a:cubicBezTo>
                  <a:pt x="6" y="0"/>
                  <a:pt x="6" y="0"/>
                  <a:pt x="6"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1" name="Freeform 127"/>
          <p:cNvSpPr/>
          <p:nvPr/>
        </p:nvSpPr>
        <p:spPr bwMode="auto">
          <a:xfrm>
            <a:off x="10047288" y="3222625"/>
            <a:ext cx="1044575" cy="465138"/>
          </a:xfrm>
          <a:custGeom>
            <a:avLst/>
            <a:gdLst>
              <a:gd name="T0" fmla="*/ 38 w 74"/>
              <a:gd name="T1" fmla="*/ 0 h 33"/>
              <a:gd name="T2" fmla="*/ 37 w 74"/>
              <a:gd name="T3" fmla="*/ 0 h 33"/>
              <a:gd name="T4" fmla="*/ 8 w 74"/>
              <a:gd name="T5" fmla="*/ 4 h 33"/>
              <a:gd name="T6" fmla="*/ 10 w 74"/>
              <a:gd name="T7" fmla="*/ 5 h 33"/>
              <a:gd name="T8" fmla="*/ 15 w 74"/>
              <a:gd name="T9" fmla="*/ 9 h 33"/>
              <a:gd name="T10" fmla="*/ 13 w 74"/>
              <a:gd name="T11" fmla="*/ 13 h 33"/>
              <a:gd name="T12" fmla="*/ 11 w 74"/>
              <a:gd name="T13" fmla="*/ 14 h 33"/>
              <a:gd name="T14" fmla="*/ 0 w 74"/>
              <a:gd name="T15" fmla="*/ 30 h 33"/>
              <a:gd name="T16" fmla="*/ 1 w 74"/>
              <a:gd name="T17" fmla="*/ 31 h 33"/>
              <a:gd name="T18" fmla="*/ 3 w 74"/>
              <a:gd name="T19" fmla="*/ 33 h 33"/>
              <a:gd name="T20" fmla="*/ 6 w 74"/>
              <a:gd name="T21" fmla="*/ 33 h 33"/>
              <a:gd name="T22" fmla="*/ 12 w 74"/>
              <a:gd name="T23" fmla="*/ 29 h 33"/>
              <a:gd name="T24" fmla="*/ 16 w 74"/>
              <a:gd name="T25" fmla="*/ 29 h 33"/>
              <a:gd name="T26" fmla="*/ 23 w 74"/>
              <a:gd name="T27" fmla="*/ 30 h 33"/>
              <a:gd name="T28" fmla="*/ 74 w 74"/>
              <a:gd name="T29" fmla="*/ 23 h 33"/>
              <a:gd name="T30" fmla="*/ 68 w 74"/>
              <a:gd name="T31" fmla="*/ 22 h 33"/>
              <a:gd name="T32" fmla="*/ 62 w 74"/>
              <a:gd name="T33" fmla="*/ 12 h 33"/>
              <a:gd name="T34" fmla="*/ 68 w 74"/>
              <a:gd name="T35" fmla="*/ 9 h 33"/>
              <a:gd name="T36" fmla="*/ 61 w 74"/>
              <a:gd name="T37" fmla="*/ 9 h 33"/>
              <a:gd name="T38" fmla="*/ 44 w 74"/>
              <a:gd name="T39" fmla="*/ 3 h 33"/>
              <a:gd name="T40" fmla="*/ 38 w 74"/>
              <a:gd name="T4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33">
                <a:moveTo>
                  <a:pt x="38" y="0"/>
                </a:moveTo>
                <a:cubicBezTo>
                  <a:pt x="38" y="0"/>
                  <a:pt x="37" y="0"/>
                  <a:pt x="37" y="0"/>
                </a:cubicBezTo>
                <a:cubicBezTo>
                  <a:pt x="27" y="1"/>
                  <a:pt x="17" y="2"/>
                  <a:pt x="8" y="4"/>
                </a:cubicBezTo>
                <a:cubicBezTo>
                  <a:pt x="9" y="4"/>
                  <a:pt x="9" y="5"/>
                  <a:pt x="10" y="5"/>
                </a:cubicBezTo>
                <a:cubicBezTo>
                  <a:pt x="11" y="6"/>
                  <a:pt x="14" y="7"/>
                  <a:pt x="15" y="9"/>
                </a:cubicBezTo>
                <a:cubicBezTo>
                  <a:pt x="15" y="10"/>
                  <a:pt x="15" y="11"/>
                  <a:pt x="13" y="13"/>
                </a:cubicBezTo>
                <a:cubicBezTo>
                  <a:pt x="13" y="13"/>
                  <a:pt x="12" y="13"/>
                  <a:pt x="11" y="14"/>
                </a:cubicBezTo>
                <a:cubicBezTo>
                  <a:pt x="10" y="20"/>
                  <a:pt x="5" y="25"/>
                  <a:pt x="0" y="30"/>
                </a:cubicBezTo>
                <a:cubicBezTo>
                  <a:pt x="0" y="31"/>
                  <a:pt x="0" y="31"/>
                  <a:pt x="1" y="31"/>
                </a:cubicBezTo>
                <a:cubicBezTo>
                  <a:pt x="2" y="32"/>
                  <a:pt x="2" y="32"/>
                  <a:pt x="3" y="33"/>
                </a:cubicBezTo>
                <a:cubicBezTo>
                  <a:pt x="6" y="33"/>
                  <a:pt x="6" y="33"/>
                  <a:pt x="6" y="33"/>
                </a:cubicBezTo>
                <a:cubicBezTo>
                  <a:pt x="7" y="31"/>
                  <a:pt x="9" y="30"/>
                  <a:pt x="12" y="29"/>
                </a:cubicBezTo>
                <a:cubicBezTo>
                  <a:pt x="14" y="29"/>
                  <a:pt x="15" y="29"/>
                  <a:pt x="16" y="29"/>
                </a:cubicBezTo>
                <a:cubicBezTo>
                  <a:pt x="19" y="29"/>
                  <a:pt x="21" y="29"/>
                  <a:pt x="23" y="30"/>
                </a:cubicBezTo>
                <a:cubicBezTo>
                  <a:pt x="74" y="23"/>
                  <a:pt x="74" y="23"/>
                  <a:pt x="74" y="23"/>
                </a:cubicBezTo>
                <a:cubicBezTo>
                  <a:pt x="73" y="22"/>
                  <a:pt x="71" y="22"/>
                  <a:pt x="68" y="22"/>
                </a:cubicBezTo>
                <a:cubicBezTo>
                  <a:pt x="58" y="21"/>
                  <a:pt x="56" y="17"/>
                  <a:pt x="62" y="12"/>
                </a:cubicBezTo>
                <a:cubicBezTo>
                  <a:pt x="63" y="11"/>
                  <a:pt x="66" y="10"/>
                  <a:pt x="68" y="9"/>
                </a:cubicBezTo>
                <a:cubicBezTo>
                  <a:pt x="65" y="9"/>
                  <a:pt x="63" y="9"/>
                  <a:pt x="61" y="9"/>
                </a:cubicBezTo>
                <a:cubicBezTo>
                  <a:pt x="54" y="9"/>
                  <a:pt x="49" y="7"/>
                  <a:pt x="44" y="3"/>
                </a:cubicBezTo>
                <a:cubicBezTo>
                  <a:pt x="42" y="1"/>
                  <a:pt x="41" y="0"/>
                  <a:pt x="38" y="0"/>
                </a:cubicBezTo>
              </a:path>
            </a:pathLst>
          </a:custGeom>
          <a:solidFill>
            <a:srgbClr val="E5DA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2" name="Freeform 128"/>
          <p:cNvSpPr>
            <a:spLocks noEditPoints="1"/>
          </p:cNvSpPr>
          <p:nvPr/>
        </p:nvSpPr>
        <p:spPr bwMode="auto">
          <a:xfrm>
            <a:off x="10090150" y="3546475"/>
            <a:ext cx="1579563" cy="296863"/>
          </a:xfrm>
          <a:custGeom>
            <a:avLst/>
            <a:gdLst>
              <a:gd name="T0" fmla="*/ 3 w 112"/>
              <a:gd name="T1" fmla="*/ 10 h 21"/>
              <a:gd name="T2" fmla="*/ 0 w 112"/>
              <a:gd name="T3" fmla="*/ 10 h 21"/>
              <a:gd name="T4" fmla="*/ 2 w 112"/>
              <a:gd name="T5" fmla="*/ 14 h 21"/>
              <a:gd name="T6" fmla="*/ 3 w 112"/>
              <a:gd name="T7" fmla="*/ 10 h 21"/>
              <a:gd name="T8" fmla="*/ 71 w 112"/>
              <a:gd name="T9" fmla="*/ 0 h 21"/>
              <a:gd name="T10" fmla="*/ 20 w 112"/>
              <a:gd name="T11" fmla="*/ 7 h 21"/>
              <a:gd name="T12" fmla="*/ 24 w 112"/>
              <a:gd name="T13" fmla="*/ 9 h 21"/>
              <a:gd name="T14" fmla="*/ 33 w 112"/>
              <a:gd name="T15" fmla="*/ 21 h 21"/>
              <a:gd name="T16" fmla="*/ 35 w 112"/>
              <a:gd name="T17" fmla="*/ 16 h 21"/>
              <a:gd name="T18" fmla="*/ 45 w 112"/>
              <a:gd name="T19" fmla="*/ 9 h 21"/>
              <a:gd name="T20" fmla="*/ 63 w 112"/>
              <a:gd name="T21" fmla="*/ 6 h 21"/>
              <a:gd name="T22" fmla="*/ 67 w 112"/>
              <a:gd name="T23" fmla="*/ 7 h 21"/>
              <a:gd name="T24" fmla="*/ 91 w 112"/>
              <a:gd name="T25" fmla="*/ 9 h 21"/>
              <a:gd name="T26" fmla="*/ 98 w 112"/>
              <a:gd name="T27" fmla="*/ 10 h 21"/>
              <a:gd name="T28" fmla="*/ 112 w 112"/>
              <a:gd name="T29" fmla="*/ 7 h 21"/>
              <a:gd name="T30" fmla="*/ 104 w 112"/>
              <a:gd name="T31" fmla="*/ 8 h 21"/>
              <a:gd name="T32" fmla="*/ 73 w 112"/>
              <a:gd name="T33" fmla="*/ 0 h 21"/>
              <a:gd name="T34" fmla="*/ 71 w 11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21">
                <a:moveTo>
                  <a:pt x="3" y="10"/>
                </a:moveTo>
                <a:cubicBezTo>
                  <a:pt x="0" y="10"/>
                  <a:pt x="0" y="10"/>
                  <a:pt x="0" y="10"/>
                </a:cubicBezTo>
                <a:cubicBezTo>
                  <a:pt x="1" y="11"/>
                  <a:pt x="2" y="13"/>
                  <a:pt x="2" y="14"/>
                </a:cubicBezTo>
                <a:cubicBezTo>
                  <a:pt x="2" y="12"/>
                  <a:pt x="2" y="11"/>
                  <a:pt x="3" y="10"/>
                </a:cubicBezTo>
                <a:moveTo>
                  <a:pt x="71" y="0"/>
                </a:moveTo>
                <a:cubicBezTo>
                  <a:pt x="20" y="7"/>
                  <a:pt x="20" y="7"/>
                  <a:pt x="20" y="7"/>
                </a:cubicBezTo>
                <a:cubicBezTo>
                  <a:pt x="21" y="8"/>
                  <a:pt x="22" y="9"/>
                  <a:pt x="24" y="9"/>
                </a:cubicBezTo>
                <a:cubicBezTo>
                  <a:pt x="29" y="13"/>
                  <a:pt x="38" y="15"/>
                  <a:pt x="33" y="21"/>
                </a:cubicBezTo>
                <a:cubicBezTo>
                  <a:pt x="35" y="19"/>
                  <a:pt x="36" y="18"/>
                  <a:pt x="35" y="16"/>
                </a:cubicBezTo>
                <a:cubicBezTo>
                  <a:pt x="34" y="11"/>
                  <a:pt x="38" y="9"/>
                  <a:pt x="45" y="9"/>
                </a:cubicBezTo>
                <a:cubicBezTo>
                  <a:pt x="52" y="9"/>
                  <a:pt x="57" y="6"/>
                  <a:pt x="63" y="6"/>
                </a:cubicBezTo>
                <a:cubicBezTo>
                  <a:pt x="65" y="6"/>
                  <a:pt x="66" y="7"/>
                  <a:pt x="67" y="7"/>
                </a:cubicBezTo>
                <a:cubicBezTo>
                  <a:pt x="75" y="9"/>
                  <a:pt x="83" y="8"/>
                  <a:pt x="91" y="9"/>
                </a:cubicBezTo>
                <a:cubicBezTo>
                  <a:pt x="93" y="10"/>
                  <a:pt x="96" y="10"/>
                  <a:pt x="98" y="10"/>
                </a:cubicBezTo>
                <a:cubicBezTo>
                  <a:pt x="104" y="10"/>
                  <a:pt x="108" y="9"/>
                  <a:pt x="112" y="7"/>
                </a:cubicBezTo>
                <a:cubicBezTo>
                  <a:pt x="110" y="8"/>
                  <a:pt x="107" y="8"/>
                  <a:pt x="104" y="8"/>
                </a:cubicBezTo>
                <a:cubicBezTo>
                  <a:pt x="93" y="8"/>
                  <a:pt x="82" y="5"/>
                  <a:pt x="73" y="0"/>
                </a:cubicBezTo>
                <a:cubicBezTo>
                  <a:pt x="72" y="0"/>
                  <a:pt x="72" y="0"/>
                  <a:pt x="71" y="0"/>
                </a:cubicBezTo>
              </a:path>
            </a:pathLst>
          </a:custGeom>
          <a:solidFill>
            <a:srgbClr val="E24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3" name="Freeform 129"/>
          <p:cNvSpPr/>
          <p:nvPr/>
        </p:nvSpPr>
        <p:spPr bwMode="auto">
          <a:xfrm>
            <a:off x="10117138" y="3151188"/>
            <a:ext cx="917575" cy="198438"/>
          </a:xfrm>
          <a:custGeom>
            <a:avLst/>
            <a:gdLst>
              <a:gd name="T0" fmla="*/ 36 w 65"/>
              <a:gd name="T1" fmla="*/ 0 h 14"/>
              <a:gd name="T2" fmla="*/ 30 w 65"/>
              <a:gd name="T3" fmla="*/ 1 h 14"/>
              <a:gd name="T4" fmla="*/ 7 w 65"/>
              <a:gd name="T5" fmla="*/ 5 h 14"/>
              <a:gd name="T6" fmla="*/ 0 w 65"/>
              <a:gd name="T7" fmla="*/ 9 h 14"/>
              <a:gd name="T8" fmla="*/ 0 w 65"/>
              <a:gd name="T9" fmla="*/ 9 h 14"/>
              <a:gd name="T10" fmla="*/ 2 w 65"/>
              <a:gd name="T11" fmla="*/ 9 h 14"/>
              <a:gd name="T12" fmla="*/ 3 w 65"/>
              <a:gd name="T13" fmla="*/ 9 h 14"/>
              <a:gd name="T14" fmla="*/ 32 w 65"/>
              <a:gd name="T15" fmla="*/ 5 h 14"/>
              <a:gd name="T16" fmla="*/ 33 w 65"/>
              <a:gd name="T17" fmla="*/ 5 h 14"/>
              <a:gd name="T18" fmla="*/ 39 w 65"/>
              <a:gd name="T19" fmla="*/ 8 h 14"/>
              <a:gd name="T20" fmla="*/ 56 w 65"/>
              <a:gd name="T21" fmla="*/ 14 h 14"/>
              <a:gd name="T22" fmla="*/ 63 w 65"/>
              <a:gd name="T23" fmla="*/ 14 h 14"/>
              <a:gd name="T24" fmla="*/ 65 w 65"/>
              <a:gd name="T25" fmla="*/ 12 h 14"/>
              <a:gd name="T26" fmla="*/ 65 w 65"/>
              <a:gd name="T27" fmla="*/ 12 h 14"/>
              <a:gd name="T28" fmla="*/ 65 w 65"/>
              <a:gd name="T29" fmla="*/ 12 h 14"/>
              <a:gd name="T30" fmla="*/ 58 w 65"/>
              <a:gd name="T31" fmla="*/ 11 h 14"/>
              <a:gd name="T32" fmla="*/ 42 w 65"/>
              <a:gd name="T33" fmla="*/ 4 h 14"/>
              <a:gd name="T34" fmla="*/ 36 w 65"/>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4">
                <a:moveTo>
                  <a:pt x="36" y="0"/>
                </a:moveTo>
                <a:cubicBezTo>
                  <a:pt x="34" y="0"/>
                  <a:pt x="32" y="1"/>
                  <a:pt x="30" y="1"/>
                </a:cubicBezTo>
                <a:cubicBezTo>
                  <a:pt x="23" y="3"/>
                  <a:pt x="15" y="4"/>
                  <a:pt x="7" y="5"/>
                </a:cubicBezTo>
                <a:cubicBezTo>
                  <a:pt x="0" y="5"/>
                  <a:pt x="0" y="7"/>
                  <a:pt x="0" y="9"/>
                </a:cubicBezTo>
                <a:cubicBezTo>
                  <a:pt x="0" y="9"/>
                  <a:pt x="0" y="9"/>
                  <a:pt x="0" y="9"/>
                </a:cubicBezTo>
                <a:cubicBezTo>
                  <a:pt x="1" y="9"/>
                  <a:pt x="1" y="9"/>
                  <a:pt x="2" y="9"/>
                </a:cubicBezTo>
                <a:cubicBezTo>
                  <a:pt x="2" y="9"/>
                  <a:pt x="3" y="9"/>
                  <a:pt x="3" y="9"/>
                </a:cubicBezTo>
                <a:cubicBezTo>
                  <a:pt x="12" y="7"/>
                  <a:pt x="22" y="6"/>
                  <a:pt x="32" y="5"/>
                </a:cubicBezTo>
                <a:cubicBezTo>
                  <a:pt x="32" y="5"/>
                  <a:pt x="33" y="5"/>
                  <a:pt x="33" y="5"/>
                </a:cubicBezTo>
                <a:cubicBezTo>
                  <a:pt x="36" y="5"/>
                  <a:pt x="37" y="6"/>
                  <a:pt x="39" y="8"/>
                </a:cubicBezTo>
                <a:cubicBezTo>
                  <a:pt x="44" y="12"/>
                  <a:pt x="49" y="14"/>
                  <a:pt x="56" y="14"/>
                </a:cubicBezTo>
                <a:cubicBezTo>
                  <a:pt x="58" y="14"/>
                  <a:pt x="60" y="14"/>
                  <a:pt x="63" y="14"/>
                </a:cubicBezTo>
                <a:cubicBezTo>
                  <a:pt x="64" y="13"/>
                  <a:pt x="65" y="13"/>
                  <a:pt x="65" y="12"/>
                </a:cubicBezTo>
                <a:cubicBezTo>
                  <a:pt x="65" y="12"/>
                  <a:pt x="65" y="12"/>
                  <a:pt x="65" y="12"/>
                </a:cubicBezTo>
                <a:cubicBezTo>
                  <a:pt x="65" y="12"/>
                  <a:pt x="65" y="12"/>
                  <a:pt x="65" y="12"/>
                </a:cubicBezTo>
                <a:cubicBezTo>
                  <a:pt x="63" y="12"/>
                  <a:pt x="60" y="11"/>
                  <a:pt x="58" y="11"/>
                </a:cubicBezTo>
                <a:cubicBezTo>
                  <a:pt x="49" y="11"/>
                  <a:pt x="44" y="9"/>
                  <a:pt x="42" y="4"/>
                </a:cubicBezTo>
                <a:cubicBezTo>
                  <a:pt x="41" y="1"/>
                  <a:pt x="39" y="0"/>
                  <a:pt x="36" y="0"/>
                </a:cubicBezTo>
              </a:path>
            </a:pathLst>
          </a:custGeom>
          <a:solidFill>
            <a:srgbClr val="DAD0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4" name="Freeform 130"/>
          <p:cNvSpPr>
            <a:spLocks noEditPoints="1"/>
          </p:cNvSpPr>
          <p:nvPr/>
        </p:nvSpPr>
        <p:spPr bwMode="auto">
          <a:xfrm>
            <a:off x="10018713" y="3335338"/>
            <a:ext cx="1171575" cy="366713"/>
          </a:xfrm>
          <a:custGeom>
            <a:avLst/>
            <a:gdLst>
              <a:gd name="T0" fmla="*/ 2 w 83"/>
              <a:gd name="T1" fmla="*/ 22 h 26"/>
              <a:gd name="T2" fmla="*/ 0 w 83"/>
              <a:gd name="T3" fmla="*/ 24 h 26"/>
              <a:gd name="T4" fmla="*/ 0 w 83"/>
              <a:gd name="T5" fmla="*/ 24 h 26"/>
              <a:gd name="T6" fmla="*/ 0 w 83"/>
              <a:gd name="T7" fmla="*/ 24 h 26"/>
              <a:gd name="T8" fmla="*/ 0 w 83"/>
              <a:gd name="T9" fmla="*/ 26 h 26"/>
              <a:gd name="T10" fmla="*/ 5 w 83"/>
              <a:gd name="T11" fmla="*/ 25 h 26"/>
              <a:gd name="T12" fmla="*/ 3 w 83"/>
              <a:gd name="T13" fmla="*/ 23 h 26"/>
              <a:gd name="T14" fmla="*/ 2 w 83"/>
              <a:gd name="T15" fmla="*/ 22 h 26"/>
              <a:gd name="T16" fmla="*/ 18 w 83"/>
              <a:gd name="T17" fmla="*/ 21 h 26"/>
              <a:gd name="T18" fmla="*/ 14 w 83"/>
              <a:gd name="T19" fmla="*/ 21 h 26"/>
              <a:gd name="T20" fmla="*/ 8 w 83"/>
              <a:gd name="T21" fmla="*/ 25 h 26"/>
              <a:gd name="T22" fmla="*/ 16 w 83"/>
              <a:gd name="T23" fmla="*/ 24 h 26"/>
              <a:gd name="T24" fmla="*/ 18 w 83"/>
              <a:gd name="T25" fmla="*/ 23 h 26"/>
              <a:gd name="T26" fmla="*/ 19 w 83"/>
              <a:gd name="T27" fmla="*/ 23 h 26"/>
              <a:gd name="T28" fmla="*/ 25 w 83"/>
              <a:gd name="T29" fmla="*/ 22 h 26"/>
              <a:gd name="T30" fmla="*/ 18 w 83"/>
              <a:gd name="T31" fmla="*/ 21 h 26"/>
              <a:gd name="T32" fmla="*/ 72 w 83"/>
              <a:gd name="T33" fmla="*/ 0 h 26"/>
              <a:gd name="T34" fmla="*/ 70 w 83"/>
              <a:gd name="T35" fmla="*/ 1 h 26"/>
              <a:gd name="T36" fmla="*/ 64 w 83"/>
              <a:gd name="T37" fmla="*/ 4 h 26"/>
              <a:gd name="T38" fmla="*/ 70 w 83"/>
              <a:gd name="T39" fmla="*/ 14 h 26"/>
              <a:gd name="T40" fmla="*/ 76 w 83"/>
              <a:gd name="T41" fmla="*/ 15 h 26"/>
              <a:gd name="T42" fmla="*/ 83 w 83"/>
              <a:gd name="T43" fmla="*/ 14 h 26"/>
              <a:gd name="T44" fmla="*/ 82 w 83"/>
              <a:gd name="T45" fmla="*/ 13 h 26"/>
              <a:gd name="T46" fmla="*/ 75 w 83"/>
              <a:gd name="T47" fmla="*/ 10 h 26"/>
              <a:gd name="T48" fmla="*/ 67 w 83"/>
              <a:gd name="T49" fmla="*/ 11 h 26"/>
              <a:gd name="T50" fmla="*/ 67 w 83"/>
              <a:gd name="T51" fmla="*/ 11 h 26"/>
              <a:gd name="T52" fmla="*/ 65 w 83"/>
              <a:gd name="T53" fmla="*/ 11 h 26"/>
              <a:gd name="T54" fmla="*/ 68 w 83"/>
              <a:gd name="T55" fmla="*/ 6 h 26"/>
              <a:gd name="T56" fmla="*/ 72 w 83"/>
              <a:gd name="T5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2" y="22"/>
                </a:moveTo>
                <a:cubicBezTo>
                  <a:pt x="1" y="23"/>
                  <a:pt x="1" y="23"/>
                  <a:pt x="0" y="24"/>
                </a:cubicBezTo>
                <a:cubicBezTo>
                  <a:pt x="0" y="24"/>
                  <a:pt x="0" y="24"/>
                  <a:pt x="0" y="24"/>
                </a:cubicBezTo>
                <a:cubicBezTo>
                  <a:pt x="0" y="24"/>
                  <a:pt x="0" y="24"/>
                  <a:pt x="0" y="24"/>
                </a:cubicBezTo>
                <a:cubicBezTo>
                  <a:pt x="0" y="25"/>
                  <a:pt x="0" y="25"/>
                  <a:pt x="0" y="26"/>
                </a:cubicBezTo>
                <a:cubicBezTo>
                  <a:pt x="5" y="25"/>
                  <a:pt x="5" y="25"/>
                  <a:pt x="5" y="25"/>
                </a:cubicBezTo>
                <a:cubicBezTo>
                  <a:pt x="4" y="24"/>
                  <a:pt x="4" y="24"/>
                  <a:pt x="3" y="23"/>
                </a:cubicBezTo>
                <a:cubicBezTo>
                  <a:pt x="2" y="23"/>
                  <a:pt x="2" y="23"/>
                  <a:pt x="2" y="22"/>
                </a:cubicBezTo>
                <a:moveTo>
                  <a:pt x="18" y="21"/>
                </a:moveTo>
                <a:cubicBezTo>
                  <a:pt x="17" y="21"/>
                  <a:pt x="16" y="21"/>
                  <a:pt x="14" y="21"/>
                </a:cubicBezTo>
                <a:cubicBezTo>
                  <a:pt x="11" y="22"/>
                  <a:pt x="9" y="23"/>
                  <a:pt x="8" y="25"/>
                </a:cubicBezTo>
                <a:cubicBezTo>
                  <a:pt x="16" y="24"/>
                  <a:pt x="16" y="24"/>
                  <a:pt x="16" y="24"/>
                </a:cubicBezTo>
                <a:cubicBezTo>
                  <a:pt x="16" y="23"/>
                  <a:pt x="17" y="23"/>
                  <a:pt x="18" y="23"/>
                </a:cubicBezTo>
                <a:cubicBezTo>
                  <a:pt x="18" y="23"/>
                  <a:pt x="18" y="23"/>
                  <a:pt x="19" y="23"/>
                </a:cubicBezTo>
                <a:cubicBezTo>
                  <a:pt x="25" y="22"/>
                  <a:pt x="25" y="22"/>
                  <a:pt x="25" y="22"/>
                </a:cubicBezTo>
                <a:cubicBezTo>
                  <a:pt x="23" y="21"/>
                  <a:pt x="21" y="21"/>
                  <a:pt x="18" y="21"/>
                </a:cubicBezTo>
                <a:moveTo>
                  <a:pt x="72" y="0"/>
                </a:moveTo>
                <a:cubicBezTo>
                  <a:pt x="71" y="0"/>
                  <a:pt x="71" y="1"/>
                  <a:pt x="70" y="1"/>
                </a:cubicBezTo>
                <a:cubicBezTo>
                  <a:pt x="68" y="2"/>
                  <a:pt x="65" y="3"/>
                  <a:pt x="64" y="4"/>
                </a:cubicBezTo>
                <a:cubicBezTo>
                  <a:pt x="58" y="9"/>
                  <a:pt x="60" y="13"/>
                  <a:pt x="70" y="14"/>
                </a:cubicBezTo>
                <a:cubicBezTo>
                  <a:pt x="73" y="14"/>
                  <a:pt x="75" y="14"/>
                  <a:pt x="76" y="15"/>
                </a:cubicBezTo>
                <a:cubicBezTo>
                  <a:pt x="83" y="14"/>
                  <a:pt x="83" y="14"/>
                  <a:pt x="83" y="14"/>
                </a:cubicBezTo>
                <a:cubicBezTo>
                  <a:pt x="83" y="14"/>
                  <a:pt x="82" y="13"/>
                  <a:pt x="82" y="13"/>
                </a:cubicBezTo>
                <a:cubicBezTo>
                  <a:pt x="80" y="11"/>
                  <a:pt x="78" y="10"/>
                  <a:pt x="75" y="10"/>
                </a:cubicBezTo>
                <a:cubicBezTo>
                  <a:pt x="73" y="10"/>
                  <a:pt x="71" y="10"/>
                  <a:pt x="67" y="11"/>
                </a:cubicBezTo>
                <a:cubicBezTo>
                  <a:pt x="67" y="11"/>
                  <a:pt x="67" y="11"/>
                  <a:pt x="67" y="11"/>
                </a:cubicBezTo>
                <a:cubicBezTo>
                  <a:pt x="66" y="11"/>
                  <a:pt x="66" y="11"/>
                  <a:pt x="65" y="11"/>
                </a:cubicBezTo>
                <a:cubicBezTo>
                  <a:pt x="65" y="9"/>
                  <a:pt x="66" y="7"/>
                  <a:pt x="68" y="6"/>
                </a:cubicBezTo>
                <a:cubicBezTo>
                  <a:pt x="72" y="5"/>
                  <a:pt x="72" y="2"/>
                  <a:pt x="72" y="0"/>
                </a:cubicBezTo>
              </a:path>
            </a:pathLst>
          </a:custGeom>
          <a:solidFill>
            <a:srgbClr val="E6DC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5" name="Freeform 131"/>
          <p:cNvSpPr>
            <a:spLocks noEditPoints="1"/>
          </p:cNvSpPr>
          <p:nvPr/>
        </p:nvSpPr>
        <p:spPr bwMode="auto">
          <a:xfrm>
            <a:off x="10018713" y="3533775"/>
            <a:ext cx="1876425" cy="395288"/>
          </a:xfrm>
          <a:custGeom>
            <a:avLst/>
            <a:gdLst>
              <a:gd name="T0" fmla="*/ 16 w 133"/>
              <a:gd name="T1" fmla="*/ 10 h 28"/>
              <a:gd name="T2" fmla="*/ 8 w 133"/>
              <a:gd name="T3" fmla="*/ 11 h 28"/>
              <a:gd name="T4" fmla="*/ 7 w 133"/>
              <a:gd name="T5" fmla="*/ 15 h 28"/>
              <a:gd name="T6" fmla="*/ 5 w 133"/>
              <a:gd name="T7" fmla="*/ 11 h 28"/>
              <a:gd name="T8" fmla="*/ 0 w 133"/>
              <a:gd name="T9" fmla="*/ 12 h 28"/>
              <a:gd name="T10" fmla="*/ 1 w 133"/>
              <a:gd name="T11" fmla="*/ 14 h 28"/>
              <a:gd name="T12" fmla="*/ 2 w 133"/>
              <a:gd name="T13" fmla="*/ 21 h 28"/>
              <a:gd name="T14" fmla="*/ 3 w 133"/>
              <a:gd name="T15" fmla="*/ 25 h 28"/>
              <a:gd name="T16" fmla="*/ 4 w 133"/>
              <a:gd name="T17" fmla="*/ 25 h 28"/>
              <a:gd name="T18" fmla="*/ 8 w 133"/>
              <a:gd name="T19" fmla="*/ 22 h 28"/>
              <a:gd name="T20" fmla="*/ 11 w 133"/>
              <a:gd name="T21" fmla="*/ 15 h 28"/>
              <a:gd name="T22" fmla="*/ 14 w 133"/>
              <a:gd name="T23" fmla="*/ 11 h 28"/>
              <a:gd name="T24" fmla="*/ 16 w 133"/>
              <a:gd name="T25" fmla="*/ 10 h 28"/>
              <a:gd name="T26" fmla="*/ 83 w 133"/>
              <a:gd name="T27" fmla="*/ 0 h 28"/>
              <a:gd name="T28" fmla="*/ 76 w 133"/>
              <a:gd name="T29" fmla="*/ 1 h 28"/>
              <a:gd name="T30" fmla="*/ 78 w 133"/>
              <a:gd name="T31" fmla="*/ 1 h 28"/>
              <a:gd name="T32" fmla="*/ 109 w 133"/>
              <a:gd name="T33" fmla="*/ 9 h 28"/>
              <a:gd name="T34" fmla="*/ 117 w 133"/>
              <a:gd name="T35" fmla="*/ 8 h 28"/>
              <a:gd name="T36" fmla="*/ 103 w 133"/>
              <a:gd name="T37" fmla="*/ 11 h 28"/>
              <a:gd name="T38" fmla="*/ 96 w 133"/>
              <a:gd name="T39" fmla="*/ 10 h 28"/>
              <a:gd name="T40" fmla="*/ 72 w 133"/>
              <a:gd name="T41" fmla="*/ 8 h 28"/>
              <a:gd name="T42" fmla="*/ 68 w 133"/>
              <a:gd name="T43" fmla="*/ 7 h 28"/>
              <a:gd name="T44" fmla="*/ 50 w 133"/>
              <a:gd name="T45" fmla="*/ 10 h 28"/>
              <a:gd name="T46" fmla="*/ 40 w 133"/>
              <a:gd name="T47" fmla="*/ 17 h 28"/>
              <a:gd name="T48" fmla="*/ 38 w 133"/>
              <a:gd name="T49" fmla="*/ 22 h 28"/>
              <a:gd name="T50" fmla="*/ 29 w 133"/>
              <a:gd name="T51" fmla="*/ 10 h 28"/>
              <a:gd name="T52" fmla="*/ 25 w 133"/>
              <a:gd name="T53" fmla="*/ 8 h 28"/>
              <a:gd name="T54" fmla="*/ 19 w 133"/>
              <a:gd name="T55" fmla="*/ 9 h 28"/>
              <a:gd name="T56" fmla="*/ 22 w 133"/>
              <a:gd name="T57" fmla="*/ 11 h 28"/>
              <a:gd name="T58" fmla="*/ 32 w 133"/>
              <a:gd name="T59" fmla="*/ 16 h 28"/>
              <a:gd name="T60" fmla="*/ 33 w 133"/>
              <a:gd name="T61" fmla="*/ 21 h 28"/>
              <a:gd name="T62" fmla="*/ 29 w 133"/>
              <a:gd name="T63" fmla="*/ 23 h 28"/>
              <a:gd name="T64" fmla="*/ 25 w 133"/>
              <a:gd name="T65" fmla="*/ 27 h 28"/>
              <a:gd name="T66" fmla="*/ 29 w 133"/>
              <a:gd name="T67" fmla="*/ 28 h 28"/>
              <a:gd name="T68" fmla="*/ 35 w 133"/>
              <a:gd name="T69" fmla="*/ 28 h 28"/>
              <a:gd name="T70" fmla="*/ 40 w 133"/>
              <a:gd name="T71" fmla="*/ 25 h 28"/>
              <a:gd name="T72" fmla="*/ 44 w 133"/>
              <a:gd name="T73" fmla="*/ 16 h 28"/>
              <a:gd name="T74" fmla="*/ 48 w 133"/>
              <a:gd name="T75" fmla="*/ 13 h 28"/>
              <a:gd name="T76" fmla="*/ 49 w 133"/>
              <a:gd name="T77" fmla="*/ 13 h 28"/>
              <a:gd name="T78" fmla="*/ 54 w 133"/>
              <a:gd name="T79" fmla="*/ 13 h 28"/>
              <a:gd name="T80" fmla="*/ 63 w 133"/>
              <a:gd name="T81" fmla="*/ 12 h 28"/>
              <a:gd name="T82" fmla="*/ 69 w 133"/>
              <a:gd name="T83" fmla="*/ 10 h 28"/>
              <a:gd name="T84" fmla="*/ 75 w 133"/>
              <a:gd name="T85" fmla="*/ 12 h 28"/>
              <a:gd name="T86" fmla="*/ 84 w 133"/>
              <a:gd name="T87" fmla="*/ 14 h 28"/>
              <a:gd name="T88" fmla="*/ 88 w 133"/>
              <a:gd name="T89" fmla="*/ 14 h 28"/>
              <a:gd name="T90" fmla="*/ 94 w 133"/>
              <a:gd name="T91" fmla="*/ 13 h 28"/>
              <a:gd name="T92" fmla="*/ 103 w 133"/>
              <a:gd name="T93" fmla="*/ 15 h 28"/>
              <a:gd name="T94" fmla="*/ 107 w 133"/>
              <a:gd name="T95" fmla="*/ 16 h 28"/>
              <a:gd name="T96" fmla="*/ 113 w 133"/>
              <a:gd name="T97" fmla="*/ 14 h 28"/>
              <a:gd name="T98" fmla="*/ 125 w 133"/>
              <a:gd name="T99" fmla="*/ 9 h 28"/>
              <a:gd name="T100" fmla="*/ 132 w 133"/>
              <a:gd name="T101" fmla="*/ 5 h 28"/>
              <a:gd name="T102" fmla="*/ 132 w 133"/>
              <a:gd name="T103" fmla="*/ 2 h 28"/>
              <a:gd name="T104" fmla="*/ 129 w 133"/>
              <a:gd name="T105" fmla="*/ 1 h 28"/>
              <a:gd name="T106" fmla="*/ 127 w 133"/>
              <a:gd name="T107" fmla="*/ 2 h 28"/>
              <a:gd name="T108" fmla="*/ 110 w 133"/>
              <a:gd name="T109" fmla="*/ 6 h 28"/>
              <a:gd name="T110" fmla="*/ 106 w 133"/>
              <a:gd name="T111" fmla="*/ 6 h 28"/>
              <a:gd name="T112" fmla="*/ 101 w 133"/>
              <a:gd name="T113" fmla="*/ 4 h 28"/>
              <a:gd name="T114" fmla="*/ 97 w 133"/>
              <a:gd name="T115" fmla="*/ 1 h 28"/>
              <a:gd name="T116" fmla="*/ 93 w 133"/>
              <a:gd name="T117" fmla="*/ 2 h 28"/>
              <a:gd name="T118" fmla="*/ 89 w 133"/>
              <a:gd name="T119" fmla="*/ 3 h 28"/>
              <a:gd name="T120" fmla="*/ 83 w 133"/>
              <a:gd name="T1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 h="28">
                <a:moveTo>
                  <a:pt x="16" y="10"/>
                </a:moveTo>
                <a:cubicBezTo>
                  <a:pt x="8" y="11"/>
                  <a:pt x="8" y="11"/>
                  <a:pt x="8" y="11"/>
                </a:cubicBezTo>
                <a:cubicBezTo>
                  <a:pt x="7" y="12"/>
                  <a:pt x="7" y="13"/>
                  <a:pt x="7" y="15"/>
                </a:cubicBezTo>
                <a:cubicBezTo>
                  <a:pt x="7" y="14"/>
                  <a:pt x="6" y="12"/>
                  <a:pt x="5" y="11"/>
                </a:cubicBezTo>
                <a:cubicBezTo>
                  <a:pt x="0" y="12"/>
                  <a:pt x="0" y="12"/>
                  <a:pt x="0" y="12"/>
                </a:cubicBezTo>
                <a:cubicBezTo>
                  <a:pt x="0" y="13"/>
                  <a:pt x="1" y="13"/>
                  <a:pt x="1" y="14"/>
                </a:cubicBezTo>
                <a:cubicBezTo>
                  <a:pt x="4" y="16"/>
                  <a:pt x="4" y="19"/>
                  <a:pt x="2" y="21"/>
                </a:cubicBezTo>
                <a:cubicBezTo>
                  <a:pt x="1" y="22"/>
                  <a:pt x="0" y="24"/>
                  <a:pt x="3" y="25"/>
                </a:cubicBezTo>
                <a:cubicBezTo>
                  <a:pt x="3" y="25"/>
                  <a:pt x="4" y="25"/>
                  <a:pt x="4" y="25"/>
                </a:cubicBezTo>
                <a:cubicBezTo>
                  <a:pt x="6" y="25"/>
                  <a:pt x="8" y="23"/>
                  <a:pt x="8" y="22"/>
                </a:cubicBezTo>
                <a:cubicBezTo>
                  <a:pt x="10" y="20"/>
                  <a:pt x="10" y="18"/>
                  <a:pt x="11" y="15"/>
                </a:cubicBezTo>
                <a:cubicBezTo>
                  <a:pt x="12" y="14"/>
                  <a:pt x="12" y="12"/>
                  <a:pt x="14" y="11"/>
                </a:cubicBezTo>
                <a:cubicBezTo>
                  <a:pt x="14" y="10"/>
                  <a:pt x="15" y="10"/>
                  <a:pt x="16" y="10"/>
                </a:cubicBezTo>
                <a:moveTo>
                  <a:pt x="83" y="0"/>
                </a:moveTo>
                <a:cubicBezTo>
                  <a:pt x="76" y="1"/>
                  <a:pt x="76" y="1"/>
                  <a:pt x="76" y="1"/>
                </a:cubicBezTo>
                <a:cubicBezTo>
                  <a:pt x="77" y="1"/>
                  <a:pt x="77" y="1"/>
                  <a:pt x="78" y="1"/>
                </a:cubicBezTo>
                <a:cubicBezTo>
                  <a:pt x="87" y="6"/>
                  <a:pt x="98" y="9"/>
                  <a:pt x="109" y="9"/>
                </a:cubicBezTo>
                <a:cubicBezTo>
                  <a:pt x="112" y="9"/>
                  <a:pt x="115" y="9"/>
                  <a:pt x="117" y="8"/>
                </a:cubicBezTo>
                <a:cubicBezTo>
                  <a:pt x="113" y="10"/>
                  <a:pt x="109" y="11"/>
                  <a:pt x="103" y="11"/>
                </a:cubicBezTo>
                <a:cubicBezTo>
                  <a:pt x="101" y="11"/>
                  <a:pt x="98" y="11"/>
                  <a:pt x="96" y="10"/>
                </a:cubicBezTo>
                <a:cubicBezTo>
                  <a:pt x="88" y="9"/>
                  <a:pt x="80" y="10"/>
                  <a:pt x="72" y="8"/>
                </a:cubicBezTo>
                <a:cubicBezTo>
                  <a:pt x="71" y="8"/>
                  <a:pt x="70" y="7"/>
                  <a:pt x="68" y="7"/>
                </a:cubicBezTo>
                <a:cubicBezTo>
                  <a:pt x="62" y="7"/>
                  <a:pt x="57" y="10"/>
                  <a:pt x="50" y="10"/>
                </a:cubicBezTo>
                <a:cubicBezTo>
                  <a:pt x="43" y="10"/>
                  <a:pt x="39" y="12"/>
                  <a:pt x="40" y="17"/>
                </a:cubicBezTo>
                <a:cubicBezTo>
                  <a:pt x="41" y="19"/>
                  <a:pt x="40" y="20"/>
                  <a:pt x="38" y="22"/>
                </a:cubicBezTo>
                <a:cubicBezTo>
                  <a:pt x="43" y="16"/>
                  <a:pt x="34" y="14"/>
                  <a:pt x="29" y="10"/>
                </a:cubicBezTo>
                <a:cubicBezTo>
                  <a:pt x="27" y="10"/>
                  <a:pt x="26" y="9"/>
                  <a:pt x="25" y="8"/>
                </a:cubicBezTo>
                <a:cubicBezTo>
                  <a:pt x="19" y="9"/>
                  <a:pt x="19" y="9"/>
                  <a:pt x="19" y="9"/>
                </a:cubicBezTo>
                <a:cubicBezTo>
                  <a:pt x="20" y="9"/>
                  <a:pt x="21" y="10"/>
                  <a:pt x="22" y="11"/>
                </a:cubicBezTo>
                <a:cubicBezTo>
                  <a:pt x="24" y="13"/>
                  <a:pt x="28" y="15"/>
                  <a:pt x="32" y="16"/>
                </a:cubicBezTo>
                <a:cubicBezTo>
                  <a:pt x="37" y="17"/>
                  <a:pt x="37" y="19"/>
                  <a:pt x="33" y="21"/>
                </a:cubicBezTo>
                <a:cubicBezTo>
                  <a:pt x="32" y="22"/>
                  <a:pt x="30" y="22"/>
                  <a:pt x="29" y="23"/>
                </a:cubicBezTo>
                <a:cubicBezTo>
                  <a:pt x="26" y="24"/>
                  <a:pt x="22" y="25"/>
                  <a:pt x="25" y="27"/>
                </a:cubicBezTo>
                <a:cubicBezTo>
                  <a:pt x="26" y="28"/>
                  <a:pt x="27" y="28"/>
                  <a:pt x="29" y="28"/>
                </a:cubicBezTo>
                <a:cubicBezTo>
                  <a:pt x="31" y="28"/>
                  <a:pt x="33" y="28"/>
                  <a:pt x="35" y="28"/>
                </a:cubicBezTo>
                <a:cubicBezTo>
                  <a:pt x="37" y="27"/>
                  <a:pt x="39" y="26"/>
                  <a:pt x="40" y="25"/>
                </a:cubicBezTo>
                <a:cubicBezTo>
                  <a:pt x="42" y="22"/>
                  <a:pt x="46" y="20"/>
                  <a:pt x="44" y="16"/>
                </a:cubicBezTo>
                <a:cubicBezTo>
                  <a:pt x="43" y="14"/>
                  <a:pt x="45" y="13"/>
                  <a:pt x="48" y="13"/>
                </a:cubicBezTo>
                <a:cubicBezTo>
                  <a:pt x="48" y="13"/>
                  <a:pt x="49" y="13"/>
                  <a:pt x="49" y="13"/>
                </a:cubicBezTo>
                <a:cubicBezTo>
                  <a:pt x="51" y="13"/>
                  <a:pt x="52" y="13"/>
                  <a:pt x="54" y="13"/>
                </a:cubicBezTo>
                <a:cubicBezTo>
                  <a:pt x="57" y="13"/>
                  <a:pt x="60" y="13"/>
                  <a:pt x="63" y="12"/>
                </a:cubicBezTo>
                <a:cubicBezTo>
                  <a:pt x="65" y="11"/>
                  <a:pt x="67" y="10"/>
                  <a:pt x="69" y="10"/>
                </a:cubicBezTo>
                <a:cubicBezTo>
                  <a:pt x="71" y="10"/>
                  <a:pt x="74" y="11"/>
                  <a:pt x="75" y="12"/>
                </a:cubicBezTo>
                <a:cubicBezTo>
                  <a:pt x="78" y="13"/>
                  <a:pt x="81" y="14"/>
                  <a:pt x="84" y="14"/>
                </a:cubicBezTo>
                <a:cubicBezTo>
                  <a:pt x="85" y="14"/>
                  <a:pt x="87" y="14"/>
                  <a:pt x="88" y="14"/>
                </a:cubicBezTo>
                <a:cubicBezTo>
                  <a:pt x="90" y="13"/>
                  <a:pt x="92" y="13"/>
                  <a:pt x="94" y="13"/>
                </a:cubicBezTo>
                <a:cubicBezTo>
                  <a:pt x="97" y="13"/>
                  <a:pt x="100" y="14"/>
                  <a:pt x="103" y="15"/>
                </a:cubicBezTo>
                <a:cubicBezTo>
                  <a:pt x="104" y="16"/>
                  <a:pt x="106" y="16"/>
                  <a:pt x="107" y="16"/>
                </a:cubicBezTo>
                <a:cubicBezTo>
                  <a:pt x="109" y="16"/>
                  <a:pt x="111" y="16"/>
                  <a:pt x="113" y="14"/>
                </a:cubicBezTo>
                <a:cubicBezTo>
                  <a:pt x="116" y="12"/>
                  <a:pt x="120" y="10"/>
                  <a:pt x="125" y="9"/>
                </a:cubicBezTo>
                <a:cubicBezTo>
                  <a:pt x="127" y="7"/>
                  <a:pt x="130" y="6"/>
                  <a:pt x="132" y="5"/>
                </a:cubicBezTo>
                <a:cubicBezTo>
                  <a:pt x="133" y="4"/>
                  <a:pt x="133" y="3"/>
                  <a:pt x="132" y="2"/>
                </a:cubicBezTo>
                <a:cubicBezTo>
                  <a:pt x="131" y="2"/>
                  <a:pt x="130" y="1"/>
                  <a:pt x="129" y="1"/>
                </a:cubicBezTo>
                <a:cubicBezTo>
                  <a:pt x="128" y="1"/>
                  <a:pt x="127" y="2"/>
                  <a:pt x="127" y="2"/>
                </a:cubicBezTo>
                <a:cubicBezTo>
                  <a:pt x="123" y="5"/>
                  <a:pt x="116" y="5"/>
                  <a:pt x="110" y="6"/>
                </a:cubicBezTo>
                <a:cubicBezTo>
                  <a:pt x="108" y="6"/>
                  <a:pt x="107" y="6"/>
                  <a:pt x="106" y="6"/>
                </a:cubicBezTo>
                <a:cubicBezTo>
                  <a:pt x="104" y="6"/>
                  <a:pt x="102" y="6"/>
                  <a:pt x="101" y="4"/>
                </a:cubicBezTo>
                <a:cubicBezTo>
                  <a:pt x="101" y="2"/>
                  <a:pt x="99" y="1"/>
                  <a:pt x="97" y="1"/>
                </a:cubicBezTo>
                <a:cubicBezTo>
                  <a:pt x="96" y="1"/>
                  <a:pt x="95" y="2"/>
                  <a:pt x="93" y="2"/>
                </a:cubicBezTo>
                <a:cubicBezTo>
                  <a:pt x="92" y="3"/>
                  <a:pt x="90" y="3"/>
                  <a:pt x="89" y="3"/>
                </a:cubicBezTo>
                <a:cubicBezTo>
                  <a:pt x="86" y="3"/>
                  <a:pt x="85" y="2"/>
                  <a:pt x="83" y="0"/>
                </a:cubicBezTo>
              </a:path>
            </a:pathLst>
          </a:custGeom>
          <a:solidFill>
            <a:srgbClr val="E353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6" name="Freeform 132"/>
          <p:cNvSpPr/>
          <p:nvPr/>
        </p:nvSpPr>
        <p:spPr bwMode="auto">
          <a:xfrm>
            <a:off x="11006138" y="3321050"/>
            <a:ext cx="28575" cy="28575"/>
          </a:xfrm>
          <a:custGeom>
            <a:avLst/>
            <a:gdLst>
              <a:gd name="T0" fmla="*/ 2 w 2"/>
              <a:gd name="T1" fmla="*/ 0 h 2"/>
              <a:gd name="T2" fmla="*/ 2 w 2"/>
              <a:gd name="T3" fmla="*/ 0 h 2"/>
              <a:gd name="T4" fmla="*/ 0 w 2"/>
              <a:gd name="T5" fmla="*/ 2 h 2"/>
              <a:gd name="T6" fmla="*/ 2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0"/>
                  <a:pt x="2" y="0"/>
                </a:cubicBezTo>
                <a:cubicBezTo>
                  <a:pt x="2" y="1"/>
                  <a:pt x="1" y="1"/>
                  <a:pt x="0" y="2"/>
                </a:cubicBezTo>
                <a:cubicBezTo>
                  <a:pt x="1" y="2"/>
                  <a:pt x="1" y="1"/>
                  <a:pt x="2" y="1"/>
                </a:cubicBezTo>
                <a:cubicBezTo>
                  <a:pt x="2" y="1"/>
                  <a:pt x="2" y="0"/>
                  <a:pt x="2" y="0"/>
                </a:cubicBezTo>
              </a:path>
            </a:pathLst>
          </a:custGeom>
          <a:solidFill>
            <a:srgbClr val="DCD2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7" name="Freeform 133"/>
          <p:cNvSpPr/>
          <p:nvPr/>
        </p:nvSpPr>
        <p:spPr bwMode="auto">
          <a:xfrm>
            <a:off x="10131425" y="3278188"/>
            <a:ext cx="127000" cy="141288"/>
          </a:xfrm>
          <a:custGeom>
            <a:avLst/>
            <a:gdLst>
              <a:gd name="T0" fmla="*/ 2 w 9"/>
              <a:gd name="T1" fmla="*/ 0 h 10"/>
              <a:gd name="T2" fmla="*/ 0 w 9"/>
              <a:gd name="T3" fmla="*/ 1 h 10"/>
              <a:gd name="T4" fmla="*/ 1 w 9"/>
              <a:gd name="T5" fmla="*/ 2 h 10"/>
              <a:gd name="T6" fmla="*/ 1 w 9"/>
              <a:gd name="T7" fmla="*/ 2 h 10"/>
              <a:gd name="T8" fmla="*/ 1 w 9"/>
              <a:gd name="T9" fmla="*/ 2 h 10"/>
              <a:gd name="T10" fmla="*/ 6 w 9"/>
              <a:gd name="T11" fmla="*/ 4 h 10"/>
              <a:gd name="T12" fmla="*/ 6 w 9"/>
              <a:gd name="T13" fmla="*/ 4 h 10"/>
              <a:gd name="T14" fmla="*/ 6 w 9"/>
              <a:gd name="T15" fmla="*/ 8 h 10"/>
              <a:gd name="T16" fmla="*/ 6 w 9"/>
              <a:gd name="T17" fmla="*/ 8 h 10"/>
              <a:gd name="T18" fmla="*/ 5 w 9"/>
              <a:gd name="T19" fmla="*/ 10 h 10"/>
              <a:gd name="T20" fmla="*/ 7 w 9"/>
              <a:gd name="T21" fmla="*/ 9 h 10"/>
              <a:gd name="T22" fmla="*/ 9 w 9"/>
              <a:gd name="T23" fmla="*/ 5 h 10"/>
              <a:gd name="T24" fmla="*/ 4 w 9"/>
              <a:gd name="T25" fmla="*/ 1 h 10"/>
              <a:gd name="T26" fmla="*/ 2 w 9"/>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2" y="0"/>
                </a:moveTo>
                <a:cubicBezTo>
                  <a:pt x="2" y="1"/>
                  <a:pt x="1" y="1"/>
                  <a:pt x="0" y="1"/>
                </a:cubicBezTo>
                <a:cubicBezTo>
                  <a:pt x="0" y="1"/>
                  <a:pt x="1" y="1"/>
                  <a:pt x="1" y="2"/>
                </a:cubicBezTo>
                <a:cubicBezTo>
                  <a:pt x="1" y="2"/>
                  <a:pt x="1" y="2"/>
                  <a:pt x="1" y="2"/>
                </a:cubicBezTo>
                <a:cubicBezTo>
                  <a:pt x="1" y="2"/>
                  <a:pt x="1" y="2"/>
                  <a:pt x="1" y="2"/>
                </a:cubicBezTo>
                <a:cubicBezTo>
                  <a:pt x="4" y="2"/>
                  <a:pt x="5" y="3"/>
                  <a:pt x="6" y="4"/>
                </a:cubicBezTo>
                <a:cubicBezTo>
                  <a:pt x="6" y="4"/>
                  <a:pt x="6" y="4"/>
                  <a:pt x="6" y="4"/>
                </a:cubicBezTo>
                <a:cubicBezTo>
                  <a:pt x="6" y="6"/>
                  <a:pt x="6" y="7"/>
                  <a:pt x="6" y="8"/>
                </a:cubicBezTo>
                <a:cubicBezTo>
                  <a:pt x="6" y="8"/>
                  <a:pt x="6" y="8"/>
                  <a:pt x="6" y="8"/>
                </a:cubicBezTo>
                <a:cubicBezTo>
                  <a:pt x="6" y="9"/>
                  <a:pt x="6" y="9"/>
                  <a:pt x="5" y="10"/>
                </a:cubicBezTo>
                <a:cubicBezTo>
                  <a:pt x="6" y="9"/>
                  <a:pt x="7" y="9"/>
                  <a:pt x="7" y="9"/>
                </a:cubicBezTo>
                <a:cubicBezTo>
                  <a:pt x="9" y="7"/>
                  <a:pt x="9" y="6"/>
                  <a:pt x="9" y="5"/>
                </a:cubicBezTo>
                <a:cubicBezTo>
                  <a:pt x="8" y="3"/>
                  <a:pt x="5" y="2"/>
                  <a:pt x="4" y="1"/>
                </a:cubicBezTo>
                <a:cubicBezTo>
                  <a:pt x="3" y="1"/>
                  <a:pt x="3" y="0"/>
                  <a:pt x="2" y="0"/>
                </a:cubicBezTo>
              </a:path>
            </a:pathLst>
          </a:custGeom>
          <a:solidFill>
            <a:srgbClr val="CBC1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8" name="Freeform 134"/>
          <p:cNvSpPr/>
          <p:nvPr/>
        </p:nvSpPr>
        <p:spPr bwMode="auto">
          <a:xfrm>
            <a:off x="10117138" y="3278188"/>
            <a:ext cx="42863" cy="14288"/>
          </a:xfrm>
          <a:custGeom>
            <a:avLst/>
            <a:gdLst>
              <a:gd name="T0" fmla="*/ 2 w 3"/>
              <a:gd name="T1" fmla="*/ 0 h 1"/>
              <a:gd name="T2" fmla="*/ 0 w 3"/>
              <a:gd name="T3" fmla="*/ 0 h 1"/>
              <a:gd name="T4" fmla="*/ 1 w 3"/>
              <a:gd name="T5" fmla="*/ 1 h 1"/>
              <a:gd name="T6" fmla="*/ 3 w 3"/>
              <a:gd name="T7" fmla="*/ 0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0"/>
                </a:cubicBezTo>
                <a:cubicBezTo>
                  <a:pt x="0" y="1"/>
                  <a:pt x="1" y="1"/>
                  <a:pt x="1" y="1"/>
                </a:cubicBezTo>
                <a:cubicBezTo>
                  <a:pt x="2" y="1"/>
                  <a:pt x="3" y="1"/>
                  <a:pt x="3" y="0"/>
                </a:cubicBezTo>
                <a:cubicBezTo>
                  <a:pt x="3" y="0"/>
                  <a:pt x="2" y="0"/>
                  <a:pt x="2" y="0"/>
                </a:cubicBezTo>
              </a:path>
            </a:pathLst>
          </a:custGeom>
          <a:solidFill>
            <a:srgbClr val="C0B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9" name="Freeform 135"/>
          <p:cNvSpPr/>
          <p:nvPr/>
        </p:nvSpPr>
        <p:spPr bwMode="auto">
          <a:xfrm>
            <a:off x="5178425" y="1384300"/>
            <a:ext cx="438150" cy="679450"/>
          </a:xfrm>
          <a:custGeom>
            <a:avLst/>
            <a:gdLst>
              <a:gd name="T0" fmla="*/ 21 w 31"/>
              <a:gd name="T1" fmla="*/ 0 h 48"/>
              <a:gd name="T2" fmla="*/ 16 w 31"/>
              <a:gd name="T3" fmla="*/ 8 h 48"/>
              <a:gd name="T4" fmla="*/ 9 w 31"/>
              <a:gd name="T5" fmla="*/ 15 h 48"/>
              <a:gd name="T6" fmla="*/ 0 w 31"/>
              <a:gd name="T7" fmla="*/ 18 h 48"/>
              <a:gd name="T8" fmla="*/ 11 w 31"/>
              <a:gd name="T9" fmla="*/ 48 h 48"/>
              <a:gd name="T10" fmla="*/ 31 w 31"/>
              <a:gd name="T11" fmla="*/ 44 h 48"/>
              <a:gd name="T12" fmla="*/ 21 w 31"/>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1" h="48">
                <a:moveTo>
                  <a:pt x="21" y="0"/>
                </a:moveTo>
                <a:cubicBezTo>
                  <a:pt x="17" y="2"/>
                  <a:pt x="15" y="4"/>
                  <a:pt x="16" y="8"/>
                </a:cubicBezTo>
                <a:cubicBezTo>
                  <a:pt x="17" y="12"/>
                  <a:pt x="15" y="14"/>
                  <a:pt x="9" y="15"/>
                </a:cubicBezTo>
                <a:cubicBezTo>
                  <a:pt x="5" y="15"/>
                  <a:pt x="2" y="16"/>
                  <a:pt x="0" y="18"/>
                </a:cubicBezTo>
                <a:cubicBezTo>
                  <a:pt x="11" y="48"/>
                  <a:pt x="11" y="48"/>
                  <a:pt x="11" y="48"/>
                </a:cubicBezTo>
                <a:cubicBezTo>
                  <a:pt x="17" y="47"/>
                  <a:pt x="24" y="45"/>
                  <a:pt x="31" y="44"/>
                </a:cubicBezTo>
                <a:cubicBezTo>
                  <a:pt x="21" y="0"/>
                  <a:pt x="21" y="0"/>
                  <a:pt x="21"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0" name="Freeform 136"/>
          <p:cNvSpPr/>
          <p:nvPr/>
        </p:nvSpPr>
        <p:spPr bwMode="auto">
          <a:xfrm>
            <a:off x="5475288" y="1384300"/>
            <a:ext cx="296863" cy="622300"/>
          </a:xfrm>
          <a:custGeom>
            <a:avLst/>
            <a:gdLst>
              <a:gd name="T0" fmla="*/ 4 w 21"/>
              <a:gd name="T1" fmla="*/ 0 h 44"/>
              <a:gd name="T2" fmla="*/ 2 w 21"/>
              <a:gd name="T3" fmla="*/ 0 h 44"/>
              <a:gd name="T4" fmla="*/ 0 w 21"/>
              <a:gd name="T5" fmla="*/ 0 h 44"/>
              <a:gd name="T6" fmla="*/ 10 w 21"/>
              <a:gd name="T7" fmla="*/ 44 h 44"/>
              <a:gd name="T8" fmla="*/ 11 w 21"/>
              <a:gd name="T9" fmla="*/ 44 h 44"/>
              <a:gd name="T10" fmla="*/ 16 w 21"/>
              <a:gd name="T11" fmla="*/ 39 h 44"/>
              <a:gd name="T12" fmla="*/ 20 w 21"/>
              <a:gd name="T13" fmla="*/ 33 h 44"/>
              <a:gd name="T14" fmla="*/ 20 w 21"/>
              <a:gd name="T15" fmla="*/ 31 h 44"/>
              <a:gd name="T16" fmla="*/ 15 w 21"/>
              <a:gd name="T17" fmla="*/ 18 h 44"/>
              <a:gd name="T18" fmla="*/ 14 w 21"/>
              <a:gd name="T19" fmla="*/ 13 h 44"/>
              <a:gd name="T20" fmla="*/ 12 w 21"/>
              <a:gd name="T21" fmla="*/ 7 h 44"/>
              <a:gd name="T22" fmla="*/ 7 w 21"/>
              <a:gd name="T23" fmla="*/ 1 h 44"/>
              <a:gd name="T24" fmla="*/ 4 w 21"/>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44">
                <a:moveTo>
                  <a:pt x="4" y="0"/>
                </a:moveTo>
                <a:cubicBezTo>
                  <a:pt x="3" y="0"/>
                  <a:pt x="3" y="0"/>
                  <a:pt x="2" y="0"/>
                </a:cubicBezTo>
                <a:cubicBezTo>
                  <a:pt x="1" y="0"/>
                  <a:pt x="1" y="0"/>
                  <a:pt x="0" y="0"/>
                </a:cubicBezTo>
                <a:cubicBezTo>
                  <a:pt x="10" y="44"/>
                  <a:pt x="10" y="44"/>
                  <a:pt x="10" y="44"/>
                </a:cubicBezTo>
                <a:cubicBezTo>
                  <a:pt x="10" y="44"/>
                  <a:pt x="10" y="44"/>
                  <a:pt x="11" y="44"/>
                </a:cubicBezTo>
                <a:cubicBezTo>
                  <a:pt x="13" y="42"/>
                  <a:pt x="15" y="40"/>
                  <a:pt x="16" y="39"/>
                </a:cubicBezTo>
                <a:cubicBezTo>
                  <a:pt x="16" y="36"/>
                  <a:pt x="16" y="34"/>
                  <a:pt x="20" y="33"/>
                </a:cubicBezTo>
                <a:cubicBezTo>
                  <a:pt x="21" y="32"/>
                  <a:pt x="20" y="31"/>
                  <a:pt x="20" y="31"/>
                </a:cubicBezTo>
                <a:cubicBezTo>
                  <a:pt x="17" y="27"/>
                  <a:pt x="19" y="22"/>
                  <a:pt x="15" y="18"/>
                </a:cubicBezTo>
                <a:cubicBezTo>
                  <a:pt x="13" y="16"/>
                  <a:pt x="13" y="14"/>
                  <a:pt x="14" y="13"/>
                </a:cubicBezTo>
                <a:cubicBezTo>
                  <a:pt x="15" y="11"/>
                  <a:pt x="15" y="8"/>
                  <a:pt x="12" y="7"/>
                </a:cubicBezTo>
                <a:cubicBezTo>
                  <a:pt x="9" y="6"/>
                  <a:pt x="6" y="4"/>
                  <a:pt x="7" y="1"/>
                </a:cubicBezTo>
                <a:cubicBezTo>
                  <a:pt x="7" y="0"/>
                  <a:pt x="6" y="0"/>
                  <a:pt x="4"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1" name="Freeform 137"/>
          <p:cNvSpPr/>
          <p:nvPr/>
        </p:nvSpPr>
        <p:spPr bwMode="auto">
          <a:xfrm>
            <a:off x="5051425" y="1639888"/>
            <a:ext cx="282575" cy="479425"/>
          </a:xfrm>
          <a:custGeom>
            <a:avLst/>
            <a:gdLst>
              <a:gd name="T0" fmla="*/ 9 w 20"/>
              <a:gd name="T1" fmla="*/ 0 h 34"/>
              <a:gd name="T2" fmla="*/ 9 w 20"/>
              <a:gd name="T3" fmla="*/ 1 h 34"/>
              <a:gd name="T4" fmla="*/ 2 w 20"/>
              <a:gd name="T5" fmla="*/ 13 h 34"/>
              <a:gd name="T6" fmla="*/ 1 w 20"/>
              <a:gd name="T7" fmla="*/ 25 h 34"/>
              <a:gd name="T8" fmla="*/ 2 w 20"/>
              <a:gd name="T9" fmla="*/ 34 h 34"/>
              <a:gd name="T10" fmla="*/ 5 w 20"/>
              <a:gd name="T11" fmla="*/ 33 h 34"/>
              <a:gd name="T12" fmla="*/ 9 w 20"/>
              <a:gd name="T13" fmla="*/ 32 h 34"/>
              <a:gd name="T14" fmla="*/ 14 w 20"/>
              <a:gd name="T15" fmla="*/ 32 h 34"/>
              <a:gd name="T16" fmla="*/ 20 w 20"/>
              <a:gd name="T17" fmla="*/ 30 h 34"/>
              <a:gd name="T18" fmla="*/ 9 w 20"/>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4">
                <a:moveTo>
                  <a:pt x="9" y="0"/>
                </a:moveTo>
                <a:cubicBezTo>
                  <a:pt x="9" y="0"/>
                  <a:pt x="9" y="1"/>
                  <a:pt x="9" y="1"/>
                </a:cubicBezTo>
                <a:cubicBezTo>
                  <a:pt x="4" y="4"/>
                  <a:pt x="2" y="8"/>
                  <a:pt x="2" y="13"/>
                </a:cubicBezTo>
                <a:cubicBezTo>
                  <a:pt x="2" y="17"/>
                  <a:pt x="1" y="21"/>
                  <a:pt x="1" y="25"/>
                </a:cubicBezTo>
                <a:cubicBezTo>
                  <a:pt x="1" y="28"/>
                  <a:pt x="0" y="31"/>
                  <a:pt x="2" y="34"/>
                </a:cubicBezTo>
                <a:cubicBezTo>
                  <a:pt x="3" y="34"/>
                  <a:pt x="4" y="33"/>
                  <a:pt x="5" y="33"/>
                </a:cubicBezTo>
                <a:cubicBezTo>
                  <a:pt x="6" y="32"/>
                  <a:pt x="7" y="32"/>
                  <a:pt x="9" y="32"/>
                </a:cubicBezTo>
                <a:cubicBezTo>
                  <a:pt x="10" y="32"/>
                  <a:pt x="12" y="32"/>
                  <a:pt x="14" y="32"/>
                </a:cubicBezTo>
                <a:cubicBezTo>
                  <a:pt x="16" y="32"/>
                  <a:pt x="18" y="31"/>
                  <a:pt x="20" y="30"/>
                </a:cubicBezTo>
                <a:cubicBezTo>
                  <a:pt x="9" y="0"/>
                  <a:pt x="9" y="0"/>
                  <a:pt x="9"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2" name="Freeform 138"/>
          <p:cNvSpPr>
            <a:spLocks noEditPoints="1"/>
          </p:cNvSpPr>
          <p:nvPr/>
        </p:nvSpPr>
        <p:spPr bwMode="auto">
          <a:xfrm>
            <a:off x="5911850" y="1271588"/>
            <a:ext cx="1030288" cy="763588"/>
          </a:xfrm>
          <a:custGeom>
            <a:avLst/>
            <a:gdLst>
              <a:gd name="T0" fmla="*/ 71 w 73"/>
              <a:gd name="T1" fmla="*/ 39 h 54"/>
              <a:gd name="T2" fmla="*/ 65 w 73"/>
              <a:gd name="T3" fmla="*/ 42 h 54"/>
              <a:gd name="T4" fmla="*/ 59 w 73"/>
              <a:gd name="T5" fmla="*/ 45 h 54"/>
              <a:gd name="T6" fmla="*/ 57 w 73"/>
              <a:gd name="T7" fmla="*/ 45 h 54"/>
              <a:gd name="T8" fmla="*/ 50 w 73"/>
              <a:gd name="T9" fmla="*/ 41 h 54"/>
              <a:gd name="T10" fmla="*/ 47 w 73"/>
              <a:gd name="T11" fmla="*/ 52 h 54"/>
              <a:gd name="T12" fmla="*/ 59 w 73"/>
              <a:gd name="T13" fmla="*/ 54 h 54"/>
              <a:gd name="T14" fmla="*/ 67 w 73"/>
              <a:gd name="T15" fmla="*/ 49 h 54"/>
              <a:gd name="T16" fmla="*/ 70 w 73"/>
              <a:gd name="T17" fmla="*/ 48 h 54"/>
              <a:gd name="T18" fmla="*/ 73 w 73"/>
              <a:gd name="T19" fmla="*/ 39 h 54"/>
              <a:gd name="T20" fmla="*/ 71 w 73"/>
              <a:gd name="T21" fmla="*/ 39 h 54"/>
              <a:gd name="T22" fmla="*/ 57 w 73"/>
              <a:gd name="T23" fmla="*/ 10 h 54"/>
              <a:gd name="T24" fmla="*/ 56 w 73"/>
              <a:gd name="T25" fmla="*/ 10 h 54"/>
              <a:gd name="T26" fmla="*/ 52 w 73"/>
              <a:gd name="T27" fmla="*/ 30 h 54"/>
              <a:gd name="T28" fmla="*/ 57 w 73"/>
              <a:gd name="T29" fmla="*/ 27 h 54"/>
              <a:gd name="T30" fmla="*/ 60 w 73"/>
              <a:gd name="T31" fmla="*/ 22 h 54"/>
              <a:gd name="T32" fmla="*/ 61 w 73"/>
              <a:gd name="T33" fmla="*/ 13 h 54"/>
              <a:gd name="T34" fmla="*/ 57 w 73"/>
              <a:gd name="T35" fmla="*/ 10 h 54"/>
              <a:gd name="T36" fmla="*/ 4 w 73"/>
              <a:gd name="T37" fmla="*/ 0 h 54"/>
              <a:gd name="T38" fmla="*/ 0 w 73"/>
              <a:gd name="T39" fmla="*/ 0 h 54"/>
              <a:gd name="T40" fmla="*/ 2 w 73"/>
              <a:gd name="T41" fmla="*/ 31 h 54"/>
              <a:gd name="T42" fmla="*/ 2 w 73"/>
              <a:gd name="T43" fmla="*/ 31 h 54"/>
              <a:gd name="T44" fmla="*/ 4 w 73"/>
              <a:gd name="T45" fmla="*/ 31 h 54"/>
              <a:gd name="T46" fmla="*/ 7 w 73"/>
              <a:gd name="T47" fmla="*/ 31 h 54"/>
              <a:gd name="T48" fmla="*/ 15 w 73"/>
              <a:gd name="T49" fmla="*/ 34 h 54"/>
              <a:gd name="T50" fmla="*/ 20 w 73"/>
              <a:gd name="T51" fmla="*/ 35 h 54"/>
              <a:gd name="T52" fmla="*/ 23 w 73"/>
              <a:gd name="T53" fmla="*/ 35 h 54"/>
              <a:gd name="T54" fmla="*/ 24 w 73"/>
              <a:gd name="T55" fmla="*/ 35 h 54"/>
              <a:gd name="T56" fmla="*/ 25 w 73"/>
              <a:gd name="T57" fmla="*/ 14 h 54"/>
              <a:gd name="T58" fmla="*/ 20 w 73"/>
              <a:gd name="T59" fmla="*/ 7 h 54"/>
              <a:gd name="T60" fmla="*/ 13 w 73"/>
              <a:gd name="T61" fmla="*/ 2 h 54"/>
              <a:gd name="T62" fmla="*/ 4 w 73"/>
              <a:gd name="T6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54">
                <a:moveTo>
                  <a:pt x="71" y="39"/>
                </a:moveTo>
                <a:cubicBezTo>
                  <a:pt x="69" y="39"/>
                  <a:pt x="67" y="40"/>
                  <a:pt x="65" y="42"/>
                </a:cubicBezTo>
                <a:cubicBezTo>
                  <a:pt x="63" y="43"/>
                  <a:pt x="63" y="45"/>
                  <a:pt x="59" y="45"/>
                </a:cubicBezTo>
                <a:cubicBezTo>
                  <a:pt x="59" y="45"/>
                  <a:pt x="58" y="45"/>
                  <a:pt x="57" y="45"/>
                </a:cubicBezTo>
                <a:cubicBezTo>
                  <a:pt x="54" y="45"/>
                  <a:pt x="51" y="43"/>
                  <a:pt x="50" y="41"/>
                </a:cubicBezTo>
                <a:cubicBezTo>
                  <a:pt x="47" y="52"/>
                  <a:pt x="47" y="52"/>
                  <a:pt x="47" y="52"/>
                </a:cubicBezTo>
                <a:cubicBezTo>
                  <a:pt x="51" y="52"/>
                  <a:pt x="55" y="53"/>
                  <a:pt x="59" y="54"/>
                </a:cubicBezTo>
                <a:cubicBezTo>
                  <a:pt x="59" y="51"/>
                  <a:pt x="62" y="50"/>
                  <a:pt x="67" y="49"/>
                </a:cubicBezTo>
                <a:cubicBezTo>
                  <a:pt x="68" y="48"/>
                  <a:pt x="69" y="48"/>
                  <a:pt x="70" y="48"/>
                </a:cubicBezTo>
                <a:cubicBezTo>
                  <a:pt x="73" y="39"/>
                  <a:pt x="73" y="39"/>
                  <a:pt x="73" y="39"/>
                </a:cubicBezTo>
                <a:cubicBezTo>
                  <a:pt x="73" y="39"/>
                  <a:pt x="72" y="39"/>
                  <a:pt x="71" y="39"/>
                </a:cubicBezTo>
                <a:moveTo>
                  <a:pt x="57" y="10"/>
                </a:moveTo>
                <a:cubicBezTo>
                  <a:pt x="56" y="10"/>
                  <a:pt x="56" y="10"/>
                  <a:pt x="56" y="10"/>
                </a:cubicBezTo>
                <a:cubicBezTo>
                  <a:pt x="52" y="30"/>
                  <a:pt x="52" y="30"/>
                  <a:pt x="52" y="30"/>
                </a:cubicBezTo>
                <a:cubicBezTo>
                  <a:pt x="55" y="30"/>
                  <a:pt x="56" y="28"/>
                  <a:pt x="57" y="27"/>
                </a:cubicBezTo>
                <a:cubicBezTo>
                  <a:pt x="57" y="25"/>
                  <a:pt x="58" y="23"/>
                  <a:pt x="60" y="22"/>
                </a:cubicBezTo>
                <a:cubicBezTo>
                  <a:pt x="65" y="19"/>
                  <a:pt x="64" y="16"/>
                  <a:pt x="61" y="13"/>
                </a:cubicBezTo>
                <a:cubicBezTo>
                  <a:pt x="60" y="11"/>
                  <a:pt x="58" y="10"/>
                  <a:pt x="57" y="10"/>
                </a:cubicBezTo>
                <a:moveTo>
                  <a:pt x="4" y="0"/>
                </a:moveTo>
                <a:cubicBezTo>
                  <a:pt x="2" y="0"/>
                  <a:pt x="1" y="0"/>
                  <a:pt x="0" y="0"/>
                </a:cubicBezTo>
                <a:cubicBezTo>
                  <a:pt x="2" y="31"/>
                  <a:pt x="2" y="31"/>
                  <a:pt x="2" y="31"/>
                </a:cubicBezTo>
                <a:cubicBezTo>
                  <a:pt x="2" y="31"/>
                  <a:pt x="2" y="31"/>
                  <a:pt x="2" y="31"/>
                </a:cubicBezTo>
                <a:cubicBezTo>
                  <a:pt x="3" y="31"/>
                  <a:pt x="3" y="31"/>
                  <a:pt x="4" y="31"/>
                </a:cubicBezTo>
                <a:cubicBezTo>
                  <a:pt x="5" y="31"/>
                  <a:pt x="6" y="31"/>
                  <a:pt x="7" y="31"/>
                </a:cubicBezTo>
                <a:cubicBezTo>
                  <a:pt x="11" y="31"/>
                  <a:pt x="13" y="32"/>
                  <a:pt x="15" y="34"/>
                </a:cubicBezTo>
                <a:cubicBezTo>
                  <a:pt x="16" y="35"/>
                  <a:pt x="18" y="35"/>
                  <a:pt x="20" y="35"/>
                </a:cubicBezTo>
                <a:cubicBezTo>
                  <a:pt x="21" y="35"/>
                  <a:pt x="22" y="35"/>
                  <a:pt x="23" y="35"/>
                </a:cubicBezTo>
                <a:cubicBezTo>
                  <a:pt x="23" y="35"/>
                  <a:pt x="24" y="35"/>
                  <a:pt x="24" y="35"/>
                </a:cubicBezTo>
                <a:cubicBezTo>
                  <a:pt x="25" y="14"/>
                  <a:pt x="25" y="14"/>
                  <a:pt x="25" y="14"/>
                </a:cubicBezTo>
                <a:cubicBezTo>
                  <a:pt x="22" y="13"/>
                  <a:pt x="21" y="11"/>
                  <a:pt x="20" y="7"/>
                </a:cubicBezTo>
                <a:cubicBezTo>
                  <a:pt x="20" y="4"/>
                  <a:pt x="18" y="3"/>
                  <a:pt x="13" y="2"/>
                </a:cubicBezTo>
                <a:cubicBezTo>
                  <a:pt x="10" y="1"/>
                  <a:pt x="7" y="0"/>
                  <a:pt x="4"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3" name="Freeform 139"/>
          <p:cNvSpPr/>
          <p:nvPr/>
        </p:nvSpPr>
        <p:spPr bwMode="auto">
          <a:xfrm>
            <a:off x="6900863" y="1822450"/>
            <a:ext cx="112713" cy="127000"/>
          </a:xfrm>
          <a:custGeom>
            <a:avLst/>
            <a:gdLst>
              <a:gd name="T0" fmla="*/ 3 w 8"/>
              <a:gd name="T1" fmla="*/ 0 h 9"/>
              <a:gd name="T2" fmla="*/ 0 w 8"/>
              <a:gd name="T3" fmla="*/ 9 h 9"/>
              <a:gd name="T4" fmla="*/ 4 w 8"/>
              <a:gd name="T5" fmla="*/ 8 h 9"/>
              <a:gd name="T6" fmla="*/ 8 w 8"/>
              <a:gd name="T7" fmla="*/ 4 h 9"/>
              <a:gd name="T8" fmla="*/ 3 w 8"/>
              <a:gd name="T9" fmla="*/ 0 h 9"/>
              <a:gd name="T10" fmla="*/ 3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3" y="0"/>
                </a:moveTo>
                <a:cubicBezTo>
                  <a:pt x="0" y="9"/>
                  <a:pt x="0" y="9"/>
                  <a:pt x="0" y="9"/>
                </a:cubicBezTo>
                <a:cubicBezTo>
                  <a:pt x="1" y="9"/>
                  <a:pt x="3" y="8"/>
                  <a:pt x="4" y="8"/>
                </a:cubicBezTo>
                <a:cubicBezTo>
                  <a:pt x="7" y="7"/>
                  <a:pt x="8" y="6"/>
                  <a:pt x="8" y="4"/>
                </a:cubicBezTo>
                <a:cubicBezTo>
                  <a:pt x="7" y="3"/>
                  <a:pt x="7" y="1"/>
                  <a:pt x="3" y="0"/>
                </a:cubicBezTo>
                <a:cubicBezTo>
                  <a:pt x="3" y="0"/>
                  <a:pt x="3" y="0"/>
                  <a:pt x="3"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4" name="Freeform 140"/>
          <p:cNvSpPr/>
          <p:nvPr/>
        </p:nvSpPr>
        <p:spPr bwMode="auto">
          <a:xfrm>
            <a:off x="6251575" y="1412875"/>
            <a:ext cx="450850" cy="593725"/>
          </a:xfrm>
          <a:custGeom>
            <a:avLst/>
            <a:gdLst>
              <a:gd name="T0" fmla="*/ 32 w 32"/>
              <a:gd name="T1" fmla="*/ 0 h 42"/>
              <a:gd name="T2" fmla="*/ 28 w 32"/>
              <a:gd name="T3" fmla="*/ 1 h 42"/>
              <a:gd name="T4" fmla="*/ 14 w 32"/>
              <a:gd name="T5" fmla="*/ 5 h 42"/>
              <a:gd name="T6" fmla="*/ 8 w 32"/>
              <a:gd name="T7" fmla="*/ 5 h 42"/>
              <a:gd name="T8" fmla="*/ 1 w 32"/>
              <a:gd name="T9" fmla="*/ 4 h 42"/>
              <a:gd name="T10" fmla="*/ 0 w 32"/>
              <a:gd name="T11" fmla="*/ 25 h 42"/>
              <a:gd name="T12" fmla="*/ 9 w 32"/>
              <a:gd name="T13" fmla="*/ 22 h 42"/>
              <a:gd name="T14" fmla="*/ 11 w 32"/>
              <a:gd name="T15" fmla="*/ 23 h 42"/>
              <a:gd name="T16" fmla="*/ 17 w 32"/>
              <a:gd name="T17" fmla="*/ 30 h 42"/>
              <a:gd name="T18" fmla="*/ 18 w 32"/>
              <a:gd name="T19" fmla="*/ 31 h 42"/>
              <a:gd name="T20" fmla="*/ 18 w 32"/>
              <a:gd name="T21" fmla="*/ 38 h 42"/>
              <a:gd name="T22" fmla="*/ 22 w 32"/>
              <a:gd name="T23" fmla="*/ 42 h 42"/>
              <a:gd name="T24" fmla="*/ 23 w 32"/>
              <a:gd name="T25" fmla="*/ 42 h 42"/>
              <a:gd name="T26" fmla="*/ 26 w 32"/>
              <a:gd name="T27" fmla="*/ 31 h 42"/>
              <a:gd name="T28" fmla="*/ 26 w 32"/>
              <a:gd name="T29" fmla="*/ 31 h 42"/>
              <a:gd name="T30" fmla="*/ 23 w 32"/>
              <a:gd name="T31" fmla="*/ 26 h 42"/>
              <a:gd name="T32" fmla="*/ 27 w 32"/>
              <a:gd name="T33" fmla="*/ 21 h 42"/>
              <a:gd name="T34" fmla="*/ 28 w 32"/>
              <a:gd name="T35" fmla="*/ 20 h 42"/>
              <a:gd name="T36" fmla="*/ 32 w 32"/>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2">
                <a:moveTo>
                  <a:pt x="32" y="0"/>
                </a:moveTo>
                <a:cubicBezTo>
                  <a:pt x="31" y="0"/>
                  <a:pt x="29" y="1"/>
                  <a:pt x="28" y="1"/>
                </a:cubicBezTo>
                <a:cubicBezTo>
                  <a:pt x="24" y="3"/>
                  <a:pt x="19" y="4"/>
                  <a:pt x="14" y="5"/>
                </a:cubicBezTo>
                <a:cubicBezTo>
                  <a:pt x="12" y="5"/>
                  <a:pt x="10" y="5"/>
                  <a:pt x="8" y="5"/>
                </a:cubicBezTo>
                <a:cubicBezTo>
                  <a:pt x="5" y="5"/>
                  <a:pt x="3" y="5"/>
                  <a:pt x="1" y="4"/>
                </a:cubicBezTo>
                <a:cubicBezTo>
                  <a:pt x="0" y="25"/>
                  <a:pt x="0" y="25"/>
                  <a:pt x="0" y="25"/>
                </a:cubicBezTo>
                <a:cubicBezTo>
                  <a:pt x="3" y="24"/>
                  <a:pt x="5" y="22"/>
                  <a:pt x="9" y="22"/>
                </a:cubicBezTo>
                <a:cubicBezTo>
                  <a:pt x="9" y="22"/>
                  <a:pt x="10" y="22"/>
                  <a:pt x="11" y="23"/>
                </a:cubicBezTo>
                <a:cubicBezTo>
                  <a:pt x="16" y="24"/>
                  <a:pt x="15" y="27"/>
                  <a:pt x="17" y="30"/>
                </a:cubicBezTo>
                <a:cubicBezTo>
                  <a:pt x="17" y="30"/>
                  <a:pt x="18" y="31"/>
                  <a:pt x="18" y="31"/>
                </a:cubicBezTo>
                <a:cubicBezTo>
                  <a:pt x="20" y="34"/>
                  <a:pt x="20" y="36"/>
                  <a:pt x="18" y="38"/>
                </a:cubicBezTo>
                <a:cubicBezTo>
                  <a:pt x="19" y="39"/>
                  <a:pt x="21" y="40"/>
                  <a:pt x="22" y="42"/>
                </a:cubicBezTo>
                <a:cubicBezTo>
                  <a:pt x="23" y="42"/>
                  <a:pt x="23" y="42"/>
                  <a:pt x="23" y="42"/>
                </a:cubicBezTo>
                <a:cubicBezTo>
                  <a:pt x="26" y="31"/>
                  <a:pt x="26" y="31"/>
                  <a:pt x="26" y="31"/>
                </a:cubicBezTo>
                <a:cubicBezTo>
                  <a:pt x="26" y="31"/>
                  <a:pt x="26" y="31"/>
                  <a:pt x="26" y="31"/>
                </a:cubicBezTo>
                <a:cubicBezTo>
                  <a:pt x="25" y="29"/>
                  <a:pt x="24" y="27"/>
                  <a:pt x="23" y="26"/>
                </a:cubicBezTo>
                <a:cubicBezTo>
                  <a:pt x="21" y="23"/>
                  <a:pt x="21" y="21"/>
                  <a:pt x="27" y="21"/>
                </a:cubicBezTo>
                <a:cubicBezTo>
                  <a:pt x="27" y="21"/>
                  <a:pt x="28" y="21"/>
                  <a:pt x="28" y="20"/>
                </a:cubicBezTo>
                <a:cubicBezTo>
                  <a:pt x="32" y="0"/>
                  <a:pt x="32" y="0"/>
                  <a:pt x="32"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5" name="Freeform 141"/>
          <p:cNvSpPr/>
          <p:nvPr/>
        </p:nvSpPr>
        <p:spPr bwMode="auto">
          <a:xfrm>
            <a:off x="5700713" y="1271588"/>
            <a:ext cx="239713" cy="438150"/>
          </a:xfrm>
          <a:custGeom>
            <a:avLst/>
            <a:gdLst>
              <a:gd name="T0" fmla="*/ 15 w 17"/>
              <a:gd name="T1" fmla="*/ 0 h 31"/>
              <a:gd name="T2" fmla="*/ 0 w 17"/>
              <a:gd name="T3" fmla="*/ 4 h 31"/>
              <a:gd name="T4" fmla="*/ 3 w 17"/>
              <a:gd name="T5" fmla="*/ 6 h 31"/>
              <a:gd name="T6" fmla="*/ 12 w 17"/>
              <a:gd name="T7" fmla="*/ 19 h 31"/>
              <a:gd name="T8" fmla="*/ 13 w 17"/>
              <a:gd name="T9" fmla="*/ 30 h 31"/>
              <a:gd name="T10" fmla="*/ 17 w 17"/>
              <a:gd name="T11" fmla="*/ 31 h 31"/>
              <a:gd name="T12" fmla="*/ 15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15" y="0"/>
                </a:moveTo>
                <a:cubicBezTo>
                  <a:pt x="10" y="1"/>
                  <a:pt x="5" y="2"/>
                  <a:pt x="0" y="4"/>
                </a:cubicBezTo>
                <a:cubicBezTo>
                  <a:pt x="2" y="5"/>
                  <a:pt x="2" y="6"/>
                  <a:pt x="3" y="6"/>
                </a:cubicBezTo>
                <a:cubicBezTo>
                  <a:pt x="16" y="10"/>
                  <a:pt x="17" y="11"/>
                  <a:pt x="12" y="19"/>
                </a:cubicBezTo>
                <a:cubicBezTo>
                  <a:pt x="9" y="23"/>
                  <a:pt x="13" y="26"/>
                  <a:pt x="13" y="30"/>
                </a:cubicBezTo>
                <a:cubicBezTo>
                  <a:pt x="14" y="31"/>
                  <a:pt x="15" y="31"/>
                  <a:pt x="17" y="31"/>
                </a:cubicBezTo>
                <a:cubicBezTo>
                  <a:pt x="15" y="0"/>
                  <a:pt x="15" y="0"/>
                  <a:pt x="15"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6" name="Freeform 142"/>
          <p:cNvSpPr/>
          <p:nvPr/>
        </p:nvSpPr>
        <p:spPr bwMode="auto">
          <a:xfrm>
            <a:off x="11782425" y="876300"/>
            <a:ext cx="409575" cy="636588"/>
          </a:xfrm>
          <a:custGeom>
            <a:avLst/>
            <a:gdLst>
              <a:gd name="T0" fmla="*/ 29 w 29"/>
              <a:gd name="T1" fmla="*/ 0 h 45"/>
              <a:gd name="T2" fmla="*/ 22 w 29"/>
              <a:gd name="T3" fmla="*/ 2 h 45"/>
              <a:gd name="T4" fmla="*/ 18 w 29"/>
              <a:gd name="T5" fmla="*/ 7 h 45"/>
              <a:gd name="T6" fmla="*/ 17 w 29"/>
              <a:gd name="T7" fmla="*/ 13 h 45"/>
              <a:gd name="T8" fmla="*/ 3 w 29"/>
              <a:gd name="T9" fmla="*/ 23 h 45"/>
              <a:gd name="T10" fmla="*/ 1 w 29"/>
              <a:gd name="T11" fmla="*/ 25 h 45"/>
              <a:gd name="T12" fmla="*/ 4 w 29"/>
              <a:gd name="T13" fmla="*/ 27 h 45"/>
              <a:gd name="T14" fmla="*/ 4 w 29"/>
              <a:gd name="T15" fmla="*/ 27 h 45"/>
              <a:gd name="T16" fmla="*/ 5 w 29"/>
              <a:gd name="T17" fmla="*/ 27 h 45"/>
              <a:gd name="T18" fmla="*/ 26 w 29"/>
              <a:gd name="T19" fmla="*/ 36 h 45"/>
              <a:gd name="T20" fmla="*/ 27 w 29"/>
              <a:gd name="T21" fmla="*/ 39 h 45"/>
              <a:gd name="T22" fmla="*/ 29 w 29"/>
              <a:gd name="T23" fmla="*/ 45 h 45"/>
              <a:gd name="T24" fmla="*/ 29 w 29"/>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45">
                <a:moveTo>
                  <a:pt x="29" y="0"/>
                </a:moveTo>
                <a:cubicBezTo>
                  <a:pt x="27" y="1"/>
                  <a:pt x="25" y="1"/>
                  <a:pt x="22" y="2"/>
                </a:cubicBezTo>
                <a:cubicBezTo>
                  <a:pt x="18" y="2"/>
                  <a:pt x="15" y="4"/>
                  <a:pt x="18" y="7"/>
                </a:cubicBezTo>
                <a:cubicBezTo>
                  <a:pt x="20" y="9"/>
                  <a:pt x="19" y="11"/>
                  <a:pt x="17" y="13"/>
                </a:cubicBezTo>
                <a:cubicBezTo>
                  <a:pt x="13" y="17"/>
                  <a:pt x="9" y="20"/>
                  <a:pt x="3" y="23"/>
                </a:cubicBezTo>
                <a:cubicBezTo>
                  <a:pt x="1" y="23"/>
                  <a:pt x="0" y="24"/>
                  <a:pt x="1" y="25"/>
                </a:cubicBezTo>
                <a:cubicBezTo>
                  <a:pt x="1" y="26"/>
                  <a:pt x="2" y="27"/>
                  <a:pt x="4" y="27"/>
                </a:cubicBezTo>
                <a:cubicBezTo>
                  <a:pt x="4" y="27"/>
                  <a:pt x="4" y="27"/>
                  <a:pt x="4" y="27"/>
                </a:cubicBezTo>
                <a:cubicBezTo>
                  <a:pt x="4" y="27"/>
                  <a:pt x="5" y="27"/>
                  <a:pt x="5" y="27"/>
                </a:cubicBezTo>
                <a:cubicBezTo>
                  <a:pt x="15" y="27"/>
                  <a:pt x="19" y="32"/>
                  <a:pt x="26" y="36"/>
                </a:cubicBezTo>
                <a:cubicBezTo>
                  <a:pt x="27" y="37"/>
                  <a:pt x="29" y="38"/>
                  <a:pt x="27" y="39"/>
                </a:cubicBezTo>
                <a:cubicBezTo>
                  <a:pt x="25" y="42"/>
                  <a:pt x="26" y="43"/>
                  <a:pt x="29" y="45"/>
                </a:cubicBezTo>
                <a:cubicBezTo>
                  <a:pt x="29" y="0"/>
                  <a:pt x="29" y="0"/>
                  <a:pt x="29"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9" name="Freeform 145"/>
          <p:cNvSpPr/>
          <p:nvPr/>
        </p:nvSpPr>
        <p:spPr bwMode="auto">
          <a:xfrm>
            <a:off x="4854575" y="1654175"/>
            <a:ext cx="168275" cy="141288"/>
          </a:xfrm>
          <a:custGeom>
            <a:avLst/>
            <a:gdLst>
              <a:gd name="T0" fmla="*/ 7 w 12"/>
              <a:gd name="T1" fmla="*/ 0 h 10"/>
              <a:gd name="T2" fmla="*/ 1 w 12"/>
              <a:gd name="T3" fmla="*/ 5 h 10"/>
              <a:gd name="T4" fmla="*/ 5 w 12"/>
              <a:gd name="T5" fmla="*/ 10 h 10"/>
              <a:gd name="T6" fmla="*/ 5 w 12"/>
              <a:gd name="T7" fmla="*/ 10 h 10"/>
              <a:gd name="T8" fmla="*/ 12 w 12"/>
              <a:gd name="T9" fmla="*/ 6 h 10"/>
              <a:gd name="T10" fmla="*/ 7 w 12"/>
              <a:gd name="T11" fmla="*/ 0 h 10"/>
              <a:gd name="T12" fmla="*/ 7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0"/>
                </a:moveTo>
                <a:cubicBezTo>
                  <a:pt x="3" y="0"/>
                  <a:pt x="2" y="3"/>
                  <a:pt x="1" y="5"/>
                </a:cubicBezTo>
                <a:cubicBezTo>
                  <a:pt x="0" y="8"/>
                  <a:pt x="2" y="10"/>
                  <a:pt x="5" y="10"/>
                </a:cubicBezTo>
                <a:cubicBezTo>
                  <a:pt x="5" y="10"/>
                  <a:pt x="5" y="10"/>
                  <a:pt x="5" y="10"/>
                </a:cubicBezTo>
                <a:cubicBezTo>
                  <a:pt x="10" y="10"/>
                  <a:pt x="12" y="8"/>
                  <a:pt x="12" y="6"/>
                </a:cubicBezTo>
                <a:cubicBezTo>
                  <a:pt x="11" y="4"/>
                  <a:pt x="12" y="0"/>
                  <a:pt x="7" y="0"/>
                </a:cubicBezTo>
                <a:cubicBezTo>
                  <a:pt x="7" y="0"/>
                  <a:pt x="7" y="0"/>
                  <a:pt x="7"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0" name="Freeform 146"/>
          <p:cNvSpPr/>
          <p:nvPr/>
        </p:nvSpPr>
        <p:spPr bwMode="auto">
          <a:xfrm>
            <a:off x="1905000" y="3716338"/>
            <a:ext cx="169863" cy="127000"/>
          </a:xfrm>
          <a:custGeom>
            <a:avLst/>
            <a:gdLst>
              <a:gd name="T0" fmla="*/ 8 w 12"/>
              <a:gd name="T1" fmla="*/ 0 h 9"/>
              <a:gd name="T2" fmla="*/ 5 w 12"/>
              <a:gd name="T3" fmla="*/ 1 h 9"/>
              <a:gd name="T4" fmla="*/ 0 w 12"/>
              <a:gd name="T5" fmla="*/ 8 h 9"/>
              <a:gd name="T6" fmla="*/ 3 w 12"/>
              <a:gd name="T7" fmla="*/ 9 h 9"/>
              <a:gd name="T8" fmla="*/ 4 w 12"/>
              <a:gd name="T9" fmla="*/ 9 h 9"/>
              <a:gd name="T10" fmla="*/ 12 w 12"/>
              <a:gd name="T11" fmla="*/ 3 h 9"/>
              <a:gd name="T12" fmla="*/ 10 w 12"/>
              <a:gd name="T13" fmla="*/ 1 h 9"/>
              <a:gd name="T14" fmla="*/ 8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8" y="0"/>
                </a:moveTo>
                <a:cubicBezTo>
                  <a:pt x="7" y="0"/>
                  <a:pt x="6" y="1"/>
                  <a:pt x="5" y="1"/>
                </a:cubicBezTo>
                <a:cubicBezTo>
                  <a:pt x="2" y="3"/>
                  <a:pt x="0" y="5"/>
                  <a:pt x="0" y="8"/>
                </a:cubicBezTo>
                <a:cubicBezTo>
                  <a:pt x="0" y="9"/>
                  <a:pt x="1" y="9"/>
                  <a:pt x="3" y="9"/>
                </a:cubicBezTo>
                <a:cubicBezTo>
                  <a:pt x="3" y="9"/>
                  <a:pt x="4" y="9"/>
                  <a:pt x="4" y="9"/>
                </a:cubicBezTo>
                <a:cubicBezTo>
                  <a:pt x="8" y="9"/>
                  <a:pt x="12" y="5"/>
                  <a:pt x="12" y="3"/>
                </a:cubicBezTo>
                <a:cubicBezTo>
                  <a:pt x="12" y="2"/>
                  <a:pt x="11" y="1"/>
                  <a:pt x="10" y="1"/>
                </a:cubicBezTo>
                <a:cubicBezTo>
                  <a:pt x="9" y="1"/>
                  <a:pt x="9" y="0"/>
                  <a:pt x="8"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4" name="Freeform 150"/>
          <p:cNvSpPr/>
          <p:nvPr/>
        </p:nvSpPr>
        <p:spPr bwMode="auto">
          <a:xfrm>
            <a:off x="10442575" y="2967038"/>
            <a:ext cx="141288" cy="85725"/>
          </a:xfrm>
          <a:custGeom>
            <a:avLst/>
            <a:gdLst>
              <a:gd name="T0" fmla="*/ 7 w 10"/>
              <a:gd name="T1" fmla="*/ 0 h 6"/>
              <a:gd name="T2" fmla="*/ 1 w 10"/>
              <a:gd name="T3" fmla="*/ 2 h 6"/>
              <a:gd name="T4" fmla="*/ 5 w 10"/>
              <a:gd name="T5" fmla="*/ 6 h 6"/>
              <a:gd name="T6" fmla="*/ 5 w 10"/>
              <a:gd name="T7" fmla="*/ 6 h 6"/>
              <a:gd name="T8" fmla="*/ 9 w 10"/>
              <a:gd name="T9" fmla="*/ 2 h 6"/>
              <a:gd name="T10" fmla="*/ 7 w 10"/>
              <a:gd name="T11" fmla="*/ 0 h 6"/>
            </a:gdLst>
            <a:ahLst/>
            <a:cxnLst>
              <a:cxn ang="0">
                <a:pos x="T0" y="T1"/>
              </a:cxn>
              <a:cxn ang="0">
                <a:pos x="T2" y="T3"/>
              </a:cxn>
              <a:cxn ang="0">
                <a:pos x="T4" y="T5"/>
              </a:cxn>
              <a:cxn ang="0">
                <a:pos x="T6" y="T7"/>
              </a:cxn>
              <a:cxn ang="0">
                <a:pos x="T8" y="T9"/>
              </a:cxn>
              <a:cxn ang="0">
                <a:pos x="T10" y="T11"/>
              </a:cxn>
            </a:cxnLst>
            <a:rect l="0" t="0" r="r" b="b"/>
            <a:pathLst>
              <a:path w="10" h="6">
                <a:moveTo>
                  <a:pt x="7" y="0"/>
                </a:moveTo>
                <a:cubicBezTo>
                  <a:pt x="4" y="0"/>
                  <a:pt x="1" y="0"/>
                  <a:pt x="1" y="2"/>
                </a:cubicBezTo>
                <a:cubicBezTo>
                  <a:pt x="0" y="4"/>
                  <a:pt x="2" y="6"/>
                  <a:pt x="5" y="6"/>
                </a:cubicBezTo>
                <a:cubicBezTo>
                  <a:pt x="5" y="6"/>
                  <a:pt x="5" y="6"/>
                  <a:pt x="5" y="6"/>
                </a:cubicBezTo>
                <a:cubicBezTo>
                  <a:pt x="9" y="6"/>
                  <a:pt x="8" y="4"/>
                  <a:pt x="9" y="2"/>
                </a:cubicBezTo>
                <a:cubicBezTo>
                  <a:pt x="10" y="1"/>
                  <a:pt x="10" y="0"/>
                  <a:pt x="7" y="0"/>
                </a:cubicBezTo>
              </a:path>
            </a:pathLst>
          </a:custGeom>
          <a:solidFill>
            <a:srgbClr val="7EA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8" name="Freeform 154"/>
          <p:cNvSpPr/>
          <p:nvPr/>
        </p:nvSpPr>
        <p:spPr bwMode="auto">
          <a:xfrm>
            <a:off x="6067425" y="1822450"/>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5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0"/>
                  <a:pt x="0" y="1"/>
                </a:cubicBezTo>
                <a:cubicBezTo>
                  <a:pt x="0" y="2"/>
                  <a:pt x="1" y="2"/>
                  <a:pt x="2" y="2"/>
                </a:cubicBezTo>
                <a:cubicBezTo>
                  <a:pt x="2" y="2"/>
                  <a:pt x="3" y="2"/>
                  <a:pt x="3" y="2"/>
                </a:cubicBezTo>
                <a:cubicBezTo>
                  <a:pt x="4" y="2"/>
                  <a:pt x="5" y="1"/>
                  <a:pt x="5" y="1"/>
                </a:cubicBezTo>
                <a:cubicBezTo>
                  <a:pt x="4" y="0"/>
                  <a:pt x="3" y="0"/>
                  <a:pt x="2"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3" name="Freeform 169"/>
          <p:cNvSpPr/>
          <p:nvPr/>
        </p:nvSpPr>
        <p:spPr bwMode="auto">
          <a:xfrm>
            <a:off x="704850" y="3687763"/>
            <a:ext cx="141288" cy="57150"/>
          </a:xfrm>
          <a:custGeom>
            <a:avLst/>
            <a:gdLst>
              <a:gd name="T0" fmla="*/ 6 w 10"/>
              <a:gd name="T1" fmla="*/ 0 h 4"/>
              <a:gd name="T2" fmla="*/ 3 w 10"/>
              <a:gd name="T3" fmla="*/ 1 h 4"/>
              <a:gd name="T4" fmla="*/ 0 w 10"/>
              <a:gd name="T5" fmla="*/ 2 h 4"/>
              <a:gd name="T6" fmla="*/ 5 w 10"/>
              <a:gd name="T7" fmla="*/ 4 h 4"/>
              <a:gd name="T8" fmla="*/ 7 w 10"/>
              <a:gd name="T9" fmla="*/ 4 h 4"/>
              <a:gd name="T10" fmla="*/ 10 w 10"/>
              <a:gd name="T11" fmla="*/ 2 h 4"/>
              <a:gd name="T12" fmla="*/ 6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6" y="0"/>
                </a:moveTo>
                <a:cubicBezTo>
                  <a:pt x="5" y="0"/>
                  <a:pt x="4" y="0"/>
                  <a:pt x="3" y="1"/>
                </a:cubicBezTo>
                <a:cubicBezTo>
                  <a:pt x="2" y="1"/>
                  <a:pt x="0" y="1"/>
                  <a:pt x="0" y="2"/>
                </a:cubicBezTo>
                <a:cubicBezTo>
                  <a:pt x="1" y="4"/>
                  <a:pt x="3" y="4"/>
                  <a:pt x="5" y="4"/>
                </a:cubicBezTo>
                <a:cubicBezTo>
                  <a:pt x="5" y="4"/>
                  <a:pt x="6" y="4"/>
                  <a:pt x="7" y="4"/>
                </a:cubicBezTo>
                <a:cubicBezTo>
                  <a:pt x="9" y="4"/>
                  <a:pt x="10" y="3"/>
                  <a:pt x="10" y="2"/>
                </a:cubicBezTo>
                <a:cubicBezTo>
                  <a:pt x="9" y="1"/>
                  <a:pt x="8" y="0"/>
                  <a:pt x="6"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4" name="Freeform 170"/>
          <p:cNvSpPr>
            <a:spLocks noEditPoints="1"/>
          </p:cNvSpPr>
          <p:nvPr/>
        </p:nvSpPr>
        <p:spPr bwMode="auto">
          <a:xfrm>
            <a:off x="11245850" y="3363913"/>
            <a:ext cx="762000" cy="98425"/>
          </a:xfrm>
          <a:custGeom>
            <a:avLst/>
            <a:gdLst>
              <a:gd name="T0" fmla="*/ 48 w 54"/>
              <a:gd name="T1" fmla="*/ 1 h 7"/>
              <a:gd name="T2" fmla="*/ 42 w 54"/>
              <a:gd name="T3" fmla="*/ 5 h 7"/>
              <a:gd name="T4" fmla="*/ 42 w 54"/>
              <a:gd name="T5" fmla="*/ 5 h 7"/>
              <a:gd name="T6" fmla="*/ 54 w 54"/>
              <a:gd name="T7" fmla="*/ 3 h 7"/>
              <a:gd name="T8" fmla="*/ 48 w 54"/>
              <a:gd name="T9" fmla="*/ 1 h 7"/>
              <a:gd name="T10" fmla="*/ 0 w 54"/>
              <a:gd name="T11" fmla="*/ 0 h 7"/>
              <a:gd name="T12" fmla="*/ 20 w 54"/>
              <a:gd name="T13" fmla="*/ 7 h 7"/>
              <a:gd name="T14" fmla="*/ 22 w 54"/>
              <a:gd name="T15" fmla="*/ 7 h 7"/>
              <a:gd name="T16" fmla="*/ 27 w 54"/>
              <a:gd name="T17" fmla="*/ 7 h 7"/>
              <a:gd name="T18" fmla="*/ 2 w 54"/>
              <a:gd name="T19" fmla="*/ 1 h 7"/>
              <a:gd name="T20" fmla="*/ 0 w 54"/>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7">
                <a:moveTo>
                  <a:pt x="48" y="1"/>
                </a:moveTo>
                <a:cubicBezTo>
                  <a:pt x="46" y="1"/>
                  <a:pt x="44" y="2"/>
                  <a:pt x="42" y="5"/>
                </a:cubicBezTo>
                <a:cubicBezTo>
                  <a:pt x="42" y="5"/>
                  <a:pt x="42" y="5"/>
                  <a:pt x="42" y="5"/>
                </a:cubicBezTo>
                <a:cubicBezTo>
                  <a:pt x="54" y="3"/>
                  <a:pt x="54" y="3"/>
                  <a:pt x="54" y="3"/>
                </a:cubicBezTo>
                <a:cubicBezTo>
                  <a:pt x="51" y="2"/>
                  <a:pt x="49" y="1"/>
                  <a:pt x="48" y="1"/>
                </a:cubicBezTo>
                <a:moveTo>
                  <a:pt x="0" y="0"/>
                </a:moveTo>
                <a:cubicBezTo>
                  <a:pt x="7" y="2"/>
                  <a:pt x="15" y="3"/>
                  <a:pt x="20" y="7"/>
                </a:cubicBezTo>
                <a:cubicBezTo>
                  <a:pt x="21" y="7"/>
                  <a:pt x="21" y="7"/>
                  <a:pt x="22" y="7"/>
                </a:cubicBezTo>
                <a:cubicBezTo>
                  <a:pt x="24" y="7"/>
                  <a:pt x="25" y="7"/>
                  <a:pt x="27" y="7"/>
                </a:cubicBezTo>
                <a:cubicBezTo>
                  <a:pt x="18" y="5"/>
                  <a:pt x="11" y="2"/>
                  <a:pt x="2" y="1"/>
                </a:cubicBezTo>
                <a:cubicBezTo>
                  <a:pt x="1" y="1"/>
                  <a:pt x="1" y="1"/>
                  <a:pt x="0"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5" name="Freeform 171"/>
          <p:cNvSpPr/>
          <p:nvPr/>
        </p:nvSpPr>
        <p:spPr bwMode="auto">
          <a:xfrm>
            <a:off x="11796713" y="3405188"/>
            <a:ext cx="268288" cy="57150"/>
          </a:xfrm>
          <a:custGeom>
            <a:avLst/>
            <a:gdLst>
              <a:gd name="T0" fmla="*/ 15 w 19"/>
              <a:gd name="T1" fmla="*/ 0 h 4"/>
              <a:gd name="T2" fmla="*/ 3 w 19"/>
              <a:gd name="T3" fmla="*/ 2 h 4"/>
              <a:gd name="T4" fmla="*/ 0 w 19"/>
              <a:gd name="T5" fmla="*/ 4 h 4"/>
              <a:gd name="T6" fmla="*/ 7 w 19"/>
              <a:gd name="T7" fmla="*/ 3 h 4"/>
              <a:gd name="T8" fmla="*/ 13 w 19"/>
              <a:gd name="T9" fmla="*/ 2 h 4"/>
              <a:gd name="T10" fmla="*/ 19 w 19"/>
              <a:gd name="T11" fmla="*/ 3 h 4"/>
              <a:gd name="T12" fmla="*/ 15 w 19"/>
              <a:gd name="T13" fmla="*/ 0 h 4"/>
              <a:gd name="T14" fmla="*/ 15 w 1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
                <a:moveTo>
                  <a:pt x="15" y="0"/>
                </a:moveTo>
                <a:cubicBezTo>
                  <a:pt x="3" y="2"/>
                  <a:pt x="3" y="2"/>
                  <a:pt x="3" y="2"/>
                </a:cubicBezTo>
                <a:cubicBezTo>
                  <a:pt x="2" y="3"/>
                  <a:pt x="1" y="4"/>
                  <a:pt x="0" y="4"/>
                </a:cubicBezTo>
                <a:cubicBezTo>
                  <a:pt x="3" y="4"/>
                  <a:pt x="5" y="3"/>
                  <a:pt x="7" y="3"/>
                </a:cubicBezTo>
                <a:cubicBezTo>
                  <a:pt x="9" y="2"/>
                  <a:pt x="11" y="2"/>
                  <a:pt x="13" y="2"/>
                </a:cubicBezTo>
                <a:cubicBezTo>
                  <a:pt x="15" y="2"/>
                  <a:pt x="17" y="2"/>
                  <a:pt x="19" y="3"/>
                </a:cubicBezTo>
                <a:cubicBezTo>
                  <a:pt x="18" y="2"/>
                  <a:pt x="17" y="1"/>
                  <a:pt x="15" y="0"/>
                </a:cubicBezTo>
                <a:cubicBezTo>
                  <a:pt x="15" y="0"/>
                  <a:pt x="15" y="0"/>
                  <a:pt x="15"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6" name="Freeform 172"/>
          <p:cNvSpPr/>
          <p:nvPr/>
        </p:nvSpPr>
        <p:spPr bwMode="auto">
          <a:xfrm>
            <a:off x="11133138" y="3321050"/>
            <a:ext cx="960438" cy="141288"/>
          </a:xfrm>
          <a:custGeom>
            <a:avLst/>
            <a:gdLst>
              <a:gd name="T0" fmla="*/ 52 w 68"/>
              <a:gd name="T1" fmla="*/ 0 h 10"/>
              <a:gd name="T2" fmla="*/ 40 w 68"/>
              <a:gd name="T3" fmla="*/ 3 h 10"/>
              <a:gd name="T4" fmla="*/ 45 w 68"/>
              <a:gd name="T5" fmla="*/ 8 h 10"/>
              <a:gd name="T6" fmla="*/ 45 w 68"/>
              <a:gd name="T7" fmla="*/ 8 h 10"/>
              <a:gd name="T8" fmla="*/ 41 w 68"/>
              <a:gd name="T9" fmla="*/ 9 h 10"/>
              <a:gd name="T10" fmla="*/ 35 w 68"/>
              <a:gd name="T11" fmla="*/ 7 h 10"/>
              <a:gd name="T12" fmla="*/ 0 w 68"/>
              <a:gd name="T13" fmla="*/ 0 h 10"/>
              <a:gd name="T14" fmla="*/ 0 w 68"/>
              <a:gd name="T15" fmla="*/ 0 h 10"/>
              <a:gd name="T16" fmla="*/ 0 w 68"/>
              <a:gd name="T17" fmla="*/ 0 h 10"/>
              <a:gd name="T18" fmla="*/ 8 w 68"/>
              <a:gd name="T19" fmla="*/ 3 h 10"/>
              <a:gd name="T20" fmla="*/ 10 w 68"/>
              <a:gd name="T21" fmla="*/ 4 h 10"/>
              <a:gd name="T22" fmla="*/ 35 w 68"/>
              <a:gd name="T23" fmla="*/ 10 h 10"/>
              <a:gd name="T24" fmla="*/ 36 w 68"/>
              <a:gd name="T25" fmla="*/ 10 h 10"/>
              <a:gd name="T26" fmla="*/ 50 w 68"/>
              <a:gd name="T27" fmla="*/ 8 h 10"/>
              <a:gd name="T28" fmla="*/ 50 w 68"/>
              <a:gd name="T29" fmla="*/ 8 h 10"/>
              <a:gd name="T30" fmla="*/ 56 w 68"/>
              <a:gd name="T31" fmla="*/ 4 h 10"/>
              <a:gd name="T32" fmla="*/ 62 w 68"/>
              <a:gd name="T33" fmla="*/ 6 h 10"/>
              <a:gd name="T34" fmla="*/ 68 w 68"/>
              <a:gd name="T35" fmla="*/ 6 h 10"/>
              <a:gd name="T36" fmla="*/ 68 w 68"/>
              <a:gd name="T37" fmla="*/ 5 h 10"/>
              <a:gd name="T38" fmla="*/ 53 w 68"/>
              <a:gd name="T39" fmla="*/ 0 h 10"/>
              <a:gd name="T40" fmla="*/ 52 w 68"/>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0">
                <a:moveTo>
                  <a:pt x="52" y="0"/>
                </a:moveTo>
                <a:cubicBezTo>
                  <a:pt x="49" y="0"/>
                  <a:pt x="41" y="2"/>
                  <a:pt x="40" y="3"/>
                </a:cubicBezTo>
                <a:cubicBezTo>
                  <a:pt x="39" y="6"/>
                  <a:pt x="44" y="6"/>
                  <a:pt x="45" y="8"/>
                </a:cubicBezTo>
                <a:cubicBezTo>
                  <a:pt x="45" y="8"/>
                  <a:pt x="45" y="8"/>
                  <a:pt x="45" y="8"/>
                </a:cubicBezTo>
                <a:cubicBezTo>
                  <a:pt x="44" y="9"/>
                  <a:pt x="42" y="9"/>
                  <a:pt x="41" y="9"/>
                </a:cubicBezTo>
                <a:cubicBezTo>
                  <a:pt x="39" y="9"/>
                  <a:pt x="36" y="8"/>
                  <a:pt x="35" y="7"/>
                </a:cubicBezTo>
                <a:cubicBezTo>
                  <a:pt x="26" y="1"/>
                  <a:pt x="12" y="2"/>
                  <a:pt x="0" y="0"/>
                </a:cubicBezTo>
                <a:cubicBezTo>
                  <a:pt x="0" y="0"/>
                  <a:pt x="0" y="0"/>
                  <a:pt x="0" y="0"/>
                </a:cubicBezTo>
                <a:cubicBezTo>
                  <a:pt x="0" y="0"/>
                  <a:pt x="0" y="0"/>
                  <a:pt x="0" y="0"/>
                </a:cubicBezTo>
                <a:cubicBezTo>
                  <a:pt x="3" y="2"/>
                  <a:pt x="5" y="3"/>
                  <a:pt x="8" y="3"/>
                </a:cubicBezTo>
                <a:cubicBezTo>
                  <a:pt x="9" y="4"/>
                  <a:pt x="9" y="4"/>
                  <a:pt x="10" y="4"/>
                </a:cubicBezTo>
                <a:cubicBezTo>
                  <a:pt x="19" y="5"/>
                  <a:pt x="26" y="8"/>
                  <a:pt x="35" y="10"/>
                </a:cubicBezTo>
                <a:cubicBezTo>
                  <a:pt x="35" y="10"/>
                  <a:pt x="36" y="10"/>
                  <a:pt x="36" y="10"/>
                </a:cubicBezTo>
                <a:cubicBezTo>
                  <a:pt x="50" y="8"/>
                  <a:pt x="50" y="8"/>
                  <a:pt x="50" y="8"/>
                </a:cubicBezTo>
                <a:cubicBezTo>
                  <a:pt x="50" y="8"/>
                  <a:pt x="50" y="8"/>
                  <a:pt x="50" y="8"/>
                </a:cubicBezTo>
                <a:cubicBezTo>
                  <a:pt x="52" y="5"/>
                  <a:pt x="54" y="4"/>
                  <a:pt x="56" y="4"/>
                </a:cubicBezTo>
                <a:cubicBezTo>
                  <a:pt x="57" y="4"/>
                  <a:pt x="59" y="5"/>
                  <a:pt x="62" y="6"/>
                </a:cubicBezTo>
                <a:cubicBezTo>
                  <a:pt x="68" y="6"/>
                  <a:pt x="68" y="6"/>
                  <a:pt x="68" y="6"/>
                </a:cubicBezTo>
                <a:cubicBezTo>
                  <a:pt x="68" y="5"/>
                  <a:pt x="68" y="5"/>
                  <a:pt x="68" y="5"/>
                </a:cubicBezTo>
                <a:cubicBezTo>
                  <a:pt x="65" y="1"/>
                  <a:pt x="58" y="1"/>
                  <a:pt x="53" y="0"/>
                </a:cubicBezTo>
                <a:cubicBezTo>
                  <a:pt x="53" y="0"/>
                  <a:pt x="52" y="0"/>
                  <a:pt x="52"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7" name="Freeform 173"/>
          <p:cNvSpPr>
            <a:spLocks noEditPoints="1"/>
          </p:cNvSpPr>
          <p:nvPr/>
        </p:nvSpPr>
        <p:spPr bwMode="auto">
          <a:xfrm>
            <a:off x="11641138" y="3405188"/>
            <a:ext cx="550863" cy="85725"/>
          </a:xfrm>
          <a:custGeom>
            <a:avLst/>
            <a:gdLst>
              <a:gd name="T0" fmla="*/ 14 w 39"/>
              <a:gd name="T1" fmla="*/ 2 h 6"/>
              <a:gd name="T2" fmla="*/ 0 w 39"/>
              <a:gd name="T3" fmla="*/ 4 h 6"/>
              <a:gd name="T4" fmla="*/ 6 w 39"/>
              <a:gd name="T5" fmla="*/ 4 h 6"/>
              <a:gd name="T6" fmla="*/ 11 w 39"/>
              <a:gd name="T7" fmla="*/ 4 h 6"/>
              <a:gd name="T8" fmla="*/ 14 w 39"/>
              <a:gd name="T9" fmla="*/ 2 h 6"/>
              <a:gd name="T10" fmla="*/ 32 w 39"/>
              <a:gd name="T11" fmla="*/ 0 h 6"/>
              <a:gd name="T12" fmla="*/ 26 w 39"/>
              <a:gd name="T13" fmla="*/ 0 h 6"/>
              <a:gd name="T14" fmla="*/ 26 w 39"/>
              <a:gd name="T15" fmla="*/ 0 h 6"/>
              <a:gd name="T16" fmla="*/ 30 w 39"/>
              <a:gd name="T17" fmla="*/ 3 h 6"/>
              <a:gd name="T18" fmla="*/ 33 w 39"/>
              <a:gd name="T19" fmla="*/ 4 h 6"/>
              <a:gd name="T20" fmla="*/ 39 w 39"/>
              <a:gd name="T21" fmla="*/ 6 h 6"/>
              <a:gd name="T22" fmla="*/ 39 w 39"/>
              <a:gd name="T23" fmla="*/ 4 h 6"/>
              <a:gd name="T24" fmla="*/ 32 w 39"/>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
                <a:moveTo>
                  <a:pt x="14" y="2"/>
                </a:moveTo>
                <a:cubicBezTo>
                  <a:pt x="0" y="4"/>
                  <a:pt x="0" y="4"/>
                  <a:pt x="0" y="4"/>
                </a:cubicBezTo>
                <a:cubicBezTo>
                  <a:pt x="2" y="4"/>
                  <a:pt x="4" y="4"/>
                  <a:pt x="6" y="4"/>
                </a:cubicBezTo>
                <a:cubicBezTo>
                  <a:pt x="8" y="4"/>
                  <a:pt x="10" y="4"/>
                  <a:pt x="11" y="4"/>
                </a:cubicBezTo>
                <a:cubicBezTo>
                  <a:pt x="12" y="4"/>
                  <a:pt x="13" y="3"/>
                  <a:pt x="14" y="2"/>
                </a:cubicBezTo>
                <a:moveTo>
                  <a:pt x="32" y="0"/>
                </a:moveTo>
                <a:cubicBezTo>
                  <a:pt x="26" y="0"/>
                  <a:pt x="26" y="0"/>
                  <a:pt x="26" y="0"/>
                </a:cubicBezTo>
                <a:cubicBezTo>
                  <a:pt x="26" y="0"/>
                  <a:pt x="26" y="0"/>
                  <a:pt x="26" y="0"/>
                </a:cubicBezTo>
                <a:cubicBezTo>
                  <a:pt x="28" y="1"/>
                  <a:pt x="29" y="2"/>
                  <a:pt x="30" y="3"/>
                </a:cubicBezTo>
                <a:cubicBezTo>
                  <a:pt x="31" y="3"/>
                  <a:pt x="32" y="3"/>
                  <a:pt x="33" y="4"/>
                </a:cubicBezTo>
                <a:cubicBezTo>
                  <a:pt x="35" y="5"/>
                  <a:pt x="37" y="6"/>
                  <a:pt x="39" y="6"/>
                </a:cubicBezTo>
                <a:cubicBezTo>
                  <a:pt x="39" y="4"/>
                  <a:pt x="39" y="4"/>
                  <a:pt x="39" y="4"/>
                </a:cubicBezTo>
                <a:cubicBezTo>
                  <a:pt x="36" y="3"/>
                  <a:pt x="34" y="2"/>
                  <a:pt x="3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8" name="Freeform 174"/>
          <p:cNvSpPr/>
          <p:nvPr/>
        </p:nvSpPr>
        <p:spPr bwMode="auto">
          <a:xfrm>
            <a:off x="11147425" y="3349625"/>
            <a:ext cx="479425" cy="141288"/>
          </a:xfrm>
          <a:custGeom>
            <a:avLst/>
            <a:gdLst>
              <a:gd name="T0" fmla="*/ 0 w 34"/>
              <a:gd name="T1" fmla="*/ 0 h 10"/>
              <a:gd name="T2" fmla="*/ 5 w 34"/>
              <a:gd name="T3" fmla="*/ 4 h 10"/>
              <a:gd name="T4" fmla="*/ 23 w 34"/>
              <a:gd name="T5" fmla="*/ 10 h 10"/>
              <a:gd name="T6" fmla="*/ 34 w 34"/>
              <a:gd name="T7" fmla="*/ 8 h 10"/>
              <a:gd name="T8" fmla="*/ 34 w 34"/>
              <a:gd name="T9" fmla="*/ 8 h 10"/>
              <a:gd name="T10" fmla="*/ 29 w 34"/>
              <a:gd name="T11" fmla="*/ 8 h 10"/>
              <a:gd name="T12" fmla="*/ 27 w 34"/>
              <a:gd name="T13" fmla="*/ 8 h 10"/>
              <a:gd name="T14" fmla="*/ 7 w 34"/>
              <a:gd name="T15" fmla="*/ 1 h 10"/>
              <a:gd name="T16" fmla="*/ 0 w 34"/>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0">
                <a:moveTo>
                  <a:pt x="0" y="0"/>
                </a:moveTo>
                <a:cubicBezTo>
                  <a:pt x="0" y="2"/>
                  <a:pt x="2" y="3"/>
                  <a:pt x="5" y="4"/>
                </a:cubicBezTo>
                <a:cubicBezTo>
                  <a:pt x="11" y="6"/>
                  <a:pt x="19" y="6"/>
                  <a:pt x="23" y="10"/>
                </a:cubicBezTo>
                <a:cubicBezTo>
                  <a:pt x="34" y="8"/>
                  <a:pt x="34" y="8"/>
                  <a:pt x="34" y="8"/>
                </a:cubicBezTo>
                <a:cubicBezTo>
                  <a:pt x="34" y="8"/>
                  <a:pt x="34" y="8"/>
                  <a:pt x="34" y="8"/>
                </a:cubicBezTo>
                <a:cubicBezTo>
                  <a:pt x="32" y="8"/>
                  <a:pt x="31" y="8"/>
                  <a:pt x="29" y="8"/>
                </a:cubicBezTo>
                <a:cubicBezTo>
                  <a:pt x="28" y="8"/>
                  <a:pt x="28" y="8"/>
                  <a:pt x="27" y="8"/>
                </a:cubicBezTo>
                <a:cubicBezTo>
                  <a:pt x="22" y="4"/>
                  <a:pt x="14" y="3"/>
                  <a:pt x="7" y="1"/>
                </a:cubicBezTo>
                <a:cubicBezTo>
                  <a:pt x="5" y="1"/>
                  <a:pt x="2" y="1"/>
                  <a:pt x="0" y="0"/>
                </a:cubicBezTo>
              </a:path>
            </a:pathLst>
          </a:custGeom>
          <a:solidFill>
            <a:srgbClr val="D8C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9" name="Freeform 175"/>
          <p:cNvSpPr/>
          <p:nvPr/>
        </p:nvSpPr>
        <p:spPr bwMode="auto">
          <a:xfrm>
            <a:off x="11472863" y="3433763"/>
            <a:ext cx="719138" cy="71438"/>
          </a:xfrm>
          <a:custGeom>
            <a:avLst/>
            <a:gdLst>
              <a:gd name="T0" fmla="*/ 36 w 51"/>
              <a:gd name="T1" fmla="*/ 0 h 5"/>
              <a:gd name="T2" fmla="*/ 30 w 51"/>
              <a:gd name="T3" fmla="*/ 1 h 5"/>
              <a:gd name="T4" fmla="*/ 23 w 51"/>
              <a:gd name="T5" fmla="*/ 2 h 5"/>
              <a:gd name="T6" fmla="*/ 18 w 51"/>
              <a:gd name="T7" fmla="*/ 3 h 5"/>
              <a:gd name="T8" fmla="*/ 13 w 51"/>
              <a:gd name="T9" fmla="*/ 3 h 5"/>
              <a:gd name="T10" fmla="*/ 11 w 51"/>
              <a:gd name="T11" fmla="*/ 2 h 5"/>
              <a:gd name="T12" fmla="*/ 0 w 51"/>
              <a:gd name="T13" fmla="*/ 4 h 5"/>
              <a:gd name="T14" fmla="*/ 1 w 51"/>
              <a:gd name="T15" fmla="*/ 5 h 5"/>
              <a:gd name="T16" fmla="*/ 1 w 51"/>
              <a:gd name="T17" fmla="*/ 5 h 5"/>
              <a:gd name="T18" fmla="*/ 1 w 51"/>
              <a:gd name="T19" fmla="*/ 5 h 5"/>
              <a:gd name="T20" fmla="*/ 6 w 51"/>
              <a:gd name="T21" fmla="*/ 5 h 5"/>
              <a:gd name="T22" fmla="*/ 6 w 51"/>
              <a:gd name="T23" fmla="*/ 5 h 5"/>
              <a:gd name="T24" fmla="*/ 34 w 51"/>
              <a:gd name="T25" fmla="*/ 3 h 5"/>
              <a:gd name="T26" fmla="*/ 39 w 51"/>
              <a:gd name="T27" fmla="*/ 3 h 5"/>
              <a:gd name="T28" fmla="*/ 47 w 51"/>
              <a:gd name="T29" fmla="*/ 4 h 5"/>
              <a:gd name="T30" fmla="*/ 51 w 51"/>
              <a:gd name="T31" fmla="*/ 5 h 5"/>
              <a:gd name="T32" fmla="*/ 51 w 51"/>
              <a:gd name="T33" fmla="*/ 5 h 5"/>
              <a:gd name="T34" fmla="*/ 42 w 51"/>
              <a:gd name="T35" fmla="*/ 1 h 5"/>
              <a:gd name="T36" fmla="*/ 36 w 5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
                <a:moveTo>
                  <a:pt x="36" y="0"/>
                </a:moveTo>
                <a:cubicBezTo>
                  <a:pt x="34" y="0"/>
                  <a:pt x="32" y="0"/>
                  <a:pt x="30" y="1"/>
                </a:cubicBezTo>
                <a:cubicBezTo>
                  <a:pt x="28" y="1"/>
                  <a:pt x="26" y="2"/>
                  <a:pt x="23" y="2"/>
                </a:cubicBezTo>
                <a:cubicBezTo>
                  <a:pt x="22" y="3"/>
                  <a:pt x="20" y="3"/>
                  <a:pt x="18" y="3"/>
                </a:cubicBezTo>
                <a:cubicBezTo>
                  <a:pt x="17" y="3"/>
                  <a:pt x="15" y="3"/>
                  <a:pt x="13" y="3"/>
                </a:cubicBezTo>
                <a:cubicBezTo>
                  <a:pt x="13" y="3"/>
                  <a:pt x="12" y="2"/>
                  <a:pt x="11" y="2"/>
                </a:cubicBezTo>
                <a:cubicBezTo>
                  <a:pt x="0" y="4"/>
                  <a:pt x="0" y="4"/>
                  <a:pt x="0" y="4"/>
                </a:cubicBezTo>
                <a:cubicBezTo>
                  <a:pt x="0" y="4"/>
                  <a:pt x="1" y="5"/>
                  <a:pt x="1" y="5"/>
                </a:cubicBezTo>
                <a:cubicBezTo>
                  <a:pt x="1" y="5"/>
                  <a:pt x="1" y="5"/>
                  <a:pt x="1" y="5"/>
                </a:cubicBezTo>
                <a:cubicBezTo>
                  <a:pt x="1" y="5"/>
                  <a:pt x="1" y="5"/>
                  <a:pt x="1" y="5"/>
                </a:cubicBezTo>
                <a:cubicBezTo>
                  <a:pt x="3" y="5"/>
                  <a:pt x="4" y="5"/>
                  <a:pt x="6" y="5"/>
                </a:cubicBezTo>
                <a:cubicBezTo>
                  <a:pt x="6" y="5"/>
                  <a:pt x="6" y="5"/>
                  <a:pt x="6" y="5"/>
                </a:cubicBezTo>
                <a:cubicBezTo>
                  <a:pt x="15" y="5"/>
                  <a:pt x="24" y="4"/>
                  <a:pt x="34" y="3"/>
                </a:cubicBezTo>
                <a:cubicBezTo>
                  <a:pt x="36" y="3"/>
                  <a:pt x="37" y="3"/>
                  <a:pt x="39" y="3"/>
                </a:cubicBezTo>
                <a:cubicBezTo>
                  <a:pt x="42" y="3"/>
                  <a:pt x="44" y="3"/>
                  <a:pt x="47" y="4"/>
                </a:cubicBezTo>
                <a:cubicBezTo>
                  <a:pt x="48" y="5"/>
                  <a:pt x="50" y="5"/>
                  <a:pt x="51" y="5"/>
                </a:cubicBezTo>
                <a:cubicBezTo>
                  <a:pt x="51" y="5"/>
                  <a:pt x="51" y="5"/>
                  <a:pt x="51" y="5"/>
                </a:cubicBezTo>
                <a:cubicBezTo>
                  <a:pt x="48" y="4"/>
                  <a:pt x="45" y="2"/>
                  <a:pt x="42" y="1"/>
                </a:cubicBezTo>
                <a:cubicBezTo>
                  <a:pt x="40" y="0"/>
                  <a:pt x="38" y="0"/>
                  <a:pt x="36"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0" name="Freeform 176"/>
          <p:cNvSpPr/>
          <p:nvPr/>
        </p:nvSpPr>
        <p:spPr bwMode="auto">
          <a:xfrm>
            <a:off x="11133138" y="3321050"/>
            <a:ext cx="112713" cy="42863"/>
          </a:xfrm>
          <a:custGeom>
            <a:avLst/>
            <a:gdLst>
              <a:gd name="T0" fmla="*/ 0 w 8"/>
              <a:gd name="T1" fmla="*/ 0 h 3"/>
              <a:gd name="T2" fmla="*/ 1 w 8"/>
              <a:gd name="T3" fmla="*/ 2 h 3"/>
              <a:gd name="T4" fmla="*/ 8 w 8"/>
              <a:gd name="T5" fmla="*/ 3 h 3"/>
              <a:gd name="T6" fmla="*/ 0 w 8"/>
              <a:gd name="T7" fmla="*/ 0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cubicBezTo>
                  <a:pt x="0" y="1"/>
                  <a:pt x="0" y="2"/>
                  <a:pt x="1" y="2"/>
                </a:cubicBezTo>
                <a:cubicBezTo>
                  <a:pt x="3" y="3"/>
                  <a:pt x="6" y="3"/>
                  <a:pt x="8" y="3"/>
                </a:cubicBezTo>
                <a:cubicBezTo>
                  <a:pt x="5" y="3"/>
                  <a:pt x="3" y="2"/>
                  <a:pt x="0" y="0"/>
                </a:cubicBezTo>
                <a:cubicBezTo>
                  <a:pt x="0" y="0"/>
                  <a:pt x="0" y="0"/>
                  <a:pt x="0" y="0"/>
                </a:cubicBezTo>
              </a:path>
            </a:pathLst>
          </a:custGeom>
          <a:solidFill>
            <a:srgbClr val="BEB3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1" name="Freeform 177"/>
          <p:cNvSpPr/>
          <p:nvPr/>
        </p:nvSpPr>
        <p:spPr bwMode="auto">
          <a:xfrm>
            <a:off x="12065000" y="3448050"/>
            <a:ext cx="127000" cy="57150"/>
          </a:xfrm>
          <a:custGeom>
            <a:avLst/>
            <a:gdLst>
              <a:gd name="T0" fmla="*/ 0 w 9"/>
              <a:gd name="T1" fmla="*/ 0 h 4"/>
              <a:gd name="T2" fmla="*/ 9 w 9"/>
              <a:gd name="T3" fmla="*/ 4 h 4"/>
              <a:gd name="T4" fmla="*/ 9 w 9"/>
              <a:gd name="T5" fmla="*/ 3 h 4"/>
              <a:gd name="T6" fmla="*/ 3 w 9"/>
              <a:gd name="T7" fmla="*/ 1 h 4"/>
              <a:gd name="T8" fmla="*/ 0 w 9"/>
              <a:gd name="T9" fmla="*/ 0 h 4"/>
            </a:gdLst>
            <a:ahLst/>
            <a:cxnLst>
              <a:cxn ang="0">
                <a:pos x="T0" y="T1"/>
              </a:cxn>
              <a:cxn ang="0">
                <a:pos x="T2" y="T3"/>
              </a:cxn>
              <a:cxn ang="0">
                <a:pos x="T4" y="T5"/>
              </a:cxn>
              <a:cxn ang="0">
                <a:pos x="T6" y="T7"/>
              </a:cxn>
              <a:cxn ang="0">
                <a:pos x="T8" y="T9"/>
              </a:cxn>
            </a:cxnLst>
            <a:rect l="0" t="0" r="r" b="b"/>
            <a:pathLst>
              <a:path w="9" h="4">
                <a:moveTo>
                  <a:pt x="0" y="0"/>
                </a:moveTo>
                <a:cubicBezTo>
                  <a:pt x="3" y="1"/>
                  <a:pt x="6" y="3"/>
                  <a:pt x="9" y="4"/>
                </a:cubicBezTo>
                <a:cubicBezTo>
                  <a:pt x="9" y="3"/>
                  <a:pt x="9" y="3"/>
                  <a:pt x="9" y="3"/>
                </a:cubicBezTo>
                <a:cubicBezTo>
                  <a:pt x="7" y="3"/>
                  <a:pt x="5" y="2"/>
                  <a:pt x="3" y="1"/>
                </a:cubicBezTo>
                <a:cubicBezTo>
                  <a:pt x="2" y="0"/>
                  <a:pt x="1" y="0"/>
                  <a:pt x="0" y="0"/>
                </a:cubicBezTo>
              </a:path>
            </a:pathLst>
          </a:custGeom>
          <a:solidFill>
            <a:srgbClr val="BB38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2" name="Freeform 178"/>
          <p:cNvSpPr/>
          <p:nvPr/>
        </p:nvSpPr>
        <p:spPr bwMode="auto">
          <a:xfrm>
            <a:off x="11626850" y="3462338"/>
            <a:ext cx="142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BEB3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3" name="Freeform 179"/>
          <p:cNvSpPr/>
          <p:nvPr/>
        </p:nvSpPr>
        <p:spPr bwMode="auto">
          <a:xfrm>
            <a:off x="11626850" y="3462338"/>
            <a:ext cx="169863" cy="14288"/>
          </a:xfrm>
          <a:custGeom>
            <a:avLst/>
            <a:gdLst>
              <a:gd name="T0" fmla="*/ 12 w 12"/>
              <a:gd name="T1" fmla="*/ 0 h 1"/>
              <a:gd name="T2" fmla="*/ 7 w 12"/>
              <a:gd name="T3" fmla="*/ 0 h 1"/>
              <a:gd name="T4" fmla="*/ 1 w 12"/>
              <a:gd name="T5" fmla="*/ 0 h 1"/>
              <a:gd name="T6" fmla="*/ 0 w 12"/>
              <a:gd name="T7" fmla="*/ 0 h 1"/>
              <a:gd name="T8" fmla="*/ 2 w 12"/>
              <a:gd name="T9" fmla="*/ 1 h 1"/>
              <a:gd name="T10" fmla="*/ 7 w 12"/>
              <a:gd name="T11" fmla="*/ 1 h 1"/>
              <a:gd name="T12" fmla="*/ 12 w 1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2" h="1">
                <a:moveTo>
                  <a:pt x="12" y="0"/>
                </a:moveTo>
                <a:cubicBezTo>
                  <a:pt x="11" y="0"/>
                  <a:pt x="9" y="0"/>
                  <a:pt x="7" y="0"/>
                </a:cubicBezTo>
                <a:cubicBezTo>
                  <a:pt x="5" y="0"/>
                  <a:pt x="3" y="0"/>
                  <a:pt x="1" y="0"/>
                </a:cubicBezTo>
                <a:cubicBezTo>
                  <a:pt x="0" y="0"/>
                  <a:pt x="0" y="0"/>
                  <a:pt x="0" y="0"/>
                </a:cubicBezTo>
                <a:cubicBezTo>
                  <a:pt x="1" y="0"/>
                  <a:pt x="2" y="1"/>
                  <a:pt x="2" y="1"/>
                </a:cubicBezTo>
                <a:cubicBezTo>
                  <a:pt x="4" y="1"/>
                  <a:pt x="6" y="1"/>
                  <a:pt x="7" y="1"/>
                </a:cubicBezTo>
                <a:cubicBezTo>
                  <a:pt x="9" y="1"/>
                  <a:pt x="11" y="1"/>
                  <a:pt x="12" y="0"/>
                </a:cubicBezTo>
              </a:path>
            </a:pathLst>
          </a:custGeom>
          <a:solidFill>
            <a:srgbClr val="BB38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4" name="Freeform 180"/>
          <p:cNvSpPr/>
          <p:nvPr/>
        </p:nvSpPr>
        <p:spPr bwMode="auto">
          <a:xfrm>
            <a:off x="11895138" y="3024188"/>
            <a:ext cx="227013" cy="184150"/>
          </a:xfrm>
          <a:custGeom>
            <a:avLst/>
            <a:gdLst>
              <a:gd name="T0" fmla="*/ 10 w 16"/>
              <a:gd name="T1" fmla="*/ 0 h 13"/>
              <a:gd name="T2" fmla="*/ 1 w 16"/>
              <a:gd name="T3" fmla="*/ 5 h 13"/>
              <a:gd name="T4" fmla="*/ 8 w 16"/>
              <a:gd name="T5" fmla="*/ 13 h 13"/>
              <a:gd name="T6" fmla="*/ 8 w 16"/>
              <a:gd name="T7" fmla="*/ 13 h 13"/>
              <a:gd name="T8" fmla="*/ 15 w 16"/>
              <a:gd name="T9" fmla="*/ 5 h 13"/>
              <a:gd name="T10" fmla="*/ 11 w 16"/>
              <a:gd name="T11" fmla="*/ 0 h 13"/>
              <a:gd name="T12" fmla="*/ 10 w 16"/>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6" h="13">
                <a:moveTo>
                  <a:pt x="10" y="0"/>
                </a:moveTo>
                <a:cubicBezTo>
                  <a:pt x="5" y="0"/>
                  <a:pt x="2" y="2"/>
                  <a:pt x="1" y="5"/>
                </a:cubicBezTo>
                <a:cubicBezTo>
                  <a:pt x="0" y="8"/>
                  <a:pt x="4" y="12"/>
                  <a:pt x="8" y="13"/>
                </a:cubicBezTo>
                <a:cubicBezTo>
                  <a:pt x="8" y="13"/>
                  <a:pt x="8" y="13"/>
                  <a:pt x="8" y="13"/>
                </a:cubicBezTo>
                <a:cubicBezTo>
                  <a:pt x="12" y="13"/>
                  <a:pt x="14" y="10"/>
                  <a:pt x="15" y="5"/>
                </a:cubicBezTo>
                <a:cubicBezTo>
                  <a:pt x="16" y="2"/>
                  <a:pt x="16" y="1"/>
                  <a:pt x="11" y="0"/>
                </a:cubicBezTo>
                <a:cubicBezTo>
                  <a:pt x="11" y="0"/>
                  <a:pt x="10" y="0"/>
                  <a:pt x="1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5" name="Freeform 181"/>
          <p:cNvSpPr/>
          <p:nvPr/>
        </p:nvSpPr>
        <p:spPr bwMode="auto">
          <a:xfrm>
            <a:off x="10428288" y="0"/>
            <a:ext cx="733425" cy="155575"/>
          </a:xfrm>
          <a:custGeom>
            <a:avLst/>
            <a:gdLst>
              <a:gd name="T0" fmla="*/ 50 w 52"/>
              <a:gd name="T1" fmla="*/ 0 h 11"/>
              <a:gd name="T2" fmla="*/ 2 w 52"/>
              <a:gd name="T3" fmla="*/ 0 h 11"/>
              <a:gd name="T4" fmla="*/ 1 w 52"/>
              <a:gd name="T5" fmla="*/ 1 h 11"/>
              <a:gd name="T6" fmla="*/ 7 w 52"/>
              <a:gd name="T7" fmla="*/ 10 h 11"/>
              <a:gd name="T8" fmla="*/ 15 w 52"/>
              <a:gd name="T9" fmla="*/ 11 h 11"/>
              <a:gd name="T10" fmla="*/ 23 w 52"/>
              <a:gd name="T11" fmla="*/ 9 h 11"/>
              <a:gd name="T12" fmla="*/ 34 w 52"/>
              <a:gd name="T13" fmla="*/ 5 h 11"/>
              <a:gd name="T14" fmla="*/ 42 w 52"/>
              <a:gd name="T15" fmla="*/ 3 h 11"/>
              <a:gd name="T16" fmla="*/ 47 w 52"/>
              <a:gd name="T17" fmla="*/ 4 h 11"/>
              <a:gd name="T18" fmla="*/ 51 w 52"/>
              <a:gd name="T19" fmla="*/ 7 h 11"/>
              <a:gd name="T20" fmla="*/ 52 w 52"/>
              <a:gd name="T21" fmla="*/ 6 h 11"/>
              <a:gd name="T22" fmla="*/ 50 w 52"/>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1">
                <a:moveTo>
                  <a:pt x="50" y="0"/>
                </a:moveTo>
                <a:cubicBezTo>
                  <a:pt x="2" y="0"/>
                  <a:pt x="2" y="0"/>
                  <a:pt x="2" y="0"/>
                </a:cubicBezTo>
                <a:cubicBezTo>
                  <a:pt x="1" y="1"/>
                  <a:pt x="1" y="1"/>
                  <a:pt x="1" y="1"/>
                </a:cubicBezTo>
                <a:cubicBezTo>
                  <a:pt x="0" y="4"/>
                  <a:pt x="0" y="7"/>
                  <a:pt x="7" y="10"/>
                </a:cubicBezTo>
                <a:cubicBezTo>
                  <a:pt x="10" y="11"/>
                  <a:pt x="12" y="11"/>
                  <a:pt x="15" y="11"/>
                </a:cubicBezTo>
                <a:cubicBezTo>
                  <a:pt x="18" y="11"/>
                  <a:pt x="20" y="11"/>
                  <a:pt x="23" y="9"/>
                </a:cubicBezTo>
                <a:cubicBezTo>
                  <a:pt x="26" y="8"/>
                  <a:pt x="31" y="7"/>
                  <a:pt x="34" y="5"/>
                </a:cubicBezTo>
                <a:cubicBezTo>
                  <a:pt x="37" y="4"/>
                  <a:pt x="39" y="3"/>
                  <a:pt x="42" y="3"/>
                </a:cubicBezTo>
                <a:cubicBezTo>
                  <a:pt x="43" y="3"/>
                  <a:pt x="45" y="4"/>
                  <a:pt x="47" y="4"/>
                </a:cubicBezTo>
                <a:cubicBezTo>
                  <a:pt x="49" y="5"/>
                  <a:pt x="50" y="6"/>
                  <a:pt x="51" y="7"/>
                </a:cubicBezTo>
                <a:cubicBezTo>
                  <a:pt x="52" y="6"/>
                  <a:pt x="52" y="6"/>
                  <a:pt x="52" y="6"/>
                </a:cubicBezTo>
                <a:cubicBezTo>
                  <a:pt x="51" y="4"/>
                  <a:pt x="50" y="2"/>
                  <a:pt x="50"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6" name="Freeform 182"/>
          <p:cNvSpPr/>
          <p:nvPr/>
        </p:nvSpPr>
        <p:spPr bwMode="auto">
          <a:xfrm>
            <a:off x="11133138" y="84138"/>
            <a:ext cx="169863" cy="141288"/>
          </a:xfrm>
          <a:custGeom>
            <a:avLst/>
            <a:gdLst>
              <a:gd name="T0" fmla="*/ 2 w 12"/>
              <a:gd name="T1" fmla="*/ 0 h 10"/>
              <a:gd name="T2" fmla="*/ 1 w 12"/>
              <a:gd name="T3" fmla="*/ 1 h 10"/>
              <a:gd name="T4" fmla="*/ 1 w 12"/>
              <a:gd name="T5" fmla="*/ 5 h 10"/>
              <a:gd name="T6" fmla="*/ 1 w 12"/>
              <a:gd name="T7" fmla="*/ 9 h 10"/>
              <a:gd name="T8" fmla="*/ 5 w 12"/>
              <a:gd name="T9" fmla="*/ 5 h 10"/>
              <a:gd name="T10" fmla="*/ 2 w 12"/>
              <a:gd name="T11" fmla="*/ 0 h 10"/>
            </a:gdLst>
            <a:ahLst/>
            <a:cxnLst>
              <a:cxn ang="0">
                <a:pos x="T0" y="T1"/>
              </a:cxn>
              <a:cxn ang="0">
                <a:pos x="T2" y="T3"/>
              </a:cxn>
              <a:cxn ang="0">
                <a:pos x="T4" y="T5"/>
              </a:cxn>
              <a:cxn ang="0">
                <a:pos x="T6" y="T7"/>
              </a:cxn>
              <a:cxn ang="0">
                <a:pos x="T8" y="T9"/>
              </a:cxn>
              <a:cxn ang="0">
                <a:pos x="T10" y="T11"/>
              </a:cxn>
            </a:cxnLst>
            <a:rect l="0" t="0" r="r" b="b"/>
            <a:pathLst>
              <a:path w="12" h="10">
                <a:moveTo>
                  <a:pt x="2" y="0"/>
                </a:moveTo>
                <a:cubicBezTo>
                  <a:pt x="1" y="1"/>
                  <a:pt x="1" y="1"/>
                  <a:pt x="1" y="1"/>
                </a:cubicBezTo>
                <a:cubicBezTo>
                  <a:pt x="2" y="2"/>
                  <a:pt x="2" y="4"/>
                  <a:pt x="1" y="5"/>
                </a:cubicBezTo>
                <a:cubicBezTo>
                  <a:pt x="1" y="7"/>
                  <a:pt x="0" y="7"/>
                  <a:pt x="1" y="9"/>
                </a:cubicBezTo>
                <a:cubicBezTo>
                  <a:pt x="4" y="8"/>
                  <a:pt x="12" y="10"/>
                  <a:pt x="5" y="5"/>
                </a:cubicBezTo>
                <a:cubicBezTo>
                  <a:pt x="4" y="4"/>
                  <a:pt x="3" y="2"/>
                  <a:pt x="2"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7" name="Freeform 183"/>
          <p:cNvSpPr>
            <a:spLocks noEditPoints="1"/>
          </p:cNvSpPr>
          <p:nvPr/>
        </p:nvSpPr>
        <p:spPr bwMode="auto">
          <a:xfrm>
            <a:off x="10344150" y="0"/>
            <a:ext cx="874713" cy="225425"/>
          </a:xfrm>
          <a:custGeom>
            <a:avLst/>
            <a:gdLst>
              <a:gd name="T0" fmla="*/ 8 w 62"/>
              <a:gd name="T1" fmla="*/ 0 h 16"/>
              <a:gd name="T2" fmla="*/ 1 w 62"/>
              <a:gd name="T3" fmla="*/ 0 h 16"/>
              <a:gd name="T4" fmla="*/ 1 w 62"/>
              <a:gd name="T5" fmla="*/ 7 h 16"/>
              <a:gd name="T6" fmla="*/ 5 w 62"/>
              <a:gd name="T7" fmla="*/ 12 h 16"/>
              <a:gd name="T8" fmla="*/ 12 w 62"/>
              <a:gd name="T9" fmla="*/ 14 h 16"/>
              <a:gd name="T10" fmla="*/ 18 w 62"/>
              <a:gd name="T11" fmla="*/ 16 h 16"/>
              <a:gd name="T12" fmla="*/ 23 w 62"/>
              <a:gd name="T13" fmla="*/ 15 h 16"/>
              <a:gd name="T14" fmla="*/ 45 w 62"/>
              <a:gd name="T15" fmla="*/ 7 h 16"/>
              <a:gd name="T16" fmla="*/ 49 w 62"/>
              <a:gd name="T17" fmla="*/ 6 h 16"/>
              <a:gd name="T18" fmla="*/ 51 w 62"/>
              <a:gd name="T19" fmla="*/ 6 h 16"/>
              <a:gd name="T20" fmla="*/ 53 w 62"/>
              <a:gd name="T21" fmla="*/ 10 h 16"/>
              <a:gd name="T22" fmla="*/ 57 w 62"/>
              <a:gd name="T23" fmla="*/ 7 h 16"/>
              <a:gd name="T24" fmla="*/ 53 w 62"/>
              <a:gd name="T25" fmla="*/ 4 h 16"/>
              <a:gd name="T26" fmla="*/ 48 w 62"/>
              <a:gd name="T27" fmla="*/ 3 h 16"/>
              <a:gd name="T28" fmla="*/ 40 w 62"/>
              <a:gd name="T29" fmla="*/ 5 h 16"/>
              <a:gd name="T30" fmla="*/ 29 w 62"/>
              <a:gd name="T31" fmla="*/ 9 h 16"/>
              <a:gd name="T32" fmla="*/ 21 w 62"/>
              <a:gd name="T33" fmla="*/ 11 h 16"/>
              <a:gd name="T34" fmla="*/ 13 w 62"/>
              <a:gd name="T35" fmla="*/ 10 h 16"/>
              <a:gd name="T36" fmla="*/ 7 w 62"/>
              <a:gd name="T37" fmla="*/ 1 h 16"/>
              <a:gd name="T38" fmla="*/ 8 w 62"/>
              <a:gd name="T39" fmla="*/ 0 h 16"/>
              <a:gd name="T40" fmla="*/ 61 w 62"/>
              <a:gd name="T41" fmla="*/ 0 h 16"/>
              <a:gd name="T42" fmla="*/ 56 w 62"/>
              <a:gd name="T43" fmla="*/ 0 h 16"/>
              <a:gd name="T44" fmla="*/ 58 w 62"/>
              <a:gd name="T45" fmla="*/ 6 h 16"/>
              <a:gd name="T46" fmla="*/ 62 w 62"/>
              <a:gd name="T47" fmla="*/ 3 h 16"/>
              <a:gd name="T48" fmla="*/ 61 w 62"/>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16">
                <a:moveTo>
                  <a:pt x="8" y="0"/>
                </a:moveTo>
                <a:cubicBezTo>
                  <a:pt x="1" y="0"/>
                  <a:pt x="1" y="0"/>
                  <a:pt x="1" y="0"/>
                </a:cubicBezTo>
                <a:cubicBezTo>
                  <a:pt x="1" y="2"/>
                  <a:pt x="2" y="5"/>
                  <a:pt x="1" y="7"/>
                </a:cubicBezTo>
                <a:cubicBezTo>
                  <a:pt x="0" y="9"/>
                  <a:pt x="1" y="11"/>
                  <a:pt x="5" y="12"/>
                </a:cubicBezTo>
                <a:cubicBezTo>
                  <a:pt x="8" y="12"/>
                  <a:pt x="10" y="13"/>
                  <a:pt x="12" y="14"/>
                </a:cubicBezTo>
                <a:cubicBezTo>
                  <a:pt x="14" y="15"/>
                  <a:pt x="16" y="16"/>
                  <a:pt x="18" y="16"/>
                </a:cubicBezTo>
                <a:cubicBezTo>
                  <a:pt x="20" y="16"/>
                  <a:pt x="22" y="15"/>
                  <a:pt x="23" y="15"/>
                </a:cubicBezTo>
                <a:cubicBezTo>
                  <a:pt x="30" y="12"/>
                  <a:pt x="39" y="11"/>
                  <a:pt x="45" y="7"/>
                </a:cubicBezTo>
                <a:cubicBezTo>
                  <a:pt x="46" y="6"/>
                  <a:pt x="47" y="6"/>
                  <a:pt x="49" y="6"/>
                </a:cubicBezTo>
                <a:cubicBezTo>
                  <a:pt x="50" y="6"/>
                  <a:pt x="51" y="6"/>
                  <a:pt x="51" y="6"/>
                </a:cubicBezTo>
                <a:cubicBezTo>
                  <a:pt x="54" y="7"/>
                  <a:pt x="54" y="9"/>
                  <a:pt x="53" y="10"/>
                </a:cubicBezTo>
                <a:cubicBezTo>
                  <a:pt x="57" y="7"/>
                  <a:pt x="57" y="7"/>
                  <a:pt x="57" y="7"/>
                </a:cubicBezTo>
                <a:cubicBezTo>
                  <a:pt x="56" y="6"/>
                  <a:pt x="55" y="5"/>
                  <a:pt x="53" y="4"/>
                </a:cubicBezTo>
                <a:cubicBezTo>
                  <a:pt x="51" y="4"/>
                  <a:pt x="49" y="3"/>
                  <a:pt x="48" y="3"/>
                </a:cubicBezTo>
                <a:cubicBezTo>
                  <a:pt x="45" y="3"/>
                  <a:pt x="43" y="4"/>
                  <a:pt x="40" y="5"/>
                </a:cubicBezTo>
                <a:cubicBezTo>
                  <a:pt x="37" y="7"/>
                  <a:pt x="32" y="8"/>
                  <a:pt x="29" y="9"/>
                </a:cubicBezTo>
                <a:cubicBezTo>
                  <a:pt x="26" y="11"/>
                  <a:pt x="24" y="11"/>
                  <a:pt x="21" y="11"/>
                </a:cubicBezTo>
                <a:cubicBezTo>
                  <a:pt x="18" y="11"/>
                  <a:pt x="16" y="11"/>
                  <a:pt x="13" y="10"/>
                </a:cubicBezTo>
                <a:cubicBezTo>
                  <a:pt x="6" y="7"/>
                  <a:pt x="6" y="4"/>
                  <a:pt x="7" y="1"/>
                </a:cubicBezTo>
                <a:cubicBezTo>
                  <a:pt x="8" y="0"/>
                  <a:pt x="8" y="0"/>
                  <a:pt x="8" y="0"/>
                </a:cubicBezTo>
                <a:moveTo>
                  <a:pt x="61" y="0"/>
                </a:moveTo>
                <a:cubicBezTo>
                  <a:pt x="56" y="0"/>
                  <a:pt x="56" y="0"/>
                  <a:pt x="56" y="0"/>
                </a:cubicBezTo>
                <a:cubicBezTo>
                  <a:pt x="56" y="2"/>
                  <a:pt x="57" y="4"/>
                  <a:pt x="58" y="6"/>
                </a:cubicBezTo>
                <a:cubicBezTo>
                  <a:pt x="62" y="3"/>
                  <a:pt x="62" y="3"/>
                  <a:pt x="62" y="3"/>
                </a:cubicBezTo>
                <a:cubicBezTo>
                  <a:pt x="62" y="2"/>
                  <a:pt x="62" y="1"/>
                  <a:pt x="61" y="0"/>
                </a:cubicBezTo>
              </a:path>
            </a:pathLst>
          </a:custGeom>
          <a:solidFill>
            <a:srgbClr val="E4D8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8" name="Freeform 184"/>
          <p:cNvSpPr/>
          <p:nvPr/>
        </p:nvSpPr>
        <p:spPr bwMode="auto">
          <a:xfrm>
            <a:off x="10991850" y="42863"/>
            <a:ext cx="452438" cy="254000"/>
          </a:xfrm>
          <a:custGeom>
            <a:avLst/>
            <a:gdLst>
              <a:gd name="T0" fmla="*/ 16 w 32"/>
              <a:gd name="T1" fmla="*/ 0 h 18"/>
              <a:gd name="T2" fmla="*/ 12 w 32"/>
              <a:gd name="T3" fmla="*/ 3 h 18"/>
              <a:gd name="T4" fmla="*/ 15 w 32"/>
              <a:gd name="T5" fmla="*/ 8 h 18"/>
              <a:gd name="T6" fmla="*/ 11 w 32"/>
              <a:gd name="T7" fmla="*/ 12 h 18"/>
              <a:gd name="T8" fmla="*/ 11 w 32"/>
              <a:gd name="T9" fmla="*/ 8 h 18"/>
              <a:gd name="T10" fmla="*/ 11 w 32"/>
              <a:gd name="T11" fmla="*/ 4 h 18"/>
              <a:gd name="T12" fmla="*/ 7 w 32"/>
              <a:gd name="T13" fmla="*/ 7 h 18"/>
              <a:gd name="T14" fmla="*/ 7 w 32"/>
              <a:gd name="T15" fmla="*/ 7 h 18"/>
              <a:gd name="T16" fmla="*/ 2 w 32"/>
              <a:gd name="T17" fmla="*/ 11 h 18"/>
              <a:gd name="T18" fmla="*/ 3 w 32"/>
              <a:gd name="T19" fmla="*/ 17 h 18"/>
              <a:gd name="T20" fmla="*/ 6 w 32"/>
              <a:gd name="T21" fmla="*/ 18 h 18"/>
              <a:gd name="T22" fmla="*/ 12 w 32"/>
              <a:gd name="T23" fmla="*/ 16 h 18"/>
              <a:gd name="T24" fmla="*/ 18 w 32"/>
              <a:gd name="T25" fmla="*/ 15 h 18"/>
              <a:gd name="T26" fmla="*/ 29 w 32"/>
              <a:gd name="T27" fmla="*/ 10 h 18"/>
              <a:gd name="T28" fmla="*/ 27 w 32"/>
              <a:gd name="T29" fmla="*/ 6 h 18"/>
              <a:gd name="T30" fmla="*/ 18 w 32"/>
              <a:gd name="T31" fmla="*/ 5 h 18"/>
              <a:gd name="T32" fmla="*/ 16 w 32"/>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8">
                <a:moveTo>
                  <a:pt x="16" y="0"/>
                </a:moveTo>
                <a:cubicBezTo>
                  <a:pt x="12" y="3"/>
                  <a:pt x="12" y="3"/>
                  <a:pt x="12" y="3"/>
                </a:cubicBezTo>
                <a:cubicBezTo>
                  <a:pt x="13" y="5"/>
                  <a:pt x="14" y="7"/>
                  <a:pt x="15" y="8"/>
                </a:cubicBezTo>
                <a:cubicBezTo>
                  <a:pt x="22" y="13"/>
                  <a:pt x="14" y="11"/>
                  <a:pt x="11" y="12"/>
                </a:cubicBezTo>
                <a:cubicBezTo>
                  <a:pt x="10" y="10"/>
                  <a:pt x="11" y="10"/>
                  <a:pt x="11" y="8"/>
                </a:cubicBezTo>
                <a:cubicBezTo>
                  <a:pt x="12" y="7"/>
                  <a:pt x="12" y="5"/>
                  <a:pt x="11" y="4"/>
                </a:cubicBezTo>
                <a:cubicBezTo>
                  <a:pt x="7" y="7"/>
                  <a:pt x="7" y="7"/>
                  <a:pt x="7" y="7"/>
                </a:cubicBezTo>
                <a:cubicBezTo>
                  <a:pt x="7" y="7"/>
                  <a:pt x="7" y="7"/>
                  <a:pt x="7" y="7"/>
                </a:cubicBezTo>
                <a:cubicBezTo>
                  <a:pt x="5" y="9"/>
                  <a:pt x="3" y="10"/>
                  <a:pt x="2" y="11"/>
                </a:cubicBezTo>
                <a:cubicBezTo>
                  <a:pt x="1" y="13"/>
                  <a:pt x="0" y="16"/>
                  <a:pt x="3" y="17"/>
                </a:cubicBezTo>
                <a:cubicBezTo>
                  <a:pt x="4" y="18"/>
                  <a:pt x="5" y="18"/>
                  <a:pt x="6" y="18"/>
                </a:cubicBezTo>
                <a:cubicBezTo>
                  <a:pt x="8" y="18"/>
                  <a:pt x="10" y="17"/>
                  <a:pt x="12" y="16"/>
                </a:cubicBezTo>
                <a:cubicBezTo>
                  <a:pt x="14" y="15"/>
                  <a:pt x="16" y="15"/>
                  <a:pt x="18" y="15"/>
                </a:cubicBezTo>
                <a:cubicBezTo>
                  <a:pt x="22" y="13"/>
                  <a:pt x="26" y="12"/>
                  <a:pt x="29" y="10"/>
                </a:cubicBezTo>
                <a:cubicBezTo>
                  <a:pt x="32" y="8"/>
                  <a:pt x="32" y="7"/>
                  <a:pt x="27" y="6"/>
                </a:cubicBezTo>
                <a:cubicBezTo>
                  <a:pt x="24" y="6"/>
                  <a:pt x="21" y="6"/>
                  <a:pt x="18" y="5"/>
                </a:cubicBezTo>
                <a:cubicBezTo>
                  <a:pt x="17" y="5"/>
                  <a:pt x="16" y="3"/>
                  <a:pt x="16"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9" name="Freeform 185"/>
          <p:cNvSpPr/>
          <p:nvPr/>
        </p:nvSpPr>
        <p:spPr bwMode="auto">
          <a:xfrm>
            <a:off x="11557000" y="0"/>
            <a:ext cx="282575" cy="225425"/>
          </a:xfrm>
          <a:custGeom>
            <a:avLst/>
            <a:gdLst>
              <a:gd name="T0" fmla="*/ 14 w 20"/>
              <a:gd name="T1" fmla="*/ 0 h 16"/>
              <a:gd name="T2" fmla="*/ 3 w 20"/>
              <a:gd name="T3" fmla="*/ 0 h 16"/>
              <a:gd name="T4" fmla="*/ 7 w 20"/>
              <a:gd name="T5" fmla="*/ 15 h 16"/>
              <a:gd name="T6" fmla="*/ 8 w 20"/>
              <a:gd name="T7" fmla="*/ 16 h 16"/>
              <a:gd name="T8" fmla="*/ 8 w 20"/>
              <a:gd name="T9" fmla="*/ 16 h 16"/>
              <a:gd name="T10" fmla="*/ 8 w 20"/>
              <a:gd name="T11" fmla="*/ 16 h 16"/>
              <a:gd name="T12" fmla="*/ 15 w 20"/>
              <a:gd name="T13" fmla="*/ 8 h 16"/>
              <a:gd name="T14" fmla="*/ 17 w 20"/>
              <a:gd name="T15" fmla="*/ 2 h 16"/>
              <a:gd name="T16" fmla="*/ 1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14" y="0"/>
                </a:moveTo>
                <a:cubicBezTo>
                  <a:pt x="3" y="0"/>
                  <a:pt x="3" y="0"/>
                  <a:pt x="3" y="0"/>
                </a:cubicBezTo>
                <a:cubicBezTo>
                  <a:pt x="0" y="5"/>
                  <a:pt x="1" y="9"/>
                  <a:pt x="7" y="15"/>
                </a:cubicBezTo>
                <a:cubicBezTo>
                  <a:pt x="8" y="16"/>
                  <a:pt x="8" y="16"/>
                  <a:pt x="8" y="16"/>
                </a:cubicBezTo>
                <a:cubicBezTo>
                  <a:pt x="8" y="16"/>
                  <a:pt x="8" y="16"/>
                  <a:pt x="8" y="16"/>
                </a:cubicBezTo>
                <a:cubicBezTo>
                  <a:pt x="8" y="16"/>
                  <a:pt x="8" y="16"/>
                  <a:pt x="8" y="16"/>
                </a:cubicBezTo>
                <a:cubicBezTo>
                  <a:pt x="5" y="11"/>
                  <a:pt x="11" y="10"/>
                  <a:pt x="15" y="8"/>
                </a:cubicBezTo>
                <a:cubicBezTo>
                  <a:pt x="20" y="6"/>
                  <a:pt x="20" y="5"/>
                  <a:pt x="17" y="2"/>
                </a:cubicBezTo>
                <a:cubicBezTo>
                  <a:pt x="16" y="1"/>
                  <a:pt x="15" y="1"/>
                  <a:pt x="14"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0" name="Freeform 186"/>
          <p:cNvSpPr>
            <a:spLocks noEditPoints="1"/>
          </p:cNvSpPr>
          <p:nvPr/>
        </p:nvSpPr>
        <p:spPr bwMode="auto">
          <a:xfrm>
            <a:off x="11458575" y="0"/>
            <a:ext cx="522288" cy="225425"/>
          </a:xfrm>
          <a:custGeom>
            <a:avLst/>
            <a:gdLst>
              <a:gd name="T0" fmla="*/ 10 w 37"/>
              <a:gd name="T1" fmla="*/ 0 h 16"/>
              <a:gd name="T2" fmla="*/ 4 w 37"/>
              <a:gd name="T3" fmla="*/ 0 h 16"/>
              <a:gd name="T4" fmla="*/ 3 w 37"/>
              <a:gd name="T5" fmla="*/ 3 h 16"/>
              <a:gd name="T6" fmla="*/ 6 w 37"/>
              <a:gd name="T7" fmla="*/ 13 h 16"/>
              <a:gd name="T8" fmla="*/ 13 w 37"/>
              <a:gd name="T9" fmla="*/ 16 h 16"/>
              <a:gd name="T10" fmla="*/ 13 w 37"/>
              <a:gd name="T11" fmla="*/ 16 h 16"/>
              <a:gd name="T12" fmla="*/ 15 w 37"/>
              <a:gd name="T13" fmla="*/ 16 h 16"/>
              <a:gd name="T14" fmla="*/ 14 w 37"/>
              <a:gd name="T15" fmla="*/ 15 h 16"/>
              <a:gd name="T16" fmla="*/ 10 w 37"/>
              <a:gd name="T17" fmla="*/ 0 h 16"/>
              <a:gd name="T18" fmla="*/ 28 w 37"/>
              <a:gd name="T19" fmla="*/ 0 h 16"/>
              <a:gd name="T20" fmla="*/ 21 w 37"/>
              <a:gd name="T21" fmla="*/ 0 h 16"/>
              <a:gd name="T22" fmla="*/ 24 w 37"/>
              <a:gd name="T23" fmla="*/ 2 h 16"/>
              <a:gd name="T24" fmla="*/ 22 w 37"/>
              <a:gd name="T25" fmla="*/ 8 h 16"/>
              <a:gd name="T26" fmla="*/ 15 w 37"/>
              <a:gd name="T27" fmla="*/ 16 h 16"/>
              <a:gd name="T28" fmla="*/ 15 w 37"/>
              <a:gd name="T29" fmla="*/ 16 h 16"/>
              <a:gd name="T30" fmla="*/ 16 w 37"/>
              <a:gd name="T31" fmla="*/ 16 h 16"/>
              <a:gd name="T32" fmla="*/ 16 w 37"/>
              <a:gd name="T33" fmla="*/ 16 h 16"/>
              <a:gd name="T34" fmla="*/ 29 w 37"/>
              <a:gd name="T35" fmla="*/ 10 h 16"/>
              <a:gd name="T36" fmla="*/ 32 w 37"/>
              <a:gd name="T37" fmla="*/ 2 h 16"/>
              <a:gd name="T38" fmla="*/ 28 w 37"/>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6">
                <a:moveTo>
                  <a:pt x="10" y="0"/>
                </a:moveTo>
                <a:cubicBezTo>
                  <a:pt x="4" y="0"/>
                  <a:pt x="4" y="0"/>
                  <a:pt x="4" y="0"/>
                </a:cubicBezTo>
                <a:cubicBezTo>
                  <a:pt x="4" y="1"/>
                  <a:pt x="3" y="2"/>
                  <a:pt x="3" y="3"/>
                </a:cubicBezTo>
                <a:cubicBezTo>
                  <a:pt x="0" y="7"/>
                  <a:pt x="5" y="10"/>
                  <a:pt x="6" y="13"/>
                </a:cubicBezTo>
                <a:cubicBezTo>
                  <a:pt x="6" y="15"/>
                  <a:pt x="10" y="15"/>
                  <a:pt x="13" y="16"/>
                </a:cubicBezTo>
                <a:cubicBezTo>
                  <a:pt x="13" y="16"/>
                  <a:pt x="13" y="16"/>
                  <a:pt x="13" y="16"/>
                </a:cubicBezTo>
                <a:cubicBezTo>
                  <a:pt x="14" y="16"/>
                  <a:pt x="14" y="16"/>
                  <a:pt x="15" y="16"/>
                </a:cubicBezTo>
                <a:cubicBezTo>
                  <a:pt x="14" y="15"/>
                  <a:pt x="14" y="15"/>
                  <a:pt x="14" y="15"/>
                </a:cubicBezTo>
                <a:cubicBezTo>
                  <a:pt x="8" y="9"/>
                  <a:pt x="7" y="5"/>
                  <a:pt x="10" y="0"/>
                </a:cubicBezTo>
                <a:moveTo>
                  <a:pt x="28" y="0"/>
                </a:moveTo>
                <a:cubicBezTo>
                  <a:pt x="21" y="0"/>
                  <a:pt x="21" y="0"/>
                  <a:pt x="21" y="0"/>
                </a:cubicBezTo>
                <a:cubicBezTo>
                  <a:pt x="22" y="1"/>
                  <a:pt x="23" y="1"/>
                  <a:pt x="24" y="2"/>
                </a:cubicBezTo>
                <a:cubicBezTo>
                  <a:pt x="27" y="5"/>
                  <a:pt x="27" y="6"/>
                  <a:pt x="22" y="8"/>
                </a:cubicBezTo>
                <a:cubicBezTo>
                  <a:pt x="18" y="10"/>
                  <a:pt x="12" y="11"/>
                  <a:pt x="15" y="16"/>
                </a:cubicBezTo>
                <a:cubicBezTo>
                  <a:pt x="15" y="16"/>
                  <a:pt x="15" y="16"/>
                  <a:pt x="15" y="16"/>
                </a:cubicBezTo>
                <a:cubicBezTo>
                  <a:pt x="15" y="16"/>
                  <a:pt x="15" y="16"/>
                  <a:pt x="16" y="16"/>
                </a:cubicBezTo>
                <a:cubicBezTo>
                  <a:pt x="16" y="16"/>
                  <a:pt x="16" y="16"/>
                  <a:pt x="16" y="16"/>
                </a:cubicBezTo>
                <a:cubicBezTo>
                  <a:pt x="18" y="12"/>
                  <a:pt x="24" y="11"/>
                  <a:pt x="29" y="10"/>
                </a:cubicBezTo>
                <a:cubicBezTo>
                  <a:pt x="37" y="8"/>
                  <a:pt x="37" y="6"/>
                  <a:pt x="32" y="2"/>
                </a:cubicBezTo>
                <a:cubicBezTo>
                  <a:pt x="31" y="1"/>
                  <a:pt x="29" y="1"/>
                  <a:pt x="28"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1" name="Freeform 187"/>
          <p:cNvSpPr/>
          <p:nvPr/>
        </p:nvSpPr>
        <p:spPr bwMode="auto">
          <a:xfrm>
            <a:off x="10979150" y="366713"/>
            <a:ext cx="676275" cy="438150"/>
          </a:xfrm>
          <a:custGeom>
            <a:avLst/>
            <a:gdLst>
              <a:gd name="T0" fmla="*/ 9 w 48"/>
              <a:gd name="T1" fmla="*/ 0 h 31"/>
              <a:gd name="T2" fmla="*/ 3 w 48"/>
              <a:gd name="T3" fmla="*/ 3 h 31"/>
              <a:gd name="T4" fmla="*/ 5 w 48"/>
              <a:gd name="T5" fmla="*/ 7 h 31"/>
              <a:gd name="T6" fmla="*/ 22 w 48"/>
              <a:gd name="T7" fmla="*/ 12 h 31"/>
              <a:gd name="T8" fmla="*/ 27 w 48"/>
              <a:gd name="T9" fmla="*/ 18 h 31"/>
              <a:gd name="T10" fmla="*/ 24 w 48"/>
              <a:gd name="T11" fmla="*/ 25 h 31"/>
              <a:gd name="T12" fmla="*/ 28 w 48"/>
              <a:gd name="T13" fmla="*/ 31 h 31"/>
              <a:gd name="T14" fmla="*/ 30 w 48"/>
              <a:gd name="T15" fmla="*/ 31 h 31"/>
              <a:gd name="T16" fmla="*/ 31 w 48"/>
              <a:gd name="T17" fmla="*/ 31 h 31"/>
              <a:gd name="T18" fmla="*/ 32 w 48"/>
              <a:gd name="T19" fmla="*/ 31 h 31"/>
              <a:gd name="T20" fmla="*/ 36 w 48"/>
              <a:gd name="T21" fmla="*/ 28 h 31"/>
              <a:gd name="T22" fmla="*/ 43 w 48"/>
              <a:gd name="T23" fmla="*/ 22 h 31"/>
              <a:gd name="T24" fmla="*/ 41 w 48"/>
              <a:gd name="T25" fmla="*/ 15 h 31"/>
              <a:gd name="T26" fmla="*/ 33 w 48"/>
              <a:gd name="T27" fmla="*/ 6 h 31"/>
              <a:gd name="T28" fmla="*/ 25 w 48"/>
              <a:gd name="T29" fmla="*/ 8 h 31"/>
              <a:gd name="T30" fmla="*/ 16 w 48"/>
              <a:gd name="T31" fmla="*/ 4 h 31"/>
              <a:gd name="T32" fmla="*/ 15 w 48"/>
              <a:gd name="T33" fmla="*/ 3 h 31"/>
              <a:gd name="T34" fmla="*/ 9 w 48"/>
              <a:gd name="T3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31">
                <a:moveTo>
                  <a:pt x="9" y="0"/>
                </a:moveTo>
                <a:cubicBezTo>
                  <a:pt x="7" y="0"/>
                  <a:pt x="5" y="1"/>
                  <a:pt x="3" y="3"/>
                </a:cubicBezTo>
                <a:cubicBezTo>
                  <a:pt x="0" y="5"/>
                  <a:pt x="0" y="6"/>
                  <a:pt x="5" y="7"/>
                </a:cubicBezTo>
                <a:cubicBezTo>
                  <a:pt x="11" y="9"/>
                  <a:pt x="16" y="11"/>
                  <a:pt x="22" y="12"/>
                </a:cubicBezTo>
                <a:cubicBezTo>
                  <a:pt x="28" y="13"/>
                  <a:pt x="29" y="15"/>
                  <a:pt x="27" y="18"/>
                </a:cubicBezTo>
                <a:cubicBezTo>
                  <a:pt x="26" y="20"/>
                  <a:pt x="25" y="23"/>
                  <a:pt x="24" y="25"/>
                </a:cubicBezTo>
                <a:cubicBezTo>
                  <a:pt x="23" y="27"/>
                  <a:pt x="24" y="30"/>
                  <a:pt x="28" y="31"/>
                </a:cubicBezTo>
                <a:cubicBezTo>
                  <a:pt x="29" y="31"/>
                  <a:pt x="29" y="31"/>
                  <a:pt x="30" y="31"/>
                </a:cubicBezTo>
                <a:cubicBezTo>
                  <a:pt x="30" y="31"/>
                  <a:pt x="31" y="31"/>
                  <a:pt x="31" y="31"/>
                </a:cubicBezTo>
                <a:cubicBezTo>
                  <a:pt x="31" y="31"/>
                  <a:pt x="31" y="31"/>
                  <a:pt x="32" y="31"/>
                </a:cubicBezTo>
                <a:cubicBezTo>
                  <a:pt x="34" y="30"/>
                  <a:pt x="35" y="29"/>
                  <a:pt x="36" y="28"/>
                </a:cubicBezTo>
                <a:cubicBezTo>
                  <a:pt x="39" y="26"/>
                  <a:pt x="39" y="24"/>
                  <a:pt x="43" y="22"/>
                </a:cubicBezTo>
                <a:cubicBezTo>
                  <a:pt x="48" y="19"/>
                  <a:pt x="48" y="17"/>
                  <a:pt x="41" y="15"/>
                </a:cubicBezTo>
                <a:cubicBezTo>
                  <a:pt x="35" y="13"/>
                  <a:pt x="32" y="11"/>
                  <a:pt x="33" y="6"/>
                </a:cubicBezTo>
                <a:cubicBezTo>
                  <a:pt x="29" y="7"/>
                  <a:pt x="26" y="8"/>
                  <a:pt x="25" y="8"/>
                </a:cubicBezTo>
                <a:cubicBezTo>
                  <a:pt x="22" y="8"/>
                  <a:pt x="20" y="7"/>
                  <a:pt x="16" y="4"/>
                </a:cubicBezTo>
                <a:cubicBezTo>
                  <a:pt x="16" y="3"/>
                  <a:pt x="16" y="3"/>
                  <a:pt x="15" y="3"/>
                </a:cubicBezTo>
                <a:cubicBezTo>
                  <a:pt x="13" y="1"/>
                  <a:pt x="11" y="0"/>
                  <a:pt x="9"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2" name="Freeform 188"/>
          <p:cNvSpPr/>
          <p:nvPr/>
        </p:nvSpPr>
        <p:spPr bwMode="auto">
          <a:xfrm>
            <a:off x="11415713" y="804863"/>
            <a:ext cx="142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3" name="Freeform 189"/>
          <p:cNvSpPr>
            <a:spLocks noEditPoints="1"/>
          </p:cNvSpPr>
          <p:nvPr/>
        </p:nvSpPr>
        <p:spPr bwMode="auto">
          <a:xfrm>
            <a:off x="11669713" y="225425"/>
            <a:ext cx="198438" cy="198438"/>
          </a:xfrm>
          <a:custGeom>
            <a:avLst/>
            <a:gdLst>
              <a:gd name="T0" fmla="*/ 1 w 14"/>
              <a:gd name="T1" fmla="*/ 1 h 14"/>
              <a:gd name="T2" fmla="*/ 3 w 14"/>
              <a:gd name="T3" fmla="*/ 7 h 14"/>
              <a:gd name="T4" fmla="*/ 13 w 14"/>
              <a:gd name="T5" fmla="*/ 14 h 14"/>
              <a:gd name="T6" fmla="*/ 13 w 14"/>
              <a:gd name="T7" fmla="*/ 14 h 14"/>
              <a:gd name="T8" fmla="*/ 13 w 14"/>
              <a:gd name="T9" fmla="*/ 14 h 14"/>
              <a:gd name="T10" fmla="*/ 14 w 14"/>
              <a:gd name="T11" fmla="*/ 14 h 14"/>
              <a:gd name="T12" fmla="*/ 14 w 14"/>
              <a:gd name="T13" fmla="*/ 4 h 14"/>
              <a:gd name="T14" fmla="*/ 12 w 14"/>
              <a:gd name="T15" fmla="*/ 4 h 14"/>
              <a:gd name="T16" fmla="*/ 1 w 14"/>
              <a:gd name="T17" fmla="*/ 1 h 14"/>
              <a:gd name="T18" fmla="*/ 0 w 14"/>
              <a:gd name="T19" fmla="*/ 0 h 14"/>
              <a:gd name="T20" fmla="*/ 0 w 14"/>
              <a:gd name="T21" fmla="*/ 0 h 14"/>
              <a:gd name="T22" fmla="*/ 1 w 14"/>
              <a:gd name="T23" fmla="*/ 1 h 14"/>
              <a:gd name="T24" fmla="*/ 0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1" y="1"/>
                </a:moveTo>
                <a:cubicBezTo>
                  <a:pt x="2" y="3"/>
                  <a:pt x="2" y="5"/>
                  <a:pt x="3" y="7"/>
                </a:cubicBezTo>
                <a:cubicBezTo>
                  <a:pt x="3" y="11"/>
                  <a:pt x="5" y="14"/>
                  <a:pt x="13" y="14"/>
                </a:cubicBezTo>
                <a:cubicBezTo>
                  <a:pt x="13" y="14"/>
                  <a:pt x="13" y="14"/>
                  <a:pt x="13" y="14"/>
                </a:cubicBezTo>
                <a:cubicBezTo>
                  <a:pt x="13" y="14"/>
                  <a:pt x="13" y="14"/>
                  <a:pt x="13" y="14"/>
                </a:cubicBezTo>
                <a:cubicBezTo>
                  <a:pt x="14" y="14"/>
                  <a:pt x="14" y="14"/>
                  <a:pt x="14" y="14"/>
                </a:cubicBezTo>
                <a:cubicBezTo>
                  <a:pt x="10" y="12"/>
                  <a:pt x="9" y="8"/>
                  <a:pt x="14" y="4"/>
                </a:cubicBezTo>
                <a:cubicBezTo>
                  <a:pt x="13" y="4"/>
                  <a:pt x="13" y="4"/>
                  <a:pt x="12" y="4"/>
                </a:cubicBezTo>
                <a:cubicBezTo>
                  <a:pt x="8" y="4"/>
                  <a:pt x="4" y="3"/>
                  <a:pt x="1" y="1"/>
                </a:cubicBezTo>
                <a:moveTo>
                  <a:pt x="0" y="0"/>
                </a:moveTo>
                <a:cubicBezTo>
                  <a:pt x="0" y="0"/>
                  <a:pt x="0" y="0"/>
                  <a:pt x="0" y="0"/>
                </a:cubicBezTo>
                <a:cubicBezTo>
                  <a:pt x="0" y="0"/>
                  <a:pt x="1" y="1"/>
                  <a:pt x="1" y="1"/>
                </a:cubicBezTo>
                <a:cubicBezTo>
                  <a:pt x="1" y="1"/>
                  <a:pt x="0" y="0"/>
                  <a:pt x="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4" name="Freeform 190"/>
          <p:cNvSpPr/>
          <p:nvPr/>
        </p:nvSpPr>
        <p:spPr bwMode="auto">
          <a:xfrm>
            <a:off x="11599863" y="184150"/>
            <a:ext cx="522288" cy="325438"/>
          </a:xfrm>
          <a:custGeom>
            <a:avLst/>
            <a:gdLst>
              <a:gd name="T0" fmla="*/ 20 w 37"/>
              <a:gd name="T1" fmla="*/ 0 h 23"/>
              <a:gd name="T2" fmla="*/ 13 w 37"/>
              <a:gd name="T3" fmla="*/ 4 h 23"/>
              <a:gd name="T4" fmla="*/ 6 w 37"/>
              <a:gd name="T5" fmla="*/ 3 h 23"/>
              <a:gd name="T6" fmla="*/ 6 w 37"/>
              <a:gd name="T7" fmla="*/ 3 h 23"/>
              <a:gd name="T8" fmla="*/ 5 w 37"/>
              <a:gd name="T9" fmla="*/ 3 h 23"/>
              <a:gd name="T10" fmla="*/ 6 w 37"/>
              <a:gd name="T11" fmla="*/ 4 h 23"/>
              <a:gd name="T12" fmla="*/ 6 w 37"/>
              <a:gd name="T13" fmla="*/ 4 h 23"/>
              <a:gd name="T14" fmla="*/ 6 w 37"/>
              <a:gd name="T15" fmla="*/ 4 h 23"/>
              <a:gd name="T16" fmla="*/ 17 w 37"/>
              <a:gd name="T17" fmla="*/ 7 h 23"/>
              <a:gd name="T18" fmla="*/ 19 w 37"/>
              <a:gd name="T19" fmla="*/ 7 h 23"/>
              <a:gd name="T20" fmla="*/ 19 w 37"/>
              <a:gd name="T21" fmla="*/ 7 h 23"/>
              <a:gd name="T22" fmla="*/ 19 w 37"/>
              <a:gd name="T23" fmla="*/ 7 h 23"/>
              <a:gd name="T24" fmla="*/ 19 w 37"/>
              <a:gd name="T25" fmla="*/ 17 h 23"/>
              <a:gd name="T26" fmla="*/ 18 w 37"/>
              <a:gd name="T27" fmla="*/ 17 h 23"/>
              <a:gd name="T28" fmla="*/ 18 w 37"/>
              <a:gd name="T29" fmla="*/ 17 h 23"/>
              <a:gd name="T30" fmla="*/ 18 w 37"/>
              <a:gd name="T31" fmla="*/ 17 h 23"/>
              <a:gd name="T32" fmla="*/ 8 w 37"/>
              <a:gd name="T33" fmla="*/ 10 h 23"/>
              <a:gd name="T34" fmla="*/ 6 w 37"/>
              <a:gd name="T35" fmla="*/ 4 h 23"/>
              <a:gd name="T36" fmla="*/ 6 w 37"/>
              <a:gd name="T37" fmla="*/ 4 h 23"/>
              <a:gd name="T38" fmla="*/ 6 w 37"/>
              <a:gd name="T39" fmla="*/ 4 h 23"/>
              <a:gd name="T40" fmla="*/ 5 w 37"/>
              <a:gd name="T41" fmla="*/ 3 h 23"/>
              <a:gd name="T42" fmla="*/ 4 w 37"/>
              <a:gd name="T43" fmla="*/ 3 h 23"/>
              <a:gd name="T44" fmla="*/ 3 w 37"/>
              <a:gd name="T45" fmla="*/ 3 h 23"/>
              <a:gd name="T46" fmla="*/ 3 w 37"/>
              <a:gd name="T47" fmla="*/ 3 h 23"/>
              <a:gd name="T48" fmla="*/ 4 w 37"/>
              <a:gd name="T49" fmla="*/ 21 h 23"/>
              <a:gd name="T50" fmla="*/ 6 w 37"/>
              <a:gd name="T51" fmla="*/ 23 h 23"/>
              <a:gd name="T52" fmla="*/ 9 w 37"/>
              <a:gd name="T53" fmla="*/ 22 h 23"/>
              <a:gd name="T54" fmla="*/ 16 w 37"/>
              <a:gd name="T55" fmla="*/ 19 h 23"/>
              <a:gd name="T56" fmla="*/ 18 w 37"/>
              <a:gd name="T57" fmla="*/ 19 h 23"/>
              <a:gd name="T58" fmla="*/ 23 w 37"/>
              <a:gd name="T59" fmla="*/ 20 h 23"/>
              <a:gd name="T60" fmla="*/ 24 w 37"/>
              <a:gd name="T61" fmla="*/ 20 h 23"/>
              <a:gd name="T62" fmla="*/ 26 w 37"/>
              <a:gd name="T63" fmla="*/ 20 h 23"/>
              <a:gd name="T64" fmla="*/ 32 w 37"/>
              <a:gd name="T65" fmla="*/ 21 h 23"/>
              <a:gd name="T66" fmla="*/ 34 w 37"/>
              <a:gd name="T67" fmla="*/ 21 h 23"/>
              <a:gd name="T68" fmla="*/ 36 w 37"/>
              <a:gd name="T69" fmla="*/ 21 h 23"/>
              <a:gd name="T70" fmla="*/ 36 w 37"/>
              <a:gd name="T71" fmla="*/ 18 h 23"/>
              <a:gd name="T72" fmla="*/ 30 w 37"/>
              <a:gd name="T73" fmla="*/ 16 h 23"/>
              <a:gd name="T74" fmla="*/ 27 w 37"/>
              <a:gd name="T75" fmla="*/ 16 h 23"/>
              <a:gd name="T76" fmla="*/ 24 w 37"/>
              <a:gd name="T77" fmla="*/ 17 h 23"/>
              <a:gd name="T78" fmla="*/ 20 w 37"/>
              <a:gd name="T79" fmla="*/ 13 h 23"/>
              <a:gd name="T80" fmla="*/ 23 w 37"/>
              <a:gd name="T81" fmla="*/ 9 h 23"/>
              <a:gd name="T82" fmla="*/ 20 w 37"/>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23">
                <a:moveTo>
                  <a:pt x="20" y="0"/>
                </a:moveTo>
                <a:cubicBezTo>
                  <a:pt x="17" y="3"/>
                  <a:pt x="15" y="4"/>
                  <a:pt x="13" y="4"/>
                </a:cubicBezTo>
                <a:cubicBezTo>
                  <a:pt x="11" y="4"/>
                  <a:pt x="9" y="4"/>
                  <a:pt x="6" y="3"/>
                </a:cubicBezTo>
                <a:cubicBezTo>
                  <a:pt x="6" y="3"/>
                  <a:pt x="6" y="3"/>
                  <a:pt x="6" y="3"/>
                </a:cubicBezTo>
                <a:cubicBezTo>
                  <a:pt x="5" y="3"/>
                  <a:pt x="5" y="3"/>
                  <a:pt x="5" y="3"/>
                </a:cubicBezTo>
                <a:cubicBezTo>
                  <a:pt x="5" y="3"/>
                  <a:pt x="6" y="4"/>
                  <a:pt x="6" y="4"/>
                </a:cubicBezTo>
                <a:cubicBezTo>
                  <a:pt x="6" y="4"/>
                  <a:pt x="6" y="4"/>
                  <a:pt x="6" y="4"/>
                </a:cubicBezTo>
                <a:cubicBezTo>
                  <a:pt x="6" y="4"/>
                  <a:pt x="6" y="4"/>
                  <a:pt x="6" y="4"/>
                </a:cubicBezTo>
                <a:cubicBezTo>
                  <a:pt x="9" y="6"/>
                  <a:pt x="13" y="7"/>
                  <a:pt x="17" y="7"/>
                </a:cubicBezTo>
                <a:cubicBezTo>
                  <a:pt x="18" y="7"/>
                  <a:pt x="18" y="7"/>
                  <a:pt x="19" y="7"/>
                </a:cubicBezTo>
                <a:cubicBezTo>
                  <a:pt x="19" y="7"/>
                  <a:pt x="19" y="7"/>
                  <a:pt x="19" y="7"/>
                </a:cubicBezTo>
                <a:cubicBezTo>
                  <a:pt x="19" y="7"/>
                  <a:pt x="19" y="7"/>
                  <a:pt x="19" y="7"/>
                </a:cubicBezTo>
                <a:cubicBezTo>
                  <a:pt x="14" y="11"/>
                  <a:pt x="15" y="15"/>
                  <a:pt x="19" y="17"/>
                </a:cubicBezTo>
                <a:cubicBezTo>
                  <a:pt x="19" y="17"/>
                  <a:pt x="19" y="17"/>
                  <a:pt x="18" y="17"/>
                </a:cubicBezTo>
                <a:cubicBezTo>
                  <a:pt x="18" y="17"/>
                  <a:pt x="18" y="17"/>
                  <a:pt x="18" y="17"/>
                </a:cubicBezTo>
                <a:cubicBezTo>
                  <a:pt x="18" y="17"/>
                  <a:pt x="18" y="17"/>
                  <a:pt x="18" y="17"/>
                </a:cubicBezTo>
                <a:cubicBezTo>
                  <a:pt x="10" y="17"/>
                  <a:pt x="8" y="14"/>
                  <a:pt x="8" y="10"/>
                </a:cubicBezTo>
                <a:cubicBezTo>
                  <a:pt x="7" y="8"/>
                  <a:pt x="7" y="6"/>
                  <a:pt x="6" y="4"/>
                </a:cubicBezTo>
                <a:cubicBezTo>
                  <a:pt x="6" y="4"/>
                  <a:pt x="6" y="4"/>
                  <a:pt x="6" y="4"/>
                </a:cubicBezTo>
                <a:cubicBezTo>
                  <a:pt x="6" y="4"/>
                  <a:pt x="6" y="4"/>
                  <a:pt x="6" y="4"/>
                </a:cubicBezTo>
                <a:cubicBezTo>
                  <a:pt x="6" y="4"/>
                  <a:pt x="5" y="3"/>
                  <a:pt x="5" y="3"/>
                </a:cubicBezTo>
                <a:cubicBezTo>
                  <a:pt x="5" y="3"/>
                  <a:pt x="5" y="3"/>
                  <a:pt x="4" y="3"/>
                </a:cubicBezTo>
                <a:cubicBezTo>
                  <a:pt x="4" y="3"/>
                  <a:pt x="4" y="3"/>
                  <a:pt x="3" y="3"/>
                </a:cubicBezTo>
                <a:cubicBezTo>
                  <a:pt x="3" y="3"/>
                  <a:pt x="3" y="3"/>
                  <a:pt x="3" y="3"/>
                </a:cubicBezTo>
                <a:cubicBezTo>
                  <a:pt x="0" y="9"/>
                  <a:pt x="4" y="15"/>
                  <a:pt x="4" y="21"/>
                </a:cubicBezTo>
                <a:cubicBezTo>
                  <a:pt x="4" y="22"/>
                  <a:pt x="5" y="23"/>
                  <a:pt x="6" y="23"/>
                </a:cubicBezTo>
                <a:cubicBezTo>
                  <a:pt x="7" y="23"/>
                  <a:pt x="8" y="22"/>
                  <a:pt x="9" y="22"/>
                </a:cubicBezTo>
                <a:cubicBezTo>
                  <a:pt x="12" y="21"/>
                  <a:pt x="13" y="19"/>
                  <a:pt x="16" y="19"/>
                </a:cubicBezTo>
                <a:cubicBezTo>
                  <a:pt x="17" y="19"/>
                  <a:pt x="17" y="19"/>
                  <a:pt x="18" y="19"/>
                </a:cubicBezTo>
                <a:cubicBezTo>
                  <a:pt x="20" y="20"/>
                  <a:pt x="21" y="20"/>
                  <a:pt x="23" y="20"/>
                </a:cubicBezTo>
                <a:cubicBezTo>
                  <a:pt x="24" y="20"/>
                  <a:pt x="24" y="20"/>
                  <a:pt x="24" y="20"/>
                </a:cubicBezTo>
                <a:cubicBezTo>
                  <a:pt x="25" y="20"/>
                  <a:pt x="25" y="20"/>
                  <a:pt x="26" y="20"/>
                </a:cubicBezTo>
                <a:cubicBezTo>
                  <a:pt x="28" y="20"/>
                  <a:pt x="30" y="20"/>
                  <a:pt x="32" y="21"/>
                </a:cubicBezTo>
                <a:cubicBezTo>
                  <a:pt x="32" y="21"/>
                  <a:pt x="33" y="21"/>
                  <a:pt x="34" y="21"/>
                </a:cubicBezTo>
                <a:cubicBezTo>
                  <a:pt x="35" y="21"/>
                  <a:pt x="35" y="21"/>
                  <a:pt x="36" y="21"/>
                </a:cubicBezTo>
                <a:cubicBezTo>
                  <a:pt x="37" y="20"/>
                  <a:pt x="36" y="19"/>
                  <a:pt x="36" y="18"/>
                </a:cubicBezTo>
                <a:cubicBezTo>
                  <a:pt x="34" y="17"/>
                  <a:pt x="33" y="16"/>
                  <a:pt x="30" y="16"/>
                </a:cubicBezTo>
                <a:cubicBezTo>
                  <a:pt x="29" y="16"/>
                  <a:pt x="28" y="16"/>
                  <a:pt x="27" y="16"/>
                </a:cubicBezTo>
                <a:cubicBezTo>
                  <a:pt x="26" y="17"/>
                  <a:pt x="25" y="17"/>
                  <a:pt x="24" y="17"/>
                </a:cubicBezTo>
                <a:cubicBezTo>
                  <a:pt x="21" y="17"/>
                  <a:pt x="21" y="15"/>
                  <a:pt x="20" y="13"/>
                </a:cubicBezTo>
                <a:cubicBezTo>
                  <a:pt x="19" y="12"/>
                  <a:pt x="21" y="10"/>
                  <a:pt x="23" y="9"/>
                </a:cubicBezTo>
                <a:cubicBezTo>
                  <a:pt x="28" y="4"/>
                  <a:pt x="28" y="4"/>
                  <a:pt x="20"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5" name="Freeform 191"/>
          <p:cNvSpPr>
            <a:spLocks noEditPoints="1"/>
          </p:cNvSpPr>
          <p:nvPr/>
        </p:nvSpPr>
        <p:spPr bwMode="auto">
          <a:xfrm>
            <a:off x="11669713" y="225425"/>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6" name="Freeform 192"/>
          <p:cNvSpPr>
            <a:spLocks noEditPoints="1"/>
          </p:cNvSpPr>
          <p:nvPr/>
        </p:nvSpPr>
        <p:spPr bwMode="auto">
          <a:xfrm>
            <a:off x="11641138" y="225425"/>
            <a:ext cx="42863" cy="0"/>
          </a:xfrm>
          <a:custGeom>
            <a:avLst/>
            <a:gdLst>
              <a:gd name="T0" fmla="*/ 2 w 3"/>
              <a:gd name="T1" fmla="*/ 0 w 3"/>
              <a:gd name="T2" fmla="*/ 0 w 3"/>
              <a:gd name="T3" fmla="*/ 0 w 3"/>
              <a:gd name="T4" fmla="*/ 1 w 3"/>
              <a:gd name="T5" fmla="*/ 2 w 3"/>
              <a:gd name="T6" fmla="*/ 2 w 3"/>
              <a:gd name="T7" fmla="*/ 2 w 3"/>
              <a:gd name="T8" fmla="*/ 2 w 3"/>
              <a:gd name="T9" fmla="*/ 3 w 3"/>
              <a:gd name="T10" fmla="*/ 2 w 3"/>
              <a:gd name="T11" fmla="*/ 2 w 3"/>
              <a:gd name="T12" fmla="*/ 2 w 3"/>
              <a:gd name="T13" fmla="*/ 2 w 3"/>
              <a:gd name="T14" fmla="*/ 3 w 3"/>
              <a:gd name="T15" fmla="*/ 3 w 3"/>
              <a:gd name="T16"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3">
                <a:moveTo>
                  <a:pt x="2" y="0"/>
                </a:moveTo>
                <a:cubicBezTo>
                  <a:pt x="1" y="0"/>
                  <a:pt x="1" y="0"/>
                  <a:pt x="0" y="0"/>
                </a:cubicBezTo>
                <a:cubicBezTo>
                  <a:pt x="0" y="0"/>
                  <a:pt x="0" y="0"/>
                  <a:pt x="0" y="0"/>
                </a:cubicBezTo>
                <a:cubicBezTo>
                  <a:pt x="0" y="0"/>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moveTo>
                  <a:pt x="3" y="0"/>
                </a:moveTo>
                <a:cubicBezTo>
                  <a:pt x="2"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7" name="Freeform 193"/>
          <p:cNvSpPr/>
          <p:nvPr/>
        </p:nvSpPr>
        <p:spPr bwMode="auto">
          <a:xfrm>
            <a:off x="9328150" y="57150"/>
            <a:ext cx="182563" cy="155575"/>
          </a:xfrm>
          <a:custGeom>
            <a:avLst/>
            <a:gdLst>
              <a:gd name="T0" fmla="*/ 8 w 13"/>
              <a:gd name="T1" fmla="*/ 0 h 11"/>
              <a:gd name="T2" fmla="*/ 6 w 13"/>
              <a:gd name="T3" fmla="*/ 1 h 11"/>
              <a:gd name="T4" fmla="*/ 1 w 13"/>
              <a:gd name="T5" fmla="*/ 8 h 11"/>
              <a:gd name="T6" fmla="*/ 6 w 13"/>
              <a:gd name="T7" fmla="*/ 11 h 11"/>
              <a:gd name="T8" fmla="*/ 12 w 13"/>
              <a:gd name="T9" fmla="*/ 6 h 11"/>
              <a:gd name="T10" fmla="*/ 10 w 13"/>
              <a:gd name="T11" fmla="*/ 1 h 11"/>
              <a:gd name="T12" fmla="*/ 8 w 1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8" y="0"/>
                </a:moveTo>
                <a:cubicBezTo>
                  <a:pt x="7" y="0"/>
                  <a:pt x="7" y="1"/>
                  <a:pt x="6" y="1"/>
                </a:cubicBezTo>
                <a:cubicBezTo>
                  <a:pt x="4" y="1"/>
                  <a:pt x="0" y="7"/>
                  <a:pt x="1" y="8"/>
                </a:cubicBezTo>
                <a:cubicBezTo>
                  <a:pt x="1" y="9"/>
                  <a:pt x="3" y="10"/>
                  <a:pt x="6" y="11"/>
                </a:cubicBezTo>
                <a:cubicBezTo>
                  <a:pt x="10" y="10"/>
                  <a:pt x="11" y="8"/>
                  <a:pt x="12" y="6"/>
                </a:cubicBezTo>
                <a:cubicBezTo>
                  <a:pt x="13" y="4"/>
                  <a:pt x="13" y="2"/>
                  <a:pt x="10" y="1"/>
                </a:cubicBezTo>
                <a:cubicBezTo>
                  <a:pt x="9" y="1"/>
                  <a:pt x="9" y="0"/>
                  <a:pt x="8"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8" name="Freeform 194"/>
          <p:cNvSpPr/>
          <p:nvPr/>
        </p:nvSpPr>
        <p:spPr bwMode="auto">
          <a:xfrm>
            <a:off x="9736138" y="71438"/>
            <a:ext cx="184150" cy="98425"/>
          </a:xfrm>
          <a:custGeom>
            <a:avLst/>
            <a:gdLst>
              <a:gd name="T0" fmla="*/ 5 w 13"/>
              <a:gd name="T1" fmla="*/ 0 h 7"/>
              <a:gd name="T2" fmla="*/ 5 w 13"/>
              <a:gd name="T3" fmla="*/ 0 h 7"/>
              <a:gd name="T4" fmla="*/ 0 w 13"/>
              <a:gd name="T5" fmla="*/ 3 h 7"/>
              <a:gd name="T6" fmla="*/ 6 w 13"/>
              <a:gd name="T7" fmla="*/ 7 h 7"/>
              <a:gd name="T8" fmla="*/ 6 w 13"/>
              <a:gd name="T9" fmla="*/ 7 h 7"/>
              <a:gd name="T10" fmla="*/ 12 w 13"/>
              <a:gd name="T11" fmla="*/ 5 h 7"/>
              <a:gd name="T12" fmla="*/ 5 w 1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5" y="0"/>
                </a:moveTo>
                <a:cubicBezTo>
                  <a:pt x="5" y="0"/>
                  <a:pt x="5" y="0"/>
                  <a:pt x="5" y="0"/>
                </a:cubicBezTo>
                <a:cubicBezTo>
                  <a:pt x="2" y="0"/>
                  <a:pt x="0" y="2"/>
                  <a:pt x="0" y="3"/>
                </a:cubicBezTo>
                <a:cubicBezTo>
                  <a:pt x="0" y="6"/>
                  <a:pt x="2" y="7"/>
                  <a:pt x="6" y="7"/>
                </a:cubicBezTo>
                <a:cubicBezTo>
                  <a:pt x="6" y="7"/>
                  <a:pt x="6" y="7"/>
                  <a:pt x="6" y="7"/>
                </a:cubicBezTo>
                <a:cubicBezTo>
                  <a:pt x="9" y="7"/>
                  <a:pt x="12" y="6"/>
                  <a:pt x="12" y="5"/>
                </a:cubicBezTo>
                <a:cubicBezTo>
                  <a:pt x="13" y="3"/>
                  <a:pt x="9" y="0"/>
                  <a:pt x="5"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9" name="Freeform 195"/>
          <p:cNvSpPr/>
          <p:nvPr/>
        </p:nvSpPr>
        <p:spPr bwMode="auto">
          <a:xfrm>
            <a:off x="10047288" y="14288"/>
            <a:ext cx="182563" cy="69850"/>
          </a:xfrm>
          <a:custGeom>
            <a:avLst/>
            <a:gdLst>
              <a:gd name="T0" fmla="*/ 5 w 13"/>
              <a:gd name="T1" fmla="*/ 0 h 5"/>
              <a:gd name="T2" fmla="*/ 0 w 13"/>
              <a:gd name="T3" fmla="*/ 4 h 5"/>
              <a:gd name="T4" fmla="*/ 4 w 13"/>
              <a:gd name="T5" fmla="*/ 5 h 5"/>
              <a:gd name="T6" fmla="*/ 4 w 13"/>
              <a:gd name="T7" fmla="*/ 5 h 5"/>
              <a:gd name="T8" fmla="*/ 12 w 13"/>
              <a:gd name="T9" fmla="*/ 2 h 5"/>
              <a:gd name="T10" fmla="*/ 5 w 13"/>
              <a:gd name="T11" fmla="*/ 0 h 5"/>
            </a:gdLst>
            <a:ahLst/>
            <a:cxnLst>
              <a:cxn ang="0">
                <a:pos x="T0" y="T1"/>
              </a:cxn>
              <a:cxn ang="0">
                <a:pos x="T2" y="T3"/>
              </a:cxn>
              <a:cxn ang="0">
                <a:pos x="T4" y="T5"/>
              </a:cxn>
              <a:cxn ang="0">
                <a:pos x="T6" y="T7"/>
              </a:cxn>
              <a:cxn ang="0">
                <a:pos x="T8" y="T9"/>
              </a:cxn>
              <a:cxn ang="0">
                <a:pos x="T10" y="T11"/>
              </a:cxn>
            </a:cxnLst>
            <a:rect l="0" t="0" r="r" b="b"/>
            <a:pathLst>
              <a:path w="13" h="5">
                <a:moveTo>
                  <a:pt x="5" y="0"/>
                </a:moveTo>
                <a:cubicBezTo>
                  <a:pt x="0" y="4"/>
                  <a:pt x="0" y="4"/>
                  <a:pt x="0" y="4"/>
                </a:cubicBezTo>
                <a:cubicBezTo>
                  <a:pt x="1" y="5"/>
                  <a:pt x="3" y="5"/>
                  <a:pt x="4" y="5"/>
                </a:cubicBezTo>
                <a:cubicBezTo>
                  <a:pt x="4" y="5"/>
                  <a:pt x="4" y="5"/>
                  <a:pt x="4" y="5"/>
                </a:cubicBezTo>
                <a:cubicBezTo>
                  <a:pt x="9" y="5"/>
                  <a:pt x="13" y="3"/>
                  <a:pt x="12" y="2"/>
                </a:cubicBezTo>
                <a:cubicBezTo>
                  <a:pt x="11" y="0"/>
                  <a:pt x="7" y="0"/>
                  <a:pt x="5"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0" name="Freeform 196"/>
          <p:cNvSpPr/>
          <p:nvPr/>
        </p:nvSpPr>
        <p:spPr bwMode="auto">
          <a:xfrm>
            <a:off x="10047288" y="14288"/>
            <a:ext cx="69850" cy="57150"/>
          </a:xfrm>
          <a:custGeom>
            <a:avLst/>
            <a:gdLst>
              <a:gd name="T0" fmla="*/ 5 w 5"/>
              <a:gd name="T1" fmla="*/ 0 h 4"/>
              <a:gd name="T2" fmla="*/ 0 w 5"/>
              <a:gd name="T3" fmla="*/ 3 h 4"/>
              <a:gd name="T4" fmla="*/ 0 w 5"/>
              <a:gd name="T5" fmla="*/ 4 h 4"/>
              <a:gd name="T6" fmla="*/ 5 w 5"/>
              <a:gd name="T7" fmla="*/ 0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2" y="0"/>
                  <a:pt x="0" y="1"/>
                  <a:pt x="0" y="3"/>
                </a:cubicBezTo>
                <a:cubicBezTo>
                  <a:pt x="0" y="4"/>
                  <a:pt x="0" y="4"/>
                  <a:pt x="0" y="4"/>
                </a:cubicBezTo>
                <a:cubicBezTo>
                  <a:pt x="5" y="0"/>
                  <a:pt x="5" y="0"/>
                  <a:pt x="5" y="0"/>
                </a:cubicBezTo>
                <a:cubicBezTo>
                  <a:pt x="5" y="0"/>
                  <a:pt x="5" y="0"/>
                  <a:pt x="5"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1" name="Freeform 197"/>
          <p:cNvSpPr>
            <a:spLocks noEditPoints="1"/>
          </p:cNvSpPr>
          <p:nvPr/>
        </p:nvSpPr>
        <p:spPr bwMode="auto">
          <a:xfrm>
            <a:off x="8324850" y="3081338"/>
            <a:ext cx="1849438" cy="1300163"/>
          </a:xfrm>
          <a:custGeom>
            <a:avLst/>
            <a:gdLst>
              <a:gd name="T0" fmla="*/ 87 w 131"/>
              <a:gd name="T1" fmla="*/ 85 h 92"/>
              <a:gd name="T2" fmla="*/ 94 w 131"/>
              <a:gd name="T3" fmla="*/ 92 h 92"/>
              <a:gd name="T4" fmla="*/ 94 w 131"/>
              <a:gd name="T5" fmla="*/ 86 h 92"/>
              <a:gd name="T6" fmla="*/ 87 w 131"/>
              <a:gd name="T7" fmla="*/ 85 h 92"/>
              <a:gd name="T8" fmla="*/ 80 w 131"/>
              <a:gd name="T9" fmla="*/ 19 h 92"/>
              <a:gd name="T10" fmla="*/ 19 w 131"/>
              <a:gd name="T11" fmla="*/ 36 h 92"/>
              <a:gd name="T12" fmla="*/ 27 w 131"/>
              <a:gd name="T13" fmla="*/ 57 h 92"/>
              <a:gd name="T14" fmla="*/ 96 w 131"/>
              <a:gd name="T15" fmla="*/ 47 h 92"/>
              <a:gd name="T16" fmla="*/ 96 w 131"/>
              <a:gd name="T17" fmla="*/ 38 h 92"/>
              <a:gd name="T18" fmla="*/ 103 w 131"/>
              <a:gd name="T19" fmla="*/ 33 h 92"/>
              <a:gd name="T20" fmla="*/ 110 w 131"/>
              <a:gd name="T21" fmla="*/ 34 h 92"/>
              <a:gd name="T22" fmla="*/ 120 w 131"/>
              <a:gd name="T23" fmla="*/ 39 h 92"/>
              <a:gd name="T24" fmla="*/ 131 w 131"/>
              <a:gd name="T25" fmla="*/ 24 h 92"/>
              <a:gd name="T26" fmla="*/ 128 w 131"/>
              <a:gd name="T27" fmla="*/ 25 h 92"/>
              <a:gd name="T28" fmla="*/ 118 w 131"/>
              <a:gd name="T29" fmla="*/ 23 h 92"/>
              <a:gd name="T30" fmla="*/ 111 w 131"/>
              <a:gd name="T31" fmla="*/ 23 h 92"/>
              <a:gd name="T32" fmla="*/ 100 w 131"/>
              <a:gd name="T33" fmla="*/ 24 h 92"/>
              <a:gd name="T34" fmla="*/ 90 w 131"/>
              <a:gd name="T35" fmla="*/ 25 h 92"/>
              <a:gd name="T36" fmla="*/ 80 w 131"/>
              <a:gd name="T37" fmla="*/ 19 h 92"/>
              <a:gd name="T38" fmla="*/ 11 w 131"/>
              <a:gd name="T39" fmla="*/ 0 h 92"/>
              <a:gd name="T40" fmla="*/ 7 w 131"/>
              <a:gd name="T41" fmla="*/ 1 h 92"/>
              <a:gd name="T42" fmla="*/ 0 w 131"/>
              <a:gd name="T43" fmla="*/ 3 h 92"/>
              <a:gd name="T44" fmla="*/ 6 w 131"/>
              <a:gd name="T45" fmla="*/ 11 h 92"/>
              <a:gd name="T46" fmla="*/ 17 w 131"/>
              <a:gd name="T47" fmla="*/ 7 h 92"/>
              <a:gd name="T48" fmla="*/ 16 w 131"/>
              <a:gd name="T49" fmla="*/ 4 h 92"/>
              <a:gd name="T50" fmla="*/ 11 w 131"/>
              <a:gd name="T5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92">
                <a:moveTo>
                  <a:pt x="87" y="85"/>
                </a:moveTo>
                <a:cubicBezTo>
                  <a:pt x="90" y="87"/>
                  <a:pt x="92" y="90"/>
                  <a:pt x="94" y="92"/>
                </a:cubicBezTo>
                <a:cubicBezTo>
                  <a:pt x="94" y="90"/>
                  <a:pt x="94" y="88"/>
                  <a:pt x="94" y="86"/>
                </a:cubicBezTo>
                <a:cubicBezTo>
                  <a:pt x="87" y="85"/>
                  <a:pt x="87" y="85"/>
                  <a:pt x="87" y="85"/>
                </a:cubicBezTo>
                <a:moveTo>
                  <a:pt x="80" y="19"/>
                </a:moveTo>
                <a:cubicBezTo>
                  <a:pt x="19" y="36"/>
                  <a:pt x="19" y="36"/>
                  <a:pt x="19" y="36"/>
                </a:cubicBezTo>
                <a:cubicBezTo>
                  <a:pt x="22" y="43"/>
                  <a:pt x="24" y="50"/>
                  <a:pt x="27" y="57"/>
                </a:cubicBezTo>
                <a:cubicBezTo>
                  <a:pt x="96" y="47"/>
                  <a:pt x="96" y="47"/>
                  <a:pt x="96" y="47"/>
                </a:cubicBezTo>
                <a:cubicBezTo>
                  <a:pt x="94" y="44"/>
                  <a:pt x="95" y="41"/>
                  <a:pt x="96" y="38"/>
                </a:cubicBezTo>
                <a:cubicBezTo>
                  <a:pt x="96" y="35"/>
                  <a:pt x="99" y="33"/>
                  <a:pt x="103" y="33"/>
                </a:cubicBezTo>
                <a:cubicBezTo>
                  <a:pt x="105" y="33"/>
                  <a:pt x="108" y="33"/>
                  <a:pt x="110" y="34"/>
                </a:cubicBezTo>
                <a:cubicBezTo>
                  <a:pt x="114" y="36"/>
                  <a:pt x="117" y="38"/>
                  <a:pt x="120" y="39"/>
                </a:cubicBezTo>
                <a:cubicBezTo>
                  <a:pt x="120" y="33"/>
                  <a:pt x="124" y="29"/>
                  <a:pt x="131" y="24"/>
                </a:cubicBezTo>
                <a:cubicBezTo>
                  <a:pt x="130" y="24"/>
                  <a:pt x="129" y="25"/>
                  <a:pt x="128" y="25"/>
                </a:cubicBezTo>
                <a:cubicBezTo>
                  <a:pt x="125" y="25"/>
                  <a:pt x="121" y="24"/>
                  <a:pt x="118" y="23"/>
                </a:cubicBezTo>
                <a:cubicBezTo>
                  <a:pt x="116" y="23"/>
                  <a:pt x="113" y="23"/>
                  <a:pt x="111" y="23"/>
                </a:cubicBezTo>
                <a:cubicBezTo>
                  <a:pt x="107" y="23"/>
                  <a:pt x="104" y="23"/>
                  <a:pt x="100" y="24"/>
                </a:cubicBezTo>
                <a:cubicBezTo>
                  <a:pt x="96" y="25"/>
                  <a:pt x="93" y="25"/>
                  <a:pt x="90" y="25"/>
                </a:cubicBezTo>
                <a:cubicBezTo>
                  <a:pt x="84" y="25"/>
                  <a:pt x="81" y="23"/>
                  <a:pt x="80" y="19"/>
                </a:cubicBezTo>
                <a:moveTo>
                  <a:pt x="11" y="0"/>
                </a:moveTo>
                <a:cubicBezTo>
                  <a:pt x="10" y="0"/>
                  <a:pt x="9" y="0"/>
                  <a:pt x="7" y="1"/>
                </a:cubicBezTo>
                <a:cubicBezTo>
                  <a:pt x="4" y="2"/>
                  <a:pt x="2" y="2"/>
                  <a:pt x="0" y="3"/>
                </a:cubicBezTo>
                <a:cubicBezTo>
                  <a:pt x="2" y="6"/>
                  <a:pt x="4" y="9"/>
                  <a:pt x="6" y="11"/>
                </a:cubicBezTo>
                <a:cubicBezTo>
                  <a:pt x="17" y="7"/>
                  <a:pt x="17" y="7"/>
                  <a:pt x="17" y="7"/>
                </a:cubicBezTo>
                <a:cubicBezTo>
                  <a:pt x="16" y="6"/>
                  <a:pt x="16" y="5"/>
                  <a:pt x="16" y="4"/>
                </a:cubicBezTo>
                <a:cubicBezTo>
                  <a:pt x="16" y="1"/>
                  <a:pt x="14" y="0"/>
                  <a:pt x="11"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2" name="Freeform 198"/>
          <p:cNvSpPr/>
          <p:nvPr/>
        </p:nvSpPr>
        <p:spPr bwMode="auto">
          <a:xfrm>
            <a:off x="8705850" y="3744913"/>
            <a:ext cx="1130300" cy="550863"/>
          </a:xfrm>
          <a:custGeom>
            <a:avLst/>
            <a:gdLst>
              <a:gd name="T0" fmla="*/ 69 w 80"/>
              <a:gd name="T1" fmla="*/ 0 h 39"/>
              <a:gd name="T2" fmla="*/ 0 w 80"/>
              <a:gd name="T3" fmla="*/ 10 h 39"/>
              <a:gd name="T4" fmla="*/ 1 w 80"/>
              <a:gd name="T5" fmla="*/ 14 h 39"/>
              <a:gd name="T6" fmla="*/ 14 w 80"/>
              <a:gd name="T7" fmla="*/ 20 h 39"/>
              <a:gd name="T8" fmla="*/ 4 w 80"/>
              <a:gd name="T9" fmla="*/ 26 h 39"/>
              <a:gd name="T10" fmla="*/ 5 w 80"/>
              <a:gd name="T11" fmla="*/ 32 h 39"/>
              <a:gd name="T12" fmla="*/ 9 w 80"/>
              <a:gd name="T13" fmla="*/ 36 h 39"/>
              <a:gd name="T14" fmla="*/ 12 w 80"/>
              <a:gd name="T15" fmla="*/ 34 h 39"/>
              <a:gd name="T16" fmla="*/ 19 w 80"/>
              <a:gd name="T17" fmla="*/ 33 h 39"/>
              <a:gd name="T18" fmla="*/ 17 w 80"/>
              <a:gd name="T19" fmla="*/ 20 h 39"/>
              <a:gd name="T20" fmla="*/ 33 w 80"/>
              <a:gd name="T21" fmla="*/ 12 h 39"/>
              <a:gd name="T22" fmla="*/ 37 w 80"/>
              <a:gd name="T23" fmla="*/ 11 h 39"/>
              <a:gd name="T24" fmla="*/ 45 w 80"/>
              <a:gd name="T25" fmla="*/ 15 h 39"/>
              <a:gd name="T26" fmla="*/ 50 w 80"/>
              <a:gd name="T27" fmla="*/ 26 h 39"/>
              <a:gd name="T28" fmla="*/ 53 w 80"/>
              <a:gd name="T29" fmla="*/ 34 h 39"/>
              <a:gd name="T30" fmla="*/ 60 w 80"/>
              <a:gd name="T31" fmla="*/ 38 h 39"/>
              <a:gd name="T32" fmla="*/ 67 w 80"/>
              <a:gd name="T33" fmla="*/ 39 h 39"/>
              <a:gd name="T34" fmla="*/ 62 w 80"/>
              <a:gd name="T35" fmla="*/ 29 h 39"/>
              <a:gd name="T36" fmla="*/ 67 w 80"/>
              <a:gd name="T37" fmla="*/ 17 h 39"/>
              <a:gd name="T38" fmla="*/ 78 w 80"/>
              <a:gd name="T39" fmla="*/ 8 h 39"/>
              <a:gd name="T40" fmla="*/ 76 w 80"/>
              <a:gd name="T41" fmla="*/ 4 h 39"/>
              <a:gd name="T42" fmla="*/ 69 w 80"/>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39">
                <a:moveTo>
                  <a:pt x="69" y="0"/>
                </a:moveTo>
                <a:cubicBezTo>
                  <a:pt x="0" y="10"/>
                  <a:pt x="0" y="10"/>
                  <a:pt x="0" y="10"/>
                </a:cubicBezTo>
                <a:cubicBezTo>
                  <a:pt x="0" y="11"/>
                  <a:pt x="0" y="12"/>
                  <a:pt x="1" y="14"/>
                </a:cubicBezTo>
                <a:cubicBezTo>
                  <a:pt x="10" y="14"/>
                  <a:pt x="15" y="17"/>
                  <a:pt x="14" y="20"/>
                </a:cubicBezTo>
                <a:cubicBezTo>
                  <a:pt x="13" y="23"/>
                  <a:pt x="9" y="25"/>
                  <a:pt x="4" y="26"/>
                </a:cubicBezTo>
                <a:cubicBezTo>
                  <a:pt x="4" y="28"/>
                  <a:pt x="5" y="30"/>
                  <a:pt x="5" y="32"/>
                </a:cubicBezTo>
                <a:cubicBezTo>
                  <a:pt x="7" y="33"/>
                  <a:pt x="8" y="34"/>
                  <a:pt x="9" y="36"/>
                </a:cubicBezTo>
                <a:cubicBezTo>
                  <a:pt x="10" y="35"/>
                  <a:pt x="11" y="35"/>
                  <a:pt x="12" y="34"/>
                </a:cubicBezTo>
                <a:cubicBezTo>
                  <a:pt x="15" y="34"/>
                  <a:pt x="17" y="33"/>
                  <a:pt x="19" y="33"/>
                </a:cubicBezTo>
                <a:cubicBezTo>
                  <a:pt x="17" y="29"/>
                  <a:pt x="18" y="24"/>
                  <a:pt x="17" y="20"/>
                </a:cubicBezTo>
                <a:cubicBezTo>
                  <a:pt x="16" y="14"/>
                  <a:pt x="27" y="14"/>
                  <a:pt x="33" y="12"/>
                </a:cubicBezTo>
                <a:cubicBezTo>
                  <a:pt x="35" y="11"/>
                  <a:pt x="36" y="11"/>
                  <a:pt x="37" y="11"/>
                </a:cubicBezTo>
                <a:cubicBezTo>
                  <a:pt x="40" y="11"/>
                  <a:pt x="42" y="13"/>
                  <a:pt x="45" y="15"/>
                </a:cubicBezTo>
                <a:cubicBezTo>
                  <a:pt x="49" y="18"/>
                  <a:pt x="53" y="22"/>
                  <a:pt x="50" y="26"/>
                </a:cubicBezTo>
                <a:cubicBezTo>
                  <a:pt x="48" y="29"/>
                  <a:pt x="50" y="32"/>
                  <a:pt x="53" y="34"/>
                </a:cubicBezTo>
                <a:cubicBezTo>
                  <a:pt x="56" y="35"/>
                  <a:pt x="58" y="37"/>
                  <a:pt x="60" y="38"/>
                </a:cubicBezTo>
                <a:cubicBezTo>
                  <a:pt x="67" y="39"/>
                  <a:pt x="67" y="39"/>
                  <a:pt x="67" y="39"/>
                </a:cubicBezTo>
                <a:cubicBezTo>
                  <a:pt x="66" y="35"/>
                  <a:pt x="65" y="32"/>
                  <a:pt x="62" y="29"/>
                </a:cubicBezTo>
                <a:cubicBezTo>
                  <a:pt x="56" y="23"/>
                  <a:pt x="56" y="20"/>
                  <a:pt x="67" y="17"/>
                </a:cubicBezTo>
                <a:cubicBezTo>
                  <a:pt x="73" y="15"/>
                  <a:pt x="75" y="11"/>
                  <a:pt x="78" y="8"/>
                </a:cubicBezTo>
                <a:cubicBezTo>
                  <a:pt x="80" y="7"/>
                  <a:pt x="78" y="5"/>
                  <a:pt x="76" y="4"/>
                </a:cubicBezTo>
                <a:cubicBezTo>
                  <a:pt x="72" y="3"/>
                  <a:pt x="70" y="2"/>
                  <a:pt x="69"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3" name="Freeform 199"/>
          <p:cNvSpPr/>
          <p:nvPr/>
        </p:nvSpPr>
        <p:spPr bwMode="auto">
          <a:xfrm>
            <a:off x="8410575" y="3179763"/>
            <a:ext cx="1044575" cy="409575"/>
          </a:xfrm>
          <a:custGeom>
            <a:avLst/>
            <a:gdLst>
              <a:gd name="T0" fmla="*/ 11 w 74"/>
              <a:gd name="T1" fmla="*/ 0 h 29"/>
              <a:gd name="T2" fmla="*/ 0 w 74"/>
              <a:gd name="T3" fmla="*/ 4 h 29"/>
              <a:gd name="T4" fmla="*/ 13 w 74"/>
              <a:gd name="T5" fmla="*/ 29 h 29"/>
              <a:gd name="T6" fmla="*/ 74 w 74"/>
              <a:gd name="T7" fmla="*/ 12 h 29"/>
              <a:gd name="T8" fmla="*/ 74 w 74"/>
              <a:gd name="T9" fmla="*/ 8 h 29"/>
              <a:gd name="T10" fmla="*/ 72 w 74"/>
              <a:gd name="T11" fmla="*/ 3 h 29"/>
              <a:gd name="T12" fmla="*/ 68 w 74"/>
              <a:gd name="T13" fmla="*/ 8 h 29"/>
              <a:gd name="T14" fmla="*/ 35 w 74"/>
              <a:gd name="T15" fmla="*/ 17 h 29"/>
              <a:gd name="T16" fmla="*/ 22 w 74"/>
              <a:gd name="T17" fmla="*/ 15 h 29"/>
              <a:gd name="T18" fmla="*/ 14 w 74"/>
              <a:gd name="T19" fmla="*/ 10 h 29"/>
              <a:gd name="T20" fmla="*/ 11 w 74"/>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29">
                <a:moveTo>
                  <a:pt x="11" y="0"/>
                </a:moveTo>
                <a:cubicBezTo>
                  <a:pt x="0" y="4"/>
                  <a:pt x="0" y="4"/>
                  <a:pt x="0" y="4"/>
                </a:cubicBezTo>
                <a:cubicBezTo>
                  <a:pt x="5" y="12"/>
                  <a:pt x="9" y="20"/>
                  <a:pt x="13" y="29"/>
                </a:cubicBezTo>
                <a:cubicBezTo>
                  <a:pt x="74" y="12"/>
                  <a:pt x="74" y="12"/>
                  <a:pt x="74" y="12"/>
                </a:cubicBezTo>
                <a:cubicBezTo>
                  <a:pt x="74" y="11"/>
                  <a:pt x="74" y="10"/>
                  <a:pt x="74" y="8"/>
                </a:cubicBezTo>
                <a:cubicBezTo>
                  <a:pt x="74" y="6"/>
                  <a:pt x="73" y="4"/>
                  <a:pt x="72" y="3"/>
                </a:cubicBezTo>
                <a:cubicBezTo>
                  <a:pt x="72" y="5"/>
                  <a:pt x="71" y="7"/>
                  <a:pt x="68" y="8"/>
                </a:cubicBezTo>
                <a:cubicBezTo>
                  <a:pt x="58" y="13"/>
                  <a:pt x="47" y="17"/>
                  <a:pt x="35" y="17"/>
                </a:cubicBezTo>
                <a:cubicBezTo>
                  <a:pt x="31" y="17"/>
                  <a:pt x="26" y="16"/>
                  <a:pt x="22" y="15"/>
                </a:cubicBezTo>
                <a:cubicBezTo>
                  <a:pt x="17" y="14"/>
                  <a:pt x="13" y="13"/>
                  <a:pt x="14" y="10"/>
                </a:cubicBezTo>
                <a:cubicBezTo>
                  <a:pt x="16" y="6"/>
                  <a:pt x="13" y="3"/>
                  <a:pt x="11" y="0"/>
                </a:cubicBezTo>
              </a:path>
            </a:pathLst>
          </a:custGeom>
          <a:solidFill>
            <a:srgbClr val="759F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4" name="Freeform 200"/>
          <p:cNvSpPr>
            <a:spLocks noEditPoints="1"/>
          </p:cNvSpPr>
          <p:nvPr/>
        </p:nvSpPr>
        <p:spPr bwMode="auto">
          <a:xfrm>
            <a:off x="9455150" y="3546475"/>
            <a:ext cx="563563" cy="835025"/>
          </a:xfrm>
          <a:custGeom>
            <a:avLst/>
            <a:gdLst>
              <a:gd name="T0" fmla="*/ 0 w 40"/>
              <a:gd name="T1" fmla="*/ 52 h 59"/>
              <a:gd name="T2" fmla="*/ 5 w 40"/>
              <a:gd name="T3" fmla="*/ 59 h 59"/>
              <a:gd name="T4" fmla="*/ 23 w 40"/>
              <a:gd name="T5" fmla="*/ 59 h 59"/>
              <a:gd name="T6" fmla="*/ 22 w 40"/>
              <a:gd name="T7" fmla="*/ 56 h 59"/>
              <a:gd name="T8" fmla="*/ 19 w 40"/>
              <a:gd name="T9" fmla="*/ 53 h 59"/>
              <a:gd name="T10" fmla="*/ 14 w 40"/>
              <a:gd name="T11" fmla="*/ 53 h 59"/>
              <a:gd name="T12" fmla="*/ 14 w 40"/>
              <a:gd name="T13" fmla="*/ 59 h 59"/>
              <a:gd name="T14" fmla="*/ 7 w 40"/>
              <a:gd name="T15" fmla="*/ 52 h 59"/>
              <a:gd name="T16" fmla="*/ 0 w 40"/>
              <a:gd name="T17" fmla="*/ 52 h 59"/>
              <a:gd name="T18" fmla="*/ 23 w 40"/>
              <a:gd name="T19" fmla="*/ 0 h 59"/>
              <a:gd name="T20" fmla="*/ 16 w 40"/>
              <a:gd name="T21" fmla="*/ 5 h 59"/>
              <a:gd name="T22" fmla="*/ 16 w 40"/>
              <a:gd name="T23" fmla="*/ 14 h 59"/>
              <a:gd name="T24" fmla="*/ 21 w 40"/>
              <a:gd name="T25" fmla="*/ 14 h 59"/>
              <a:gd name="T26" fmla="*/ 21 w 40"/>
              <a:gd name="T27" fmla="*/ 10 h 59"/>
              <a:gd name="T28" fmla="*/ 21 w 40"/>
              <a:gd name="T29" fmla="*/ 5 h 59"/>
              <a:gd name="T30" fmla="*/ 22 w 40"/>
              <a:gd name="T31" fmla="*/ 2 h 59"/>
              <a:gd name="T32" fmla="*/ 23 w 40"/>
              <a:gd name="T33" fmla="*/ 2 h 59"/>
              <a:gd name="T34" fmla="*/ 27 w 40"/>
              <a:gd name="T35" fmla="*/ 3 h 59"/>
              <a:gd name="T36" fmla="*/ 40 w 40"/>
              <a:gd name="T37" fmla="*/ 9 h 59"/>
              <a:gd name="T38" fmla="*/ 40 w 40"/>
              <a:gd name="T39" fmla="*/ 6 h 59"/>
              <a:gd name="T40" fmla="*/ 30 w 40"/>
              <a:gd name="T41" fmla="*/ 1 h 59"/>
              <a:gd name="T42" fmla="*/ 23 w 40"/>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9">
                <a:moveTo>
                  <a:pt x="0" y="52"/>
                </a:moveTo>
                <a:cubicBezTo>
                  <a:pt x="4" y="54"/>
                  <a:pt x="6" y="56"/>
                  <a:pt x="5" y="59"/>
                </a:cubicBezTo>
                <a:cubicBezTo>
                  <a:pt x="23" y="59"/>
                  <a:pt x="23" y="59"/>
                  <a:pt x="23" y="59"/>
                </a:cubicBezTo>
                <a:cubicBezTo>
                  <a:pt x="23" y="58"/>
                  <a:pt x="23" y="57"/>
                  <a:pt x="22" y="56"/>
                </a:cubicBezTo>
                <a:cubicBezTo>
                  <a:pt x="21" y="55"/>
                  <a:pt x="20" y="54"/>
                  <a:pt x="19" y="53"/>
                </a:cubicBezTo>
                <a:cubicBezTo>
                  <a:pt x="14" y="53"/>
                  <a:pt x="14" y="53"/>
                  <a:pt x="14" y="53"/>
                </a:cubicBezTo>
                <a:cubicBezTo>
                  <a:pt x="14" y="55"/>
                  <a:pt x="14" y="57"/>
                  <a:pt x="14" y="59"/>
                </a:cubicBezTo>
                <a:cubicBezTo>
                  <a:pt x="12" y="57"/>
                  <a:pt x="10" y="54"/>
                  <a:pt x="7" y="52"/>
                </a:cubicBezTo>
                <a:cubicBezTo>
                  <a:pt x="0" y="52"/>
                  <a:pt x="0" y="52"/>
                  <a:pt x="0" y="52"/>
                </a:cubicBezTo>
                <a:moveTo>
                  <a:pt x="23" y="0"/>
                </a:moveTo>
                <a:cubicBezTo>
                  <a:pt x="19" y="0"/>
                  <a:pt x="16" y="2"/>
                  <a:pt x="16" y="5"/>
                </a:cubicBezTo>
                <a:cubicBezTo>
                  <a:pt x="15" y="8"/>
                  <a:pt x="14" y="11"/>
                  <a:pt x="16" y="14"/>
                </a:cubicBezTo>
                <a:cubicBezTo>
                  <a:pt x="21" y="14"/>
                  <a:pt x="21" y="14"/>
                  <a:pt x="21" y="14"/>
                </a:cubicBezTo>
                <a:cubicBezTo>
                  <a:pt x="20" y="13"/>
                  <a:pt x="20" y="11"/>
                  <a:pt x="21" y="10"/>
                </a:cubicBezTo>
                <a:cubicBezTo>
                  <a:pt x="22" y="8"/>
                  <a:pt x="21" y="7"/>
                  <a:pt x="21" y="5"/>
                </a:cubicBezTo>
                <a:cubicBezTo>
                  <a:pt x="20" y="4"/>
                  <a:pt x="20" y="3"/>
                  <a:pt x="22" y="2"/>
                </a:cubicBezTo>
                <a:cubicBezTo>
                  <a:pt x="22" y="2"/>
                  <a:pt x="23" y="2"/>
                  <a:pt x="23" y="2"/>
                </a:cubicBezTo>
                <a:cubicBezTo>
                  <a:pt x="25" y="2"/>
                  <a:pt x="26" y="3"/>
                  <a:pt x="27" y="3"/>
                </a:cubicBezTo>
                <a:cubicBezTo>
                  <a:pt x="31" y="5"/>
                  <a:pt x="34" y="8"/>
                  <a:pt x="40" y="9"/>
                </a:cubicBezTo>
                <a:cubicBezTo>
                  <a:pt x="40" y="8"/>
                  <a:pt x="40" y="7"/>
                  <a:pt x="40" y="6"/>
                </a:cubicBezTo>
                <a:cubicBezTo>
                  <a:pt x="37" y="5"/>
                  <a:pt x="34" y="3"/>
                  <a:pt x="30" y="1"/>
                </a:cubicBezTo>
                <a:cubicBezTo>
                  <a:pt x="28" y="0"/>
                  <a:pt x="25" y="0"/>
                  <a:pt x="23" y="0"/>
                </a:cubicBezTo>
              </a:path>
            </a:pathLst>
          </a:custGeom>
          <a:solidFill>
            <a:srgbClr val="D8C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5" name="Freeform 201"/>
          <p:cNvSpPr>
            <a:spLocks noEditPoints="1"/>
          </p:cNvSpPr>
          <p:nvPr/>
        </p:nvSpPr>
        <p:spPr bwMode="auto">
          <a:xfrm>
            <a:off x="8932863" y="3744913"/>
            <a:ext cx="1001713" cy="550863"/>
          </a:xfrm>
          <a:custGeom>
            <a:avLst/>
            <a:gdLst>
              <a:gd name="T0" fmla="*/ 21 w 71"/>
              <a:gd name="T1" fmla="*/ 11 h 39"/>
              <a:gd name="T2" fmla="*/ 17 w 71"/>
              <a:gd name="T3" fmla="*/ 12 h 39"/>
              <a:gd name="T4" fmla="*/ 1 w 71"/>
              <a:gd name="T5" fmla="*/ 20 h 39"/>
              <a:gd name="T6" fmla="*/ 3 w 71"/>
              <a:gd name="T7" fmla="*/ 33 h 39"/>
              <a:gd name="T8" fmla="*/ 4 w 71"/>
              <a:gd name="T9" fmla="*/ 33 h 39"/>
              <a:gd name="T10" fmla="*/ 5 w 71"/>
              <a:gd name="T11" fmla="*/ 33 h 39"/>
              <a:gd name="T12" fmla="*/ 5 w 71"/>
              <a:gd name="T13" fmla="*/ 33 h 39"/>
              <a:gd name="T14" fmla="*/ 8 w 71"/>
              <a:gd name="T15" fmla="*/ 28 h 39"/>
              <a:gd name="T16" fmla="*/ 6 w 71"/>
              <a:gd name="T17" fmla="*/ 21 h 39"/>
              <a:gd name="T18" fmla="*/ 8 w 71"/>
              <a:gd name="T19" fmla="*/ 18 h 39"/>
              <a:gd name="T20" fmla="*/ 21 w 71"/>
              <a:gd name="T21" fmla="*/ 13 h 39"/>
              <a:gd name="T22" fmla="*/ 27 w 71"/>
              <a:gd name="T23" fmla="*/ 19 h 39"/>
              <a:gd name="T24" fmla="*/ 29 w 71"/>
              <a:gd name="T25" fmla="*/ 25 h 39"/>
              <a:gd name="T26" fmla="*/ 35 w 71"/>
              <a:gd name="T27" fmla="*/ 37 h 39"/>
              <a:gd name="T28" fmla="*/ 37 w 71"/>
              <a:gd name="T29" fmla="*/ 38 h 39"/>
              <a:gd name="T30" fmla="*/ 44 w 71"/>
              <a:gd name="T31" fmla="*/ 38 h 39"/>
              <a:gd name="T32" fmla="*/ 37 w 71"/>
              <a:gd name="T33" fmla="*/ 34 h 39"/>
              <a:gd name="T34" fmla="*/ 34 w 71"/>
              <a:gd name="T35" fmla="*/ 26 h 39"/>
              <a:gd name="T36" fmla="*/ 29 w 71"/>
              <a:gd name="T37" fmla="*/ 15 h 39"/>
              <a:gd name="T38" fmla="*/ 21 w 71"/>
              <a:gd name="T39" fmla="*/ 11 h 39"/>
              <a:gd name="T40" fmla="*/ 58 w 71"/>
              <a:gd name="T41" fmla="*/ 0 h 39"/>
              <a:gd name="T42" fmla="*/ 53 w 71"/>
              <a:gd name="T43" fmla="*/ 0 h 39"/>
              <a:gd name="T44" fmla="*/ 60 w 71"/>
              <a:gd name="T45" fmla="*/ 4 h 39"/>
              <a:gd name="T46" fmla="*/ 62 w 71"/>
              <a:gd name="T47" fmla="*/ 8 h 39"/>
              <a:gd name="T48" fmla="*/ 51 w 71"/>
              <a:gd name="T49" fmla="*/ 17 h 39"/>
              <a:gd name="T50" fmla="*/ 46 w 71"/>
              <a:gd name="T51" fmla="*/ 29 h 39"/>
              <a:gd name="T52" fmla="*/ 51 w 71"/>
              <a:gd name="T53" fmla="*/ 39 h 39"/>
              <a:gd name="T54" fmla="*/ 56 w 71"/>
              <a:gd name="T55" fmla="*/ 39 h 39"/>
              <a:gd name="T56" fmla="*/ 55 w 71"/>
              <a:gd name="T57" fmla="*/ 35 h 39"/>
              <a:gd name="T58" fmla="*/ 48 w 71"/>
              <a:gd name="T59" fmla="*/ 25 h 39"/>
              <a:gd name="T60" fmla="*/ 52 w 71"/>
              <a:gd name="T61" fmla="*/ 20 h 39"/>
              <a:gd name="T62" fmla="*/ 60 w 71"/>
              <a:gd name="T63" fmla="*/ 18 h 39"/>
              <a:gd name="T64" fmla="*/ 69 w 71"/>
              <a:gd name="T65" fmla="*/ 8 h 39"/>
              <a:gd name="T66" fmla="*/ 65 w 71"/>
              <a:gd name="T67" fmla="*/ 2 h 39"/>
              <a:gd name="T68" fmla="*/ 58 w 71"/>
              <a:gd name="T6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39">
                <a:moveTo>
                  <a:pt x="21" y="11"/>
                </a:moveTo>
                <a:cubicBezTo>
                  <a:pt x="20" y="11"/>
                  <a:pt x="19" y="11"/>
                  <a:pt x="17" y="12"/>
                </a:cubicBezTo>
                <a:cubicBezTo>
                  <a:pt x="11" y="14"/>
                  <a:pt x="0" y="14"/>
                  <a:pt x="1" y="20"/>
                </a:cubicBezTo>
                <a:cubicBezTo>
                  <a:pt x="2" y="24"/>
                  <a:pt x="1" y="29"/>
                  <a:pt x="3" y="33"/>
                </a:cubicBezTo>
                <a:cubicBezTo>
                  <a:pt x="3" y="33"/>
                  <a:pt x="3" y="33"/>
                  <a:pt x="4" y="33"/>
                </a:cubicBezTo>
                <a:cubicBezTo>
                  <a:pt x="4" y="33"/>
                  <a:pt x="4" y="33"/>
                  <a:pt x="5" y="33"/>
                </a:cubicBezTo>
                <a:cubicBezTo>
                  <a:pt x="5" y="33"/>
                  <a:pt x="5" y="33"/>
                  <a:pt x="5" y="33"/>
                </a:cubicBezTo>
                <a:cubicBezTo>
                  <a:pt x="6" y="32"/>
                  <a:pt x="7" y="30"/>
                  <a:pt x="8" y="28"/>
                </a:cubicBezTo>
                <a:cubicBezTo>
                  <a:pt x="11" y="26"/>
                  <a:pt x="12" y="23"/>
                  <a:pt x="6" y="21"/>
                </a:cubicBezTo>
                <a:cubicBezTo>
                  <a:pt x="2" y="20"/>
                  <a:pt x="5" y="18"/>
                  <a:pt x="8" y="18"/>
                </a:cubicBezTo>
                <a:cubicBezTo>
                  <a:pt x="14" y="17"/>
                  <a:pt x="18" y="16"/>
                  <a:pt x="21" y="13"/>
                </a:cubicBezTo>
                <a:cubicBezTo>
                  <a:pt x="24" y="15"/>
                  <a:pt x="23" y="18"/>
                  <a:pt x="27" y="19"/>
                </a:cubicBezTo>
                <a:cubicBezTo>
                  <a:pt x="31" y="20"/>
                  <a:pt x="30" y="22"/>
                  <a:pt x="29" y="25"/>
                </a:cubicBezTo>
                <a:cubicBezTo>
                  <a:pt x="26" y="30"/>
                  <a:pt x="28" y="34"/>
                  <a:pt x="35" y="37"/>
                </a:cubicBezTo>
                <a:cubicBezTo>
                  <a:pt x="36" y="38"/>
                  <a:pt x="37" y="38"/>
                  <a:pt x="37" y="38"/>
                </a:cubicBezTo>
                <a:cubicBezTo>
                  <a:pt x="44" y="38"/>
                  <a:pt x="44" y="38"/>
                  <a:pt x="44" y="38"/>
                </a:cubicBezTo>
                <a:cubicBezTo>
                  <a:pt x="42" y="37"/>
                  <a:pt x="40" y="35"/>
                  <a:pt x="37" y="34"/>
                </a:cubicBezTo>
                <a:cubicBezTo>
                  <a:pt x="34" y="32"/>
                  <a:pt x="32" y="29"/>
                  <a:pt x="34" y="26"/>
                </a:cubicBezTo>
                <a:cubicBezTo>
                  <a:pt x="37" y="22"/>
                  <a:pt x="33" y="18"/>
                  <a:pt x="29" y="15"/>
                </a:cubicBezTo>
                <a:cubicBezTo>
                  <a:pt x="26" y="13"/>
                  <a:pt x="24" y="11"/>
                  <a:pt x="21" y="11"/>
                </a:cubicBezTo>
                <a:moveTo>
                  <a:pt x="58" y="0"/>
                </a:moveTo>
                <a:cubicBezTo>
                  <a:pt x="53" y="0"/>
                  <a:pt x="53" y="0"/>
                  <a:pt x="53" y="0"/>
                </a:cubicBezTo>
                <a:cubicBezTo>
                  <a:pt x="54" y="2"/>
                  <a:pt x="56" y="3"/>
                  <a:pt x="60" y="4"/>
                </a:cubicBezTo>
                <a:cubicBezTo>
                  <a:pt x="62" y="5"/>
                  <a:pt x="64" y="7"/>
                  <a:pt x="62" y="8"/>
                </a:cubicBezTo>
                <a:cubicBezTo>
                  <a:pt x="59" y="11"/>
                  <a:pt x="57" y="15"/>
                  <a:pt x="51" y="17"/>
                </a:cubicBezTo>
                <a:cubicBezTo>
                  <a:pt x="40" y="20"/>
                  <a:pt x="40" y="23"/>
                  <a:pt x="46" y="29"/>
                </a:cubicBezTo>
                <a:cubicBezTo>
                  <a:pt x="49" y="32"/>
                  <a:pt x="50" y="35"/>
                  <a:pt x="51" y="39"/>
                </a:cubicBezTo>
                <a:cubicBezTo>
                  <a:pt x="56" y="39"/>
                  <a:pt x="56" y="39"/>
                  <a:pt x="56" y="39"/>
                </a:cubicBezTo>
                <a:cubicBezTo>
                  <a:pt x="56" y="37"/>
                  <a:pt x="55" y="36"/>
                  <a:pt x="55" y="35"/>
                </a:cubicBezTo>
                <a:cubicBezTo>
                  <a:pt x="56" y="31"/>
                  <a:pt x="54" y="28"/>
                  <a:pt x="48" y="25"/>
                </a:cubicBezTo>
                <a:cubicBezTo>
                  <a:pt x="44" y="23"/>
                  <a:pt x="46" y="21"/>
                  <a:pt x="52" y="20"/>
                </a:cubicBezTo>
                <a:cubicBezTo>
                  <a:pt x="55" y="20"/>
                  <a:pt x="59" y="20"/>
                  <a:pt x="60" y="18"/>
                </a:cubicBezTo>
                <a:cubicBezTo>
                  <a:pt x="62" y="14"/>
                  <a:pt x="67" y="11"/>
                  <a:pt x="69" y="8"/>
                </a:cubicBezTo>
                <a:cubicBezTo>
                  <a:pt x="71" y="4"/>
                  <a:pt x="70" y="2"/>
                  <a:pt x="65" y="2"/>
                </a:cubicBezTo>
                <a:cubicBezTo>
                  <a:pt x="61" y="1"/>
                  <a:pt x="59" y="1"/>
                  <a:pt x="58"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6" name="Freeform 202"/>
          <p:cNvSpPr>
            <a:spLocks noEditPoints="1"/>
          </p:cNvSpPr>
          <p:nvPr/>
        </p:nvSpPr>
        <p:spPr bwMode="auto">
          <a:xfrm>
            <a:off x="8297863" y="3009900"/>
            <a:ext cx="1919288" cy="423863"/>
          </a:xfrm>
          <a:custGeom>
            <a:avLst/>
            <a:gdLst>
              <a:gd name="T0" fmla="*/ 87 w 136"/>
              <a:gd name="T1" fmla="*/ 23 h 30"/>
              <a:gd name="T2" fmla="*/ 82 w 136"/>
              <a:gd name="T3" fmla="*/ 24 h 30"/>
              <a:gd name="T4" fmla="*/ 92 w 136"/>
              <a:gd name="T5" fmla="*/ 30 h 30"/>
              <a:gd name="T6" fmla="*/ 102 w 136"/>
              <a:gd name="T7" fmla="*/ 29 h 30"/>
              <a:gd name="T8" fmla="*/ 113 w 136"/>
              <a:gd name="T9" fmla="*/ 28 h 30"/>
              <a:gd name="T10" fmla="*/ 120 w 136"/>
              <a:gd name="T11" fmla="*/ 28 h 30"/>
              <a:gd name="T12" fmla="*/ 130 w 136"/>
              <a:gd name="T13" fmla="*/ 30 h 30"/>
              <a:gd name="T14" fmla="*/ 133 w 136"/>
              <a:gd name="T15" fmla="*/ 29 h 30"/>
              <a:gd name="T16" fmla="*/ 136 w 136"/>
              <a:gd name="T17" fmla="*/ 27 h 30"/>
              <a:gd name="T18" fmla="*/ 136 w 136"/>
              <a:gd name="T19" fmla="*/ 27 h 30"/>
              <a:gd name="T20" fmla="*/ 115 w 136"/>
              <a:gd name="T21" fmla="*/ 24 h 30"/>
              <a:gd name="T22" fmla="*/ 110 w 136"/>
              <a:gd name="T23" fmla="*/ 24 h 30"/>
              <a:gd name="T24" fmla="*/ 104 w 136"/>
              <a:gd name="T25" fmla="*/ 25 h 30"/>
              <a:gd name="T26" fmla="*/ 93 w 136"/>
              <a:gd name="T27" fmla="*/ 27 h 30"/>
              <a:gd name="T28" fmla="*/ 92 w 136"/>
              <a:gd name="T29" fmla="*/ 27 h 30"/>
              <a:gd name="T30" fmla="*/ 87 w 136"/>
              <a:gd name="T31" fmla="*/ 23 h 30"/>
              <a:gd name="T32" fmla="*/ 87 w 136"/>
              <a:gd name="T33" fmla="*/ 23 h 30"/>
              <a:gd name="T34" fmla="*/ 19 w 136"/>
              <a:gd name="T35" fmla="*/ 0 h 30"/>
              <a:gd name="T36" fmla="*/ 17 w 136"/>
              <a:gd name="T37" fmla="*/ 0 h 30"/>
              <a:gd name="T38" fmla="*/ 4 w 136"/>
              <a:gd name="T39" fmla="*/ 4 h 30"/>
              <a:gd name="T40" fmla="*/ 0 w 136"/>
              <a:gd name="T41" fmla="*/ 5 h 30"/>
              <a:gd name="T42" fmla="*/ 2 w 136"/>
              <a:gd name="T43" fmla="*/ 8 h 30"/>
              <a:gd name="T44" fmla="*/ 9 w 136"/>
              <a:gd name="T45" fmla="*/ 6 h 30"/>
              <a:gd name="T46" fmla="*/ 13 w 136"/>
              <a:gd name="T47" fmla="*/ 5 h 30"/>
              <a:gd name="T48" fmla="*/ 18 w 136"/>
              <a:gd name="T49" fmla="*/ 9 h 30"/>
              <a:gd name="T50" fmla="*/ 19 w 136"/>
              <a:gd name="T51" fmla="*/ 12 h 30"/>
              <a:gd name="T52" fmla="*/ 23 w 136"/>
              <a:gd name="T53" fmla="*/ 10 h 30"/>
              <a:gd name="T54" fmla="*/ 24 w 136"/>
              <a:gd name="T55" fmla="*/ 4 h 30"/>
              <a:gd name="T56" fmla="*/ 19 w 136"/>
              <a:gd name="T5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30">
                <a:moveTo>
                  <a:pt x="87" y="23"/>
                </a:moveTo>
                <a:cubicBezTo>
                  <a:pt x="82" y="24"/>
                  <a:pt x="82" y="24"/>
                  <a:pt x="82" y="24"/>
                </a:cubicBezTo>
                <a:cubicBezTo>
                  <a:pt x="83" y="28"/>
                  <a:pt x="86" y="30"/>
                  <a:pt x="92" y="30"/>
                </a:cubicBezTo>
                <a:cubicBezTo>
                  <a:pt x="95" y="30"/>
                  <a:pt x="98" y="30"/>
                  <a:pt x="102" y="29"/>
                </a:cubicBezTo>
                <a:cubicBezTo>
                  <a:pt x="106" y="28"/>
                  <a:pt x="109" y="28"/>
                  <a:pt x="113" y="28"/>
                </a:cubicBezTo>
                <a:cubicBezTo>
                  <a:pt x="115" y="28"/>
                  <a:pt x="118" y="28"/>
                  <a:pt x="120" y="28"/>
                </a:cubicBezTo>
                <a:cubicBezTo>
                  <a:pt x="123" y="29"/>
                  <a:pt x="127" y="30"/>
                  <a:pt x="130" y="30"/>
                </a:cubicBezTo>
                <a:cubicBezTo>
                  <a:pt x="131" y="30"/>
                  <a:pt x="132" y="29"/>
                  <a:pt x="133" y="29"/>
                </a:cubicBezTo>
                <a:cubicBezTo>
                  <a:pt x="134" y="29"/>
                  <a:pt x="135" y="28"/>
                  <a:pt x="136" y="27"/>
                </a:cubicBezTo>
                <a:cubicBezTo>
                  <a:pt x="136" y="27"/>
                  <a:pt x="136" y="27"/>
                  <a:pt x="136" y="27"/>
                </a:cubicBezTo>
                <a:cubicBezTo>
                  <a:pt x="129" y="26"/>
                  <a:pt x="122" y="25"/>
                  <a:pt x="115" y="24"/>
                </a:cubicBezTo>
                <a:cubicBezTo>
                  <a:pt x="113" y="24"/>
                  <a:pt x="112" y="24"/>
                  <a:pt x="110" y="24"/>
                </a:cubicBezTo>
                <a:cubicBezTo>
                  <a:pt x="108" y="24"/>
                  <a:pt x="106" y="24"/>
                  <a:pt x="104" y="25"/>
                </a:cubicBezTo>
                <a:cubicBezTo>
                  <a:pt x="101" y="26"/>
                  <a:pt x="97" y="27"/>
                  <a:pt x="93" y="27"/>
                </a:cubicBezTo>
                <a:cubicBezTo>
                  <a:pt x="93" y="27"/>
                  <a:pt x="92" y="27"/>
                  <a:pt x="92" y="27"/>
                </a:cubicBezTo>
                <a:cubicBezTo>
                  <a:pt x="86" y="27"/>
                  <a:pt x="85" y="26"/>
                  <a:pt x="87" y="23"/>
                </a:cubicBezTo>
                <a:cubicBezTo>
                  <a:pt x="87" y="23"/>
                  <a:pt x="87" y="23"/>
                  <a:pt x="87" y="23"/>
                </a:cubicBezTo>
                <a:moveTo>
                  <a:pt x="19" y="0"/>
                </a:moveTo>
                <a:cubicBezTo>
                  <a:pt x="19" y="0"/>
                  <a:pt x="18" y="0"/>
                  <a:pt x="17" y="0"/>
                </a:cubicBezTo>
                <a:cubicBezTo>
                  <a:pt x="12" y="1"/>
                  <a:pt x="8" y="3"/>
                  <a:pt x="4" y="4"/>
                </a:cubicBezTo>
                <a:cubicBezTo>
                  <a:pt x="3" y="4"/>
                  <a:pt x="1" y="4"/>
                  <a:pt x="0" y="5"/>
                </a:cubicBezTo>
                <a:cubicBezTo>
                  <a:pt x="1" y="6"/>
                  <a:pt x="1" y="7"/>
                  <a:pt x="2" y="8"/>
                </a:cubicBezTo>
                <a:cubicBezTo>
                  <a:pt x="4" y="7"/>
                  <a:pt x="6" y="7"/>
                  <a:pt x="9" y="6"/>
                </a:cubicBezTo>
                <a:cubicBezTo>
                  <a:pt x="11" y="5"/>
                  <a:pt x="12" y="5"/>
                  <a:pt x="13" y="5"/>
                </a:cubicBezTo>
                <a:cubicBezTo>
                  <a:pt x="16" y="5"/>
                  <a:pt x="18" y="6"/>
                  <a:pt x="18" y="9"/>
                </a:cubicBezTo>
                <a:cubicBezTo>
                  <a:pt x="18" y="10"/>
                  <a:pt x="18" y="11"/>
                  <a:pt x="19" y="12"/>
                </a:cubicBezTo>
                <a:cubicBezTo>
                  <a:pt x="23" y="10"/>
                  <a:pt x="23" y="10"/>
                  <a:pt x="23" y="10"/>
                </a:cubicBezTo>
                <a:cubicBezTo>
                  <a:pt x="23" y="8"/>
                  <a:pt x="24" y="6"/>
                  <a:pt x="24" y="4"/>
                </a:cubicBezTo>
                <a:cubicBezTo>
                  <a:pt x="25" y="2"/>
                  <a:pt x="23" y="0"/>
                  <a:pt x="19"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7" name="Freeform 203"/>
          <p:cNvSpPr/>
          <p:nvPr/>
        </p:nvSpPr>
        <p:spPr bwMode="auto">
          <a:xfrm>
            <a:off x="8566150" y="3081338"/>
            <a:ext cx="987425" cy="338138"/>
          </a:xfrm>
          <a:custGeom>
            <a:avLst/>
            <a:gdLst>
              <a:gd name="T0" fmla="*/ 58 w 70"/>
              <a:gd name="T1" fmla="*/ 0 h 24"/>
              <a:gd name="T2" fmla="*/ 56 w 70"/>
              <a:gd name="T3" fmla="*/ 1 h 24"/>
              <a:gd name="T4" fmla="*/ 52 w 70"/>
              <a:gd name="T5" fmla="*/ 4 h 24"/>
              <a:gd name="T6" fmla="*/ 55 w 70"/>
              <a:gd name="T7" fmla="*/ 8 h 24"/>
              <a:gd name="T8" fmla="*/ 52 w 70"/>
              <a:gd name="T9" fmla="*/ 14 h 24"/>
              <a:gd name="T10" fmla="*/ 46 w 70"/>
              <a:gd name="T11" fmla="*/ 15 h 24"/>
              <a:gd name="T12" fmla="*/ 26 w 70"/>
              <a:gd name="T13" fmla="*/ 20 h 24"/>
              <a:gd name="T14" fmla="*/ 13 w 70"/>
              <a:gd name="T15" fmla="*/ 19 h 24"/>
              <a:gd name="T16" fmla="*/ 8 w 70"/>
              <a:gd name="T17" fmla="*/ 16 h 24"/>
              <a:gd name="T18" fmla="*/ 11 w 70"/>
              <a:gd name="T19" fmla="*/ 12 h 24"/>
              <a:gd name="T20" fmla="*/ 10 w 70"/>
              <a:gd name="T21" fmla="*/ 9 h 24"/>
              <a:gd name="T22" fmla="*/ 4 w 70"/>
              <a:gd name="T23" fmla="*/ 5 h 24"/>
              <a:gd name="T24" fmla="*/ 0 w 70"/>
              <a:gd name="T25" fmla="*/ 7 h 24"/>
              <a:gd name="T26" fmla="*/ 3 w 70"/>
              <a:gd name="T27" fmla="*/ 17 h 24"/>
              <a:gd name="T28" fmla="*/ 11 w 70"/>
              <a:gd name="T29" fmla="*/ 22 h 24"/>
              <a:gd name="T30" fmla="*/ 24 w 70"/>
              <a:gd name="T31" fmla="*/ 24 h 24"/>
              <a:gd name="T32" fmla="*/ 57 w 70"/>
              <a:gd name="T33" fmla="*/ 15 h 24"/>
              <a:gd name="T34" fmla="*/ 61 w 70"/>
              <a:gd name="T35" fmla="*/ 10 h 24"/>
              <a:gd name="T36" fmla="*/ 63 w 70"/>
              <a:gd name="T37" fmla="*/ 15 h 24"/>
              <a:gd name="T38" fmla="*/ 63 w 70"/>
              <a:gd name="T39" fmla="*/ 19 h 24"/>
              <a:gd name="T40" fmla="*/ 68 w 70"/>
              <a:gd name="T41" fmla="*/ 18 h 24"/>
              <a:gd name="T42" fmla="*/ 68 w 70"/>
              <a:gd name="T43" fmla="*/ 11 h 24"/>
              <a:gd name="T44" fmla="*/ 62 w 70"/>
              <a:gd name="T45" fmla="*/ 2 h 24"/>
              <a:gd name="T46" fmla="*/ 58 w 70"/>
              <a:gd name="T4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24">
                <a:moveTo>
                  <a:pt x="58" y="0"/>
                </a:moveTo>
                <a:cubicBezTo>
                  <a:pt x="57" y="0"/>
                  <a:pt x="57" y="0"/>
                  <a:pt x="56" y="1"/>
                </a:cubicBezTo>
                <a:cubicBezTo>
                  <a:pt x="53" y="1"/>
                  <a:pt x="52" y="2"/>
                  <a:pt x="52" y="4"/>
                </a:cubicBezTo>
                <a:cubicBezTo>
                  <a:pt x="53" y="5"/>
                  <a:pt x="54" y="6"/>
                  <a:pt x="55" y="8"/>
                </a:cubicBezTo>
                <a:cubicBezTo>
                  <a:pt x="58" y="11"/>
                  <a:pt x="57" y="12"/>
                  <a:pt x="52" y="14"/>
                </a:cubicBezTo>
                <a:cubicBezTo>
                  <a:pt x="50" y="14"/>
                  <a:pt x="47" y="14"/>
                  <a:pt x="46" y="15"/>
                </a:cubicBezTo>
                <a:cubicBezTo>
                  <a:pt x="40" y="19"/>
                  <a:pt x="33" y="20"/>
                  <a:pt x="26" y="20"/>
                </a:cubicBezTo>
                <a:cubicBezTo>
                  <a:pt x="22" y="20"/>
                  <a:pt x="17" y="20"/>
                  <a:pt x="13" y="19"/>
                </a:cubicBezTo>
                <a:cubicBezTo>
                  <a:pt x="9" y="19"/>
                  <a:pt x="7" y="18"/>
                  <a:pt x="8" y="16"/>
                </a:cubicBezTo>
                <a:cubicBezTo>
                  <a:pt x="9" y="14"/>
                  <a:pt x="10" y="13"/>
                  <a:pt x="11" y="12"/>
                </a:cubicBezTo>
                <a:cubicBezTo>
                  <a:pt x="11" y="11"/>
                  <a:pt x="12" y="9"/>
                  <a:pt x="10" y="9"/>
                </a:cubicBezTo>
                <a:cubicBezTo>
                  <a:pt x="6" y="8"/>
                  <a:pt x="5" y="6"/>
                  <a:pt x="4" y="5"/>
                </a:cubicBezTo>
                <a:cubicBezTo>
                  <a:pt x="0" y="7"/>
                  <a:pt x="0" y="7"/>
                  <a:pt x="0" y="7"/>
                </a:cubicBezTo>
                <a:cubicBezTo>
                  <a:pt x="2" y="10"/>
                  <a:pt x="5" y="13"/>
                  <a:pt x="3" y="17"/>
                </a:cubicBezTo>
                <a:cubicBezTo>
                  <a:pt x="2" y="20"/>
                  <a:pt x="6" y="21"/>
                  <a:pt x="11" y="22"/>
                </a:cubicBezTo>
                <a:cubicBezTo>
                  <a:pt x="15" y="23"/>
                  <a:pt x="20" y="24"/>
                  <a:pt x="24" y="24"/>
                </a:cubicBezTo>
                <a:cubicBezTo>
                  <a:pt x="36" y="24"/>
                  <a:pt x="47" y="20"/>
                  <a:pt x="57" y="15"/>
                </a:cubicBezTo>
                <a:cubicBezTo>
                  <a:pt x="60" y="14"/>
                  <a:pt x="61" y="12"/>
                  <a:pt x="61" y="10"/>
                </a:cubicBezTo>
                <a:cubicBezTo>
                  <a:pt x="62" y="11"/>
                  <a:pt x="63" y="13"/>
                  <a:pt x="63" y="15"/>
                </a:cubicBezTo>
                <a:cubicBezTo>
                  <a:pt x="63" y="17"/>
                  <a:pt x="63" y="18"/>
                  <a:pt x="63" y="19"/>
                </a:cubicBezTo>
                <a:cubicBezTo>
                  <a:pt x="68" y="18"/>
                  <a:pt x="68" y="18"/>
                  <a:pt x="68" y="18"/>
                </a:cubicBezTo>
                <a:cubicBezTo>
                  <a:pt x="69" y="16"/>
                  <a:pt x="70" y="13"/>
                  <a:pt x="68" y="11"/>
                </a:cubicBezTo>
                <a:cubicBezTo>
                  <a:pt x="64" y="9"/>
                  <a:pt x="62" y="6"/>
                  <a:pt x="62" y="2"/>
                </a:cubicBezTo>
                <a:cubicBezTo>
                  <a:pt x="62" y="1"/>
                  <a:pt x="60" y="0"/>
                  <a:pt x="58"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8" name="Freeform 204"/>
          <p:cNvSpPr/>
          <p:nvPr/>
        </p:nvSpPr>
        <p:spPr bwMode="auto">
          <a:xfrm>
            <a:off x="10018713" y="3419475"/>
            <a:ext cx="184150" cy="227013"/>
          </a:xfrm>
          <a:custGeom>
            <a:avLst/>
            <a:gdLst>
              <a:gd name="T0" fmla="*/ 13 w 13"/>
              <a:gd name="T1" fmla="*/ 0 h 16"/>
              <a:gd name="T2" fmla="*/ 11 w 13"/>
              <a:gd name="T3" fmla="*/ 0 h 16"/>
              <a:gd name="T4" fmla="*/ 0 w 13"/>
              <a:gd name="T5" fmla="*/ 15 h 16"/>
              <a:gd name="T6" fmla="*/ 2 w 13"/>
              <a:gd name="T7" fmla="*/ 16 h 16"/>
              <a:gd name="T8" fmla="*/ 13 w 13"/>
              <a:gd name="T9" fmla="*/ 0 h 16"/>
            </a:gdLst>
            <a:ahLst/>
            <a:cxnLst>
              <a:cxn ang="0">
                <a:pos x="T0" y="T1"/>
              </a:cxn>
              <a:cxn ang="0">
                <a:pos x="T2" y="T3"/>
              </a:cxn>
              <a:cxn ang="0">
                <a:pos x="T4" y="T5"/>
              </a:cxn>
              <a:cxn ang="0">
                <a:pos x="T6" y="T7"/>
              </a:cxn>
              <a:cxn ang="0">
                <a:pos x="T8" y="T9"/>
              </a:cxn>
            </a:cxnLst>
            <a:rect l="0" t="0" r="r" b="b"/>
            <a:pathLst>
              <a:path w="13" h="16">
                <a:moveTo>
                  <a:pt x="13" y="0"/>
                </a:moveTo>
                <a:cubicBezTo>
                  <a:pt x="13" y="0"/>
                  <a:pt x="12" y="0"/>
                  <a:pt x="11" y="0"/>
                </a:cubicBezTo>
                <a:cubicBezTo>
                  <a:pt x="4" y="5"/>
                  <a:pt x="0" y="9"/>
                  <a:pt x="0" y="15"/>
                </a:cubicBezTo>
                <a:cubicBezTo>
                  <a:pt x="0" y="16"/>
                  <a:pt x="1" y="16"/>
                  <a:pt x="2" y="16"/>
                </a:cubicBezTo>
                <a:cubicBezTo>
                  <a:pt x="7" y="11"/>
                  <a:pt x="12" y="6"/>
                  <a:pt x="13" y="0"/>
                </a:cubicBezTo>
              </a:path>
            </a:pathLst>
          </a:custGeom>
          <a:solidFill>
            <a:srgbClr val="D9CE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7" name="Freeform 206"/>
          <p:cNvSpPr/>
          <p:nvPr/>
        </p:nvSpPr>
        <p:spPr bwMode="auto">
          <a:xfrm>
            <a:off x="10018713" y="3632200"/>
            <a:ext cx="28575" cy="42863"/>
          </a:xfrm>
          <a:custGeom>
            <a:avLst/>
            <a:gdLst>
              <a:gd name="T0" fmla="*/ 0 w 2"/>
              <a:gd name="T1" fmla="*/ 0 h 3"/>
              <a:gd name="T2" fmla="*/ 0 w 2"/>
              <a:gd name="T3" fmla="*/ 3 h 3"/>
              <a:gd name="T4" fmla="*/ 0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2"/>
                  <a:pt x="0" y="3"/>
                </a:cubicBezTo>
                <a:cubicBezTo>
                  <a:pt x="0" y="3"/>
                  <a:pt x="0" y="3"/>
                  <a:pt x="0" y="3"/>
                </a:cubicBezTo>
                <a:cubicBezTo>
                  <a:pt x="1" y="2"/>
                  <a:pt x="1" y="2"/>
                  <a:pt x="2" y="1"/>
                </a:cubicBezTo>
                <a:cubicBezTo>
                  <a:pt x="1" y="1"/>
                  <a:pt x="0" y="1"/>
                  <a:pt x="0" y="0"/>
                </a:cubicBezTo>
              </a:path>
            </a:pathLst>
          </a:custGeom>
          <a:solidFill>
            <a:srgbClr val="DAD0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8" name="Freeform 207"/>
          <p:cNvSpPr/>
          <p:nvPr/>
        </p:nvSpPr>
        <p:spPr bwMode="auto">
          <a:xfrm>
            <a:off x="10174288" y="3390900"/>
            <a:ext cx="42863" cy="28575"/>
          </a:xfrm>
          <a:custGeom>
            <a:avLst/>
            <a:gdLst>
              <a:gd name="T0" fmla="*/ 3 w 3"/>
              <a:gd name="T1" fmla="*/ 0 h 2"/>
              <a:gd name="T2" fmla="*/ 0 w 3"/>
              <a:gd name="T3" fmla="*/ 2 h 2"/>
              <a:gd name="T4" fmla="*/ 2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2"/>
                  <a:pt x="0" y="2"/>
                </a:cubicBezTo>
                <a:cubicBezTo>
                  <a:pt x="1" y="2"/>
                  <a:pt x="2" y="2"/>
                  <a:pt x="2" y="2"/>
                </a:cubicBezTo>
                <a:cubicBezTo>
                  <a:pt x="3" y="1"/>
                  <a:pt x="3" y="1"/>
                  <a:pt x="3" y="0"/>
                </a:cubicBezTo>
              </a:path>
            </a:pathLst>
          </a:custGeom>
          <a:solidFill>
            <a:srgbClr val="C0B7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4" name="Freeform 212"/>
          <p:cNvSpPr/>
          <p:nvPr/>
        </p:nvSpPr>
        <p:spPr bwMode="auto">
          <a:xfrm>
            <a:off x="11487150" y="3505200"/>
            <a:ext cx="98425" cy="55563"/>
          </a:xfrm>
          <a:custGeom>
            <a:avLst/>
            <a:gdLst>
              <a:gd name="T0" fmla="*/ 0 w 7"/>
              <a:gd name="T1" fmla="*/ 0 h 4"/>
              <a:gd name="T2" fmla="*/ 1 w 7"/>
              <a:gd name="T3" fmla="*/ 3 h 4"/>
              <a:gd name="T4" fmla="*/ 4 w 7"/>
              <a:gd name="T5" fmla="*/ 4 h 4"/>
              <a:gd name="T6" fmla="*/ 5 w 7"/>
              <a:gd name="T7" fmla="*/ 4 h 4"/>
              <a:gd name="T8" fmla="*/ 5 w 7"/>
              <a:gd name="T9" fmla="*/ 1 h 4"/>
              <a:gd name="T10" fmla="*/ 5 w 7"/>
              <a:gd name="T11" fmla="*/ 0 h 4"/>
              <a:gd name="T12" fmla="*/ 5 w 7"/>
              <a:gd name="T13" fmla="*/ 0 h 4"/>
              <a:gd name="T14" fmla="*/ 2 w 7"/>
              <a:gd name="T15" fmla="*/ 1 h 4"/>
              <a:gd name="T16" fmla="*/ 0 w 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0"/>
                </a:moveTo>
                <a:cubicBezTo>
                  <a:pt x="0" y="1"/>
                  <a:pt x="0" y="2"/>
                  <a:pt x="1" y="3"/>
                </a:cubicBezTo>
                <a:cubicBezTo>
                  <a:pt x="1" y="4"/>
                  <a:pt x="2" y="4"/>
                  <a:pt x="4" y="4"/>
                </a:cubicBezTo>
                <a:cubicBezTo>
                  <a:pt x="4" y="4"/>
                  <a:pt x="4" y="4"/>
                  <a:pt x="5" y="4"/>
                </a:cubicBezTo>
                <a:cubicBezTo>
                  <a:pt x="7" y="4"/>
                  <a:pt x="6" y="2"/>
                  <a:pt x="5" y="1"/>
                </a:cubicBezTo>
                <a:cubicBezTo>
                  <a:pt x="5" y="1"/>
                  <a:pt x="5" y="1"/>
                  <a:pt x="5" y="0"/>
                </a:cubicBezTo>
                <a:cubicBezTo>
                  <a:pt x="5" y="0"/>
                  <a:pt x="5" y="0"/>
                  <a:pt x="5" y="0"/>
                </a:cubicBezTo>
                <a:cubicBezTo>
                  <a:pt x="4" y="1"/>
                  <a:pt x="3" y="1"/>
                  <a:pt x="2" y="1"/>
                </a:cubicBezTo>
                <a:cubicBezTo>
                  <a:pt x="2" y="1"/>
                  <a:pt x="1" y="1"/>
                  <a:pt x="0" y="0"/>
                </a:cubicBezTo>
              </a:path>
            </a:pathLst>
          </a:custGeom>
          <a:solidFill>
            <a:srgbClr val="E353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5" name="Freeform 213"/>
          <p:cNvSpPr/>
          <p:nvPr/>
        </p:nvSpPr>
        <p:spPr bwMode="auto">
          <a:xfrm>
            <a:off x="11487150" y="3505200"/>
            <a:ext cx="69850" cy="14288"/>
          </a:xfrm>
          <a:custGeom>
            <a:avLst/>
            <a:gdLst>
              <a:gd name="T0" fmla="*/ 0 w 5"/>
              <a:gd name="T1" fmla="*/ 0 h 1"/>
              <a:gd name="T2" fmla="*/ 0 w 5"/>
              <a:gd name="T3" fmla="*/ 0 h 1"/>
              <a:gd name="T4" fmla="*/ 2 w 5"/>
              <a:gd name="T5" fmla="*/ 1 h 1"/>
              <a:gd name="T6" fmla="*/ 5 w 5"/>
              <a:gd name="T7" fmla="*/ 0 h 1"/>
              <a:gd name="T8" fmla="*/ 5 w 5"/>
              <a:gd name="T9" fmla="*/ 0 h 1"/>
              <a:gd name="T10" fmla="*/ 5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1" y="1"/>
                  <a:pt x="2" y="1"/>
                  <a:pt x="2" y="1"/>
                </a:cubicBezTo>
                <a:cubicBezTo>
                  <a:pt x="3" y="1"/>
                  <a:pt x="4" y="1"/>
                  <a:pt x="5" y="0"/>
                </a:cubicBezTo>
                <a:cubicBezTo>
                  <a:pt x="5" y="0"/>
                  <a:pt x="5" y="0"/>
                  <a:pt x="5" y="0"/>
                </a:cubicBezTo>
                <a:cubicBezTo>
                  <a:pt x="5" y="0"/>
                  <a:pt x="5" y="0"/>
                  <a:pt x="5" y="0"/>
                </a:cubicBezTo>
                <a:cubicBezTo>
                  <a:pt x="3" y="0"/>
                  <a:pt x="2" y="0"/>
                  <a:pt x="0" y="0"/>
                </a:cubicBezTo>
              </a:path>
            </a:pathLst>
          </a:custGeom>
          <a:solidFill>
            <a:srgbClr val="D850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6" name="Freeform 214"/>
          <p:cNvSpPr/>
          <p:nvPr/>
        </p:nvSpPr>
        <p:spPr bwMode="auto">
          <a:xfrm>
            <a:off x="1143000" y="1498600"/>
            <a:ext cx="831850" cy="677863"/>
          </a:xfrm>
          <a:custGeom>
            <a:avLst/>
            <a:gdLst>
              <a:gd name="T0" fmla="*/ 25 w 59"/>
              <a:gd name="T1" fmla="*/ 0 h 48"/>
              <a:gd name="T2" fmla="*/ 22 w 59"/>
              <a:gd name="T3" fmla="*/ 1 h 48"/>
              <a:gd name="T4" fmla="*/ 15 w 59"/>
              <a:gd name="T5" fmla="*/ 2 h 48"/>
              <a:gd name="T6" fmla="*/ 16 w 59"/>
              <a:gd name="T7" fmla="*/ 7 h 48"/>
              <a:gd name="T8" fmla="*/ 9 w 59"/>
              <a:gd name="T9" fmla="*/ 11 h 48"/>
              <a:gd name="T10" fmla="*/ 7 w 59"/>
              <a:gd name="T11" fmla="*/ 11 h 48"/>
              <a:gd name="T12" fmla="*/ 0 w 59"/>
              <a:gd name="T13" fmla="*/ 14 h 48"/>
              <a:gd name="T14" fmla="*/ 9 w 59"/>
              <a:gd name="T15" fmla="*/ 19 h 48"/>
              <a:gd name="T16" fmla="*/ 21 w 59"/>
              <a:gd name="T17" fmla="*/ 21 h 48"/>
              <a:gd name="T18" fmla="*/ 16 w 59"/>
              <a:gd name="T19" fmla="*/ 39 h 48"/>
              <a:gd name="T20" fmla="*/ 12 w 59"/>
              <a:gd name="T21" fmla="*/ 44 h 48"/>
              <a:gd name="T22" fmla="*/ 9 w 59"/>
              <a:gd name="T23" fmla="*/ 44 h 48"/>
              <a:gd name="T24" fmla="*/ 17 w 59"/>
              <a:gd name="T25" fmla="*/ 48 h 48"/>
              <a:gd name="T26" fmla="*/ 20 w 59"/>
              <a:gd name="T27" fmla="*/ 45 h 48"/>
              <a:gd name="T28" fmla="*/ 29 w 59"/>
              <a:gd name="T29" fmla="*/ 40 h 48"/>
              <a:gd name="T30" fmla="*/ 39 w 59"/>
              <a:gd name="T31" fmla="*/ 34 h 48"/>
              <a:gd name="T32" fmla="*/ 51 w 59"/>
              <a:gd name="T33" fmla="*/ 25 h 48"/>
              <a:gd name="T34" fmla="*/ 58 w 59"/>
              <a:gd name="T35" fmla="*/ 21 h 48"/>
              <a:gd name="T36" fmla="*/ 59 w 59"/>
              <a:gd name="T37" fmla="*/ 21 h 48"/>
              <a:gd name="T38" fmla="*/ 25 w 59"/>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48">
                <a:moveTo>
                  <a:pt x="25" y="0"/>
                </a:moveTo>
                <a:cubicBezTo>
                  <a:pt x="24" y="1"/>
                  <a:pt x="23" y="1"/>
                  <a:pt x="22" y="1"/>
                </a:cubicBezTo>
                <a:cubicBezTo>
                  <a:pt x="20" y="1"/>
                  <a:pt x="17" y="1"/>
                  <a:pt x="15" y="2"/>
                </a:cubicBezTo>
                <a:cubicBezTo>
                  <a:pt x="13" y="4"/>
                  <a:pt x="16" y="5"/>
                  <a:pt x="16" y="7"/>
                </a:cubicBezTo>
                <a:cubicBezTo>
                  <a:pt x="18" y="10"/>
                  <a:pt x="17" y="11"/>
                  <a:pt x="9" y="11"/>
                </a:cubicBezTo>
                <a:cubicBezTo>
                  <a:pt x="9" y="11"/>
                  <a:pt x="8" y="11"/>
                  <a:pt x="7" y="11"/>
                </a:cubicBezTo>
                <a:cubicBezTo>
                  <a:pt x="4" y="11"/>
                  <a:pt x="1" y="11"/>
                  <a:pt x="0" y="14"/>
                </a:cubicBezTo>
                <a:cubicBezTo>
                  <a:pt x="0" y="16"/>
                  <a:pt x="3" y="18"/>
                  <a:pt x="9" y="19"/>
                </a:cubicBezTo>
                <a:cubicBezTo>
                  <a:pt x="13" y="19"/>
                  <a:pt x="18" y="19"/>
                  <a:pt x="21" y="21"/>
                </a:cubicBezTo>
                <a:cubicBezTo>
                  <a:pt x="19" y="27"/>
                  <a:pt x="15" y="33"/>
                  <a:pt x="16" y="39"/>
                </a:cubicBezTo>
                <a:cubicBezTo>
                  <a:pt x="17" y="41"/>
                  <a:pt x="15" y="43"/>
                  <a:pt x="12" y="44"/>
                </a:cubicBezTo>
                <a:cubicBezTo>
                  <a:pt x="10" y="44"/>
                  <a:pt x="9" y="44"/>
                  <a:pt x="9" y="44"/>
                </a:cubicBezTo>
                <a:cubicBezTo>
                  <a:pt x="17" y="48"/>
                  <a:pt x="17" y="48"/>
                  <a:pt x="17" y="48"/>
                </a:cubicBezTo>
                <a:cubicBezTo>
                  <a:pt x="19" y="47"/>
                  <a:pt x="20" y="46"/>
                  <a:pt x="20" y="45"/>
                </a:cubicBezTo>
                <a:cubicBezTo>
                  <a:pt x="21" y="42"/>
                  <a:pt x="25" y="41"/>
                  <a:pt x="29" y="40"/>
                </a:cubicBezTo>
                <a:cubicBezTo>
                  <a:pt x="35" y="39"/>
                  <a:pt x="38" y="37"/>
                  <a:pt x="39" y="34"/>
                </a:cubicBezTo>
                <a:cubicBezTo>
                  <a:pt x="40" y="29"/>
                  <a:pt x="44" y="27"/>
                  <a:pt x="51" y="25"/>
                </a:cubicBezTo>
                <a:cubicBezTo>
                  <a:pt x="54" y="24"/>
                  <a:pt x="57" y="23"/>
                  <a:pt x="58" y="21"/>
                </a:cubicBezTo>
                <a:cubicBezTo>
                  <a:pt x="58" y="21"/>
                  <a:pt x="59" y="21"/>
                  <a:pt x="59" y="21"/>
                </a:cubicBezTo>
                <a:cubicBezTo>
                  <a:pt x="25" y="0"/>
                  <a:pt x="25" y="0"/>
                  <a:pt x="25" y="0"/>
                </a:cubicBezTo>
              </a:path>
            </a:pathLst>
          </a:custGeom>
          <a:solidFill>
            <a:srgbClr val="E6DC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7" name="Freeform 215"/>
          <p:cNvSpPr/>
          <p:nvPr/>
        </p:nvSpPr>
        <p:spPr bwMode="auto">
          <a:xfrm>
            <a:off x="1439863" y="1314450"/>
            <a:ext cx="719138" cy="481013"/>
          </a:xfrm>
          <a:custGeom>
            <a:avLst/>
            <a:gdLst>
              <a:gd name="T0" fmla="*/ 13 w 51"/>
              <a:gd name="T1" fmla="*/ 0 h 34"/>
              <a:gd name="T2" fmla="*/ 12 w 51"/>
              <a:gd name="T3" fmla="*/ 0 h 34"/>
              <a:gd name="T4" fmla="*/ 2 w 51"/>
              <a:gd name="T5" fmla="*/ 5 h 34"/>
              <a:gd name="T6" fmla="*/ 6 w 51"/>
              <a:gd name="T7" fmla="*/ 11 h 34"/>
              <a:gd name="T8" fmla="*/ 7 w 51"/>
              <a:gd name="T9" fmla="*/ 12 h 34"/>
              <a:gd name="T10" fmla="*/ 4 w 51"/>
              <a:gd name="T11" fmla="*/ 13 h 34"/>
              <a:gd name="T12" fmla="*/ 38 w 51"/>
              <a:gd name="T13" fmla="*/ 34 h 34"/>
              <a:gd name="T14" fmla="*/ 39 w 51"/>
              <a:gd name="T15" fmla="*/ 27 h 34"/>
              <a:gd name="T16" fmla="*/ 41 w 51"/>
              <a:gd name="T17" fmla="*/ 22 h 34"/>
              <a:gd name="T18" fmla="*/ 50 w 51"/>
              <a:gd name="T19" fmla="*/ 12 h 34"/>
              <a:gd name="T20" fmla="*/ 45 w 51"/>
              <a:gd name="T21" fmla="*/ 3 h 34"/>
              <a:gd name="T22" fmla="*/ 40 w 51"/>
              <a:gd name="T23" fmla="*/ 1 h 34"/>
              <a:gd name="T24" fmla="*/ 37 w 51"/>
              <a:gd name="T25" fmla="*/ 1 h 34"/>
              <a:gd name="T26" fmla="*/ 30 w 51"/>
              <a:gd name="T27" fmla="*/ 2 h 34"/>
              <a:gd name="T28" fmla="*/ 20 w 51"/>
              <a:gd name="T29" fmla="*/ 1 h 34"/>
              <a:gd name="T30" fmla="*/ 13 w 51"/>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34">
                <a:moveTo>
                  <a:pt x="13" y="0"/>
                </a:moveTo>
                <a:cubicBezTo>
                  <a:pt x="13" y="0"/>
                  <a:pt x="12" y="0"/>
                  <a:pt x="12" y="0"/>
                </a:cubicBezTo>
                <a:cubicBezTo>
                  <a:pt x="7" y="1"/>
                  <a:pt x="3" y="2"/>
                  <a:pt x="2" y="5"/>
                </a:cubicBezTo>
                <a:cubicBezTo>
                  <a:pt x="0" y="7"/>
                  <a:pt x="2" y="9"/>
                  <a:pt x="6" y="11"/>
                </a:cubicBezTo>
                <a:cubicBezTo>
                  <a:pt x="7" y="11"/>
                  <a:pt x="8" y="11"/>
                  <a:pt x="7" y="12"/>
                </a:cubicBezTo>
                <a:cubicBezTo>
                  <a:pt x="6" y="13"/>
                  <a:pt x="5" y="13"/>
                  <a:pt x="4" y="13"/>
                </a:cubicBezTo>
                <a:cubicBezTo>
                  <a:pt x="38" y="34"/>
                  <a:pt x="38" y="34"/>
                  <a:pt x="38" y="34"/>
                </a:cubicBezTo>
                <a:cubicBezTo>
                  <a:pt x="40" y="32"/>
                  <a:pt x="43" y="29"/>
                  <a:pt x="39" y="27"/>
                </a:cubicBezTo>
                <a:cubicBezTo>
                  <a:pt x="34" y="24"/>
                  <a:pt x="37" y="22"/>
                  <a:pt x="41" y="22"/>
                </a:cubicBezTo>
                <a:cubicBezTo>
                  <a:pt x="51" y="20"/>
                  <a:pt x="50" y="16"/>
                  <a:pt x="50" y="12"/>
                </a:cubicBezTo>
                <a:cubicBezTo>
                  <a:pt x="50" y="9"/>
                  <a:pt x="47" y="6"/>
                  <a:pt x="45" y="3"/>
                </a:cubicBezTo>
                <a:cubicBezTo>
                  <a:pt x="44" y="2"/>
                  <a:pt x="42" y="1"/>
                  <a:pt x="40" y="1"/>
                </a:cubicBezTo>
                <a:cubicBezTo>
                  <a:pt x="39" y="1"/>
                  <a:pt x="38" y="1"/>
                  <a:pt x="37" y="1"/>
                </a:cubicBezTo>
                <a:cubicBezTo>
                  <a:pt x="35" y="2"/>
                  <a:pt x="32" y="2"/>
                  <a:pt x="30" y="2"/>
                </a:cubicBezTo>
                <a:cubicBezTo>
                  <a:pt x="27" y="2"/>
                  <a:pt x="23" y="2"/>
                  <a:pt x="20" y="1"/>
                </a:cubicBezTo>
                <a:cubicBezTo>
                  <a:pt x="18" y="1"/>
                  <a:pt x="15" y="0"/>
                  <a:pt x="13" y="0"/>
                </a:cubicBezTo>
              </a:path>
            </a:pathLst>
          </a:custGeom>
          <a:solidFill>
            <a:srgbClr val="E454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8" name="Freeform 216"/>
          <p:cNvSpPr/>
          <p:nvPr/>
        </p:nvSpPr>
        <p:spPr bwMode="auto">
          <a:xfrm>
            <a:off x="1185863" y="2119313"/>
            <a:ext cx="196850" cy="114300"/>
          </a:xfrm>
          <a:custGeom>
            <a:avLst/>
            <a:gdLst>
              <a:gd name="T0" fmla="*/ 6 w 14"/>
              <a:gd name="T1" fmla="*/ 0 h 8"/>
              <a:gd name="T2" fmla="*/ 2 w 14"/>
              <a:gd name="T3" fmla="*/ 3 h 8"/>
              <a:gd name="T4" fmla="*/ 3 w 14"/>
              <a:gd name="T5" fmla="*/ 7 h 8"/>
              <a:gd name="T6" fmla="*/ 5 w 14"/>
              <a:gd name="T7" fmla="*/ 8 h 8"/>
              <a:gd name="T8" fmla="*/ 9 w 14"/>
              <a:gd name="T9" fmla="*/ 7 h 8"/>
              <a:gd name="T10" fmla="*/ 14 w 14"/>
              <a:gd name="T11" fmla="*/ 4 h 8"/>
              <a:gd name="T12" fmla="*/ 6 w 1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6" y="0"/>
                </a:moveTo>
                <a:cubicBezTo>
                  <a:pt x="4" y="1"/>
                  <a:pt x="3" y="2"/>
                  <a:pt x="2" y="3"/>
                </a:cubicBezTo>
                <a:cubicBezTo>
                  <a:pt x="1" y="4"/>
                  <a:pt x="0" y="6"/>
                  <a:pt x="3" y="7"/>
                </a:cubicBezTo>
                <a:cubicBezTo>
                  <a:pt x="3" y="8"/>
                  <a:pt x="4" y="8"/>
                  <a:pt x="5" y="8"/>
                </a:cubicBezTo>
                <a:cubicBezTo>
                  <a:pt x="6" y="8"/>
                  <a:pt x="8" y="7"/>
                  <a:pt x="9" y="7"/>
                </a:cubicBezTo>
                <a:cubicBezTo>
                  <a:pt x="11" y="6"/>
                  <a:pt x="13" y="5"/>
                  <a:pt x="14" y="4"/>
                </a:cubicBezTo>
                <a:cubicBezTo>
                  <a:pt x="6" y="0"/>
                  <a:pt x="6" y="0"/>
                  <a:pt x="6" y="0"/>
                </a:cubicBezTo>
              </a:path>
            </a:pathLst>
          </a:custGeom>
          <a:solidFill>
            <a:srgbClr val="88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9" name="Freeform 217"/>
          <p:cNvSpPr/>
          <p:nvPr/>
        </p:nvSpPr>
        <p:spPr bwMode="auto">
          <a:xfrm>
            <a:off x="1185863" y="2459038"/>
            <a:ext cx="295275" cy="198438"/>
          </a:xfrm>
          <a:custGeom>
            <a:avLst/>
            <a:gdLst>
              <a:gd name="T0" fmla="*/ 13 w 21"/>
              <a:gd name="T1" fmla="*/ 0 h 14"/>
              <a:gd name="T2" fmla="*/ 5 w 21"/>
              <a:gd name="T3" fmla="*/ 3 h 14"/>
              <a:gd name="T4" fmla="*/ 6 w 21"/>
              <a:gd name="T5" fmla="*/ 9 h 14"/>
              <a:gd name="T6" fmla="*/ 18 w 21"/>
              <a:gd name="T7" fmla="*/ 14 h 14"/>
              <a:gd name="T8" fmla="*/ 21 w 21"/>
              <a:gd name="T9" fmla="*/ 11 h 14"/>
              <a:gd name="T10" fmla="*/ 21 w 21"/>
              <a:gd name="T11" fmla="*/ 6 h 14"/>
              <a:gd name="T12" fmla="*/ 15 w 21"/>
              <a:gd name="T13" fmla="*/ 0 h 14"/>
              <a:gd name="T14" fmla="*/ 13 w 21"/>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4">
                <a:moveTo>
                  <a:pt x="13" y="0"/>
                </a:moveTo>
                <a:cubicBezTo>
                  <a:pt x="10" y="0"/>
                  <a:pt x="8" y="2"/>
                  <a:pt x="5" y="3"/>
                </a:cubicBezTo>
                <a:cubicBezTo>
                  <a:pt x="1" y="5"/>
                  <a:pt x="0" y="7"/>
                  <a:pt x="6" y="9"/>
                </a:cubicBezTo>
                <a:cubicBezTo>
                  <a:pt x="11" y="10"/>
                  <a:pt x="14" y="12"/>
                  <a:pt x="18" y="14"/>
                </a:cubicBezTo>
                <a:cubicBezTo>
                  <a:pt x="21" y="13"/>
                  <a:pt x="21" y="12"/>
                  <a:pt x="21" y="11"/>
                </a:cubicBezTo>
                <a:cubicBezTo>
                  <a:pt x="21" y="9"/>
                  <a:pt x="21" y="8"/>
                  <a:pt x="21" y="6"/>
                </a:cubicBezTo>
                <a:cubicBezTo>
                  <a:pt x="20" y="4"/>
                  <a:pt x="19" y="1"/>
                  <a:pt x="15" y="0"/>
                </a:cubicBezTo>
                <a:cubicBezTo>
                  <a:pt x="14" y="0"/>
                  <a:pt x="14" y="0"/>
                  <a:pt x="13"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0" name="Freeform 218"/>
          <p:cNvSpPr/>
          <p:nvPr/>
        </p:nvSpPr>
        <p:spPr bwMode="auto">
          <a:xfrm>
            <a:off x="1581150" y="2755900"/>
            <a:ext cx="295275" cy="239713"/>
          </a:xfrm>
          <a:custGeom>
            <a:avLst/>
            <a:gdLst>
              <a:gd name="T0" fmla="*/ 13 w 21"/>
              <a:gd name="T1" fmla="*/ 0 h 17"/>
              <a:gd name="T2" fmla="*/ 8 w 21"/>
              <a:gd name="T3" fmla="*/ 3 h 17"/>
              <a:gd name="T4" fmla="*/ 2 w 21"/>
              <a:gd name="T5" fmla="*/ 12 h 17"/>
              <a:gd name="T6" fmla="*/ 6 w 21"/>
              <a:gd name="T7" fmla="*/ 17 h 17"/>
              <a:gd name="T8" fmla="*/ 6 w 21"/>
              <a:gd name="T9" fmla="*/ 17 h 17"/>
              <a:gd name="T10" fmla="*/ 10 w 21"/>
              <a:gd name="T11" fmla="*/ 16 h 17"/>
              <a:gd name="T12" fmla="*/ 18 w 21"/>
              <a:gd name="T13" fmla="*/ 5 h 17"/>
              <a:gd name="T14" fmla="*/ 16 w 21"/>
              <a:gd name="T15" fmla="*/ 0 h 17"/>
              <a:gd name="T16" fmla="*/ 13 w 21"/>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13" y="0"/>
                </a:moveTo>
                <a:cubicBezTo>
                  <a:pt x="11" y="0"/>
                  <a:pt x="9" y="1"/>
                  <a:pt x="8" y="3"/>
                </a:cubicBezTo>
                <a:cubicBezTo>
                  <a:pt x="6" y="6"/>
                  <a:pt x="5" y="9"/>
                  <a:pt x="2" y="12"/>
                </a:cubicBezTo>
                <a:cubicBezTo>
                  <a:pt x="0" y="15"/>
                  <a:pt x="3" y="16"/>
                  <a:pt x="6" y="17"/>
                </a:cubicBezTo>
                <a:cubicBezTo>
                  <a:pt x="6" y="17"/>
                  <a:pt x="6" y="17"/>
                  <a:pt x="6" y="17"/>
                </a:cubicBezTo>
                <a:cubicBezTo>
                  <a:pt x="8" y="17"/>
                  <a:pt x="10" y="16"/>
                  <a:pt x="10" y="16"/>
                </a:cubicBezTo>
                <a:cubicBezTo>
                  <a:pt x="11" y="11"/>
                  <a:pt x="15" y="8"/>
                  <a:pt x="18" y="5"/>
                </a:cubicBezTo>
                <a:cubicBezTo>
                  <a:pt x="21" y="3"/>
                  <a:pt x="19" y="1"/>
                  <a:pt x="16" y="0"/>
                </a:cubicBezTo>
                <a:cubicBezTo>
                  <a:pt x="15" y="0"/>
                  <a:pt x="14" y="0"/>
                  <a:pt x="13"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3" name="Freeform 219"/>
          <p:cNvSpPr/>
          <p:nvPr/>
        </p:nvSpPr>
        <p:spPr bwMode="auto">
          <a:xfrm>
            <a:off x="1001713" y="1525588"/>
            <a:ext cx="141288" cy="85725"/>
          </a:xfrm>
          <a:custGeom>
            <a:avLst/>
            <a:gdLst>
              <a:gd name="T0" fmla="*/ 3 w 10"/>
              <a:gd name="T1" fmla="*/ 0 h 6"/>
              <a:gd name="T2" fmla="*/ 1 w 10"/>
              <a:gd name="T3" fmla="*/ 2 h 6"/>
              <a:gd name="T4" fmla="*/ 6 w 10"/>
              <a:gd name="T5" fmla="*/ 6 h 6"/>
              <a:gd name="T6" fmla="*/ 6 w 10"/>
              <a:gd name="T7" fmla="*/ 6 h 6"/>
              <a:gd name="T8" fmla="*/ 10 w 10"/>
              <a:gd name="T9" fmla="*/ 3 h 6"/>
              <a:gd name="T10" fmla="*/ 4 w 10"/>
              <a:gd name="T11" fmla="*/ 0 h 6"/>
              <a:gd name="T12" fmla="*/ 3 w 10"/>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0"/>
                </a:moveTo>
                <a:cubicBezTo>
                  <a:pt x="2" y="0"/>
                  <a:pt x="1" y="1"/>
                  <a:pt x="1" y="2"/>
                </a:cubicBezTo>
                <a:cubicBezTo>
                  <a:pt x="0" y="4"/>
                  <a:pt x="2" y="6"/>
                  <a:pt x="6" y="6"/>
                </a:cubicBezTo>
                <a:cubicBezTo>
                  <a:pt x="6" y="6"/>
                  <a:pt x="6" y="6"/>
                  <a:pt x="6" y="6"/>
                </a:cubicBezTo>
                <a:cubicBezTo>
                  <a:pt x="9" y="6"/>
                  <a:pt x="10" y="5"/>
                  <a:pt x="10" y="3"/>
                </a:cubicBezTo>
                <a:cubicBezTo>
                  <a:pt x="10" y="1"/>
                  <a:pt x="7" y="0"/>
                  <a:pt x="4" y="0"/>
                </a:cubicBezTo>
                <a:cubicBezTo>
                  <a:pt x="4" y="0"/>
                  <a:pt x="4" y="0"/>
                  <a:pt x="3" y="0"/>
                </a:cubicBezTo>
              </a:path>
            </a:pathLst>
          </a:custGeom>
          <a:solidFill>
            <a:srgbClr val="D8CD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4" name="Freeform 220"/>
          <p:cNvSpPr/>
          <p:nvPr/>
        </p:nvSpPr>
        <p:spPr bwMode="auto">
          <a:xfrm>
            <a:off x="1720850" y="1243013"/>
            <a:ext cx="71438" cy="42863"/>
          </a:xfrm>
          <a:custGeom>
            <a:avLst/>
            <a:gdLst>
              <a:gd name="T0" fmla="*/ 3 w 5"/>
              <a:gd name="T1" fmla="*/ 0 h 3"/>
              <a:gd name="T2" fmla="*/ 3 w 5"/>
              <a:gd name="T3" fmla="*/ 0 h 3"/>
              <a:gd name="T4" fmla="*/ 0 w 5"/>
              <a:gd name="T5" fmla="*/ 2 h 3"/>
              <a:gd name="T6" fmla="*/ 2 w 5"/>
              <a:gd name="T7" fmla="*/ 3 h 3"/>
              <a:gd name="T8" fmla="*/ 2 w 5"/>
              <a:gd name="T9" fmla="*/ 3 h 3"/>
              <a:gd name="T10" fmla="*/ 5 w 5"/>
              <a:gd name="T11" fmla="*/ 1 h 3"/>
              <a:gd name="T12" fmla="*/ 3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3" y="0"/>
                </a:moveTo>
                <a:cubicBezTo>
                  <a:pt x="3" y="0"/>
                  <a:pt x="3" y="0"/>
                  <a:pt x="3" y="0"/>
                </a:cubicBezTo>
                <a:cubicBezTo>
                  <a:pt x="1" y="0"/>
                  <a:pt x="0" y="1"/>
                  <a:pt x="0" y="2"/>
                </a:cubicBezTo>
                <a:cubicBezTo>
                  <a:pt x="0" y="2"/>
                  <a:pt x="1" y="3"/>
                  <a:pt x="2" y="3"/>
                </a:cubicBezTo>
                <a:cubicBezTo>
                  <a:pt x="2" y="3"/>
                  <a:pt x="2" y="3"/>
                  <a:pt x="2" y="3"/>
                </a:cubicBezTo>
                <a:cubicBezTo>
                  <a:pt x="4" y="3"/>
                  <a:pt x="5" y="2"/>
                  <a:pt x="5" y="1"/>
                </a:cubicBezTo>
                <a:cubicBezTo>
                  <a:pt x="5" y="0"/>
                  <a:pt x="4" y="0"/>
                  <a:pt x="3"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5" name="Freeform 221"/>
          <p:cNvSpPr/>
          <p:nvPr/>
        </p:nvSpPr>
        <p:spPr bwMode="auto">
          <a:xfrm>
            <a:off x="1044575" y="1441450"/>
            <a:ext cx="41275" cy="28575"/>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0" y="1"/>
                  <a:pt x="1" y="2"/>
                  <a:pt x="2" y="2"/>
                </a:cubicBezTo>
                <a:cubicBezTo>
                  <a:pt x="3" y="1"/>
                  <a:pt x="3" y="1"/>
                  <a:pt x="3" y="1"/>
                </a:cubicBezTo>
                <a:cubicBezTo>
                  <a:pt x="2" y="1"/>
                  <a:pt x="2" y="0"/>
                  <a:pt x="1" y="0"/>
                </a:cubicBezTo>
              </a:path>
            </a:pathLst>
          </a:custGeom>
          <a:solidFill>
            <a:srgbClr val="D8CD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6" name="Freeform 222"/>
          <p:cNvSpPr/>
          <p:nvPr/>
        </p:nvSpPr>
        <p:spPr bwMode="auto">
          <a:xfrm>
            <a:off x="8904288" y="2317750"/>
            <a:ext cx="944563" cy="622300"/>
          </a:xfrm>
          <a:custGeom>
            <a:avLst/>
            <a:gdLst>
              <a:gd name="T0" fmla="*/ 56 w 67"/>
              <a:gd name="T1" fmla="*/ 0 h 44"/>
              <a:gd name="T2" fmla="*/ 55 w 67"/>
              <a:gd name="T3" fmla="*/ 0 h 44"/>
              <a:gd name="T4" fmla="*/ 40 w 67"/>
              <a:gd name="T5" fmla="*/ 12 h 44"/>
              <a:gd name="T6" fmla="*/ 39 w 67"/>
              <a:gd name="T7" fmla="*/ 15 h 44"/>
              <a:gd name="T8" fmla="*/ 37 w 67"/>
              <a:gd name="T9" fmla="*/ 16 h 44"/>
              <a:gd name="T10" fmla="*/ 32 w 67"/>
              <a:gd name="T11" fmla="*/ 15 h 44"/>
              <a:gd name="T12" fmla="*/ 28 w 67"/>
              <a:gd name="T13" fmla="*/ 12 h 44"/>
              <a:gd name="T14" fmla="*/ 23 w 67"/>
              <a:gd name="T15" fmla="*/ 11 h 44"/>
              <a:gd name="T16" fmla="*/ 17 w 67"/>
              <a:gd name="T17" fmla="*/ 14 h 44"/>
              <a:gd name="T18" fmla="*/ 9 w 67"/>
              <a:gd name="T19" fmla="*/ 19 h 44"/>
              <a:gd name="T20" fmla="*/ 7 w 67"/>
              <a:gd name="T21" fmla="*/ 27 h 44"/>
              <a:gd name="T22" fmla="*/ 6 w 67"/>
              <a:gd name="T23" fmla="*/ 27 h 44"/>
              <a:gd name="T24" fmla="*/ 1 w 67"/>
              <a:gd name="T25" fmla="*/ 34 h 44"/>
              <a:gd name="T26" fmla="*/ 9 w 67"/>
              <a:gd name="T27" fmla="*/ 43 h 44"/>
              <a:gd name="T28" fmla="*/ 14 w 67"/>
              <a:gd name="T29" fmla="*/ 44 h 44"/>
              <a:gd name="T30" fmla="*/ 20 w 67"/>
              <a:gd name="T31" fmla="*/ 41 h 44"/>
              <a:gd name="T32" fmla="*/ 20 w 67"/>
              <a:gd name="T33" fmla="*/ 41 h 44"/>
              <a:gd name="T34" fmla="*/ 24 w 67"/>
              <a:gd name="T35" fmla="*/ 39 h 44"/>
              <a:gd name="T36" fmla="*/ 25 w 67"/>
              <a:gd name="T37" fmla="*/ 39 h 44"/>
              <a:gd name="T38" fmla="*/ 33 w 67"/>
              <a:gd name="T39" fmla="*/ 35 h 44"/>
              <a:gd name="T40" fmla="*/ 37 w 67"/>
              <a:gd name="T41" fmla="*/ 28 h 44"/>
              <a:gd name="T42" fmla="*/ 39 w 67"/>
              <a:gd name="T43" fmla="*/ 24 h 44"/>
              <a:gd name="T44" fmla="*/ 45 w 67"/>
              <a:gd name="T45" fmla="*/ 19 h 44"/>
              <a:gd name="T46" fmla="*/ 52 w 67"/>
              <a:gd name="T47" fmla="*/ 21 h 44"/>
              <a:gd name="T48" fmla="*/ 56 w 67"/>
              <a:gd name="T49" fmla="*/ 21 h 44"/>
              <a:gd name="T50" fmla="*/ 60 w 67"/>
              <a:gd name="T51" fmla="*/ 18 h 44"/>
              <a:gd name="T52" fmla="*/ 60 w 67"/>
              <a:gd name="T53" fmla="*/ 11 h 44"/>
              <a:gd name="T54" fmla="*/ 63 w 67"/>
              <a:gd name="T55" fmla="*/ 6 h 44"/>
              <a:gd name="T56" fmla="*/ 66 w 67"/>
              <a:gd name="T57" fmla="*/ 4 h 44"/>
              <a:gd name="T58" fmla="*/ 56 w 67"/>
              <a:gd name="T5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44">
                <a:moveTo>
                  <a:pt x="56" y="0"/>
                </a:moveTo>
                <a:cubicBezTo>
                  <a:pt x="56" y="0"/>
                  <a:pt x="55" y="0"/>
                  <a:pt x="55" y="0"/>
                </a:cubicBezTo>
                <a:cubicBezTo>
                  <a:pt x="49" y="1"/>
                  <a:pt x="39" y="9"/>
                  <a:pt x="40" y="12"/>
                </a:cubicBezTo>
                <a:cubicBezTo>
                  <a:pt x="40" y="13"/>
                  <a:pt x="42" y="15"/>
                  <a:pt x="39" y="15"/>
                </a:cubicBezTo>
                <a:cubicBezTo>
                  <a:pt x="38" y="16"/>
                  <a:pt x="37" y="16"/>
                  <a:pt x="37" y="16"/>
                </a:cubicBezTo>
                <a:cubicBezTo>
                  <a:pt x="35" y="16"/>
                  <a:pt x="33" y="15"/>
                  <a:pt x="32" y="15"/>
                </a:cubicBezTo>
                <a:cubicBezTo>
                  <a:pt x="30" y="14"/>
                  <a:pt x="29" y="12"/>
                  <a:pt x="28" y="12"/>
                </a:cubicBezTo>
                <a:cubicBezTo>
                  <a:pt x="26" y="11"/>
                  <a:pt x="24" y="11"/>
                  <a:pt x="23" y="11"/>
                </a:cubicBezTo>
                <a:cubicBezTo>
                  <a:pt x="20" y="11"/>
                  <a:pt x="17" y="12"/>
                  <a:pt x="17" y="14"/>
                </a:cubicBezTo>
                <a:cubicBezTo>
                  <a:pt x="17" y="18"/>
                  <a:pt x="10" y="17"/>
                  <a:pt x="9" y="19"/>
                </a:cubicBezTo>
                <a:cubicBezTo>
                  <a:pt x="7" y="22"/>
                  <a:pt x="11" y="25"/>
                  <a:pt x="7" y="27"/>
                </a:cubicBezTo>
                <a:cubicBezTo>
                  <a:pt x="6" y="27"/>
                  <a:pt x="6" y="27"/>
                  <a:pt x="6" y="27"/>
                </a:cubicBezTo>
                <a:cubicBezTo>
                  <a:pt x="2" y="29"/>
                  <a:pt x="2" y="32"/>
                  <a:pt x="1" y="34"/>
                </a:cubicBezTo>
                <a:cubicBezTo>
                  <a:pt x="0" y="39"/>
                  <a:pt x="0" y="39"/>
                  <a:pt x="9" y="43"/>
                </a:cubicBezTo>
                <a:cubicBezTo>
                  <a:pt x="11" y="43"/>
                  <a:pt x="13" y="44"/>
                  <a:pt x="14" y="44"/>
                </a:cubicBezTo>
                <a:cubicBezTo>
                  <a:pt x="20" y="41"/>
                  <a:pt x="20" y="41"/>
                  <a:pt x="20" y="41"/>
                </a:cubicBezTo>
                <a:cubicBezTo>
                  <a:pt x="20" y="41"/>
                  <a:pt x="20" y="41"/>
                  <a:pt x="20" y="41"/>
                </a:cubicBezTo>
                <a:cubicBezTo>
                  <a:pt x="21" y="40"/>
                  <a:pt x="23" y="40"/>
                  <a:pt x="24" y="39"/>
                </a:cubicBezTo>
                <a:cubicBezTo>
                  <a:pt x="24" y="39"/>
                  <a:pt x="24" y="39"/>
                  <a:pt x="25" y="39"/>
                </a:cubicBezTo>
                <a:cubicBezTo>
                  <a:pt x="33" y="35"/>
                  <a:pt x="33" y="35"/>
                  <a:pt x="33" y="35"/>
                </a:cubicBezTo>
                <a:cubicBezTo>
                  <a:pt x="35" y="33"/>
                  <a:pt x="37" y="31"/>
                  <a:pt x="37" y="28"/>
                </a:cubicBezTo>
                <a:cubicBezTo>
                  <a:pt x="38" y="26"/>
                  <a:pt x="38" y="25"/>
                  <a:pt x="39" y="24"/>
                </a:cubicBezTo>
                <a:cubicBezTo>
                  <a:pt x="41" y="20"/>
                  <a:pt x="42" y="19"/>
                  <a:pt x="45" y="19"/>
                </a:cubicBezTo>
                <a:cubicBezTo>
                  <a:pt x="46" y="19"/>
                  <a:pt x="49" y="20"/>
                  <a:pt x="52" y="21"/>
                </a:cubicBezTo>
                <a:cubicBezTo>
                  <a:pt x="53" y="21"/>
                  <a:pt x="55" y="21"/>
                  <a:pt x="56" y="21"/>
                </a:cubicBezTo>
                <a:cubicBezTo>
                  <a:pt x="58" y="21"/>
                  <a:pt x="60" y="21"/>
                  <a:pt x="60" y="18"/>
                </a:cubicBezTo>
                <a:cubicBezTo>
                  <a:pt x="62" y="16"/>
                  <a:pt x="62" y="13"/>
                  <a:pt x="60" y="11"/>
                </a:cubicBezTo>
                <a:cubicBezTo>
                  <a:pt x="58" y="8"/>
                  <a:pt x="58" y="7"/>
                  <a:pt x="63" y="6"/>
                </a:cubicBezTo>
                <a:cubicBezTo>
                  <a:pt x="65" y="6"/>
                  <a:pt x="67" y="5"/>
                  <a:pt x="66" y="4"/>
                </a:cubicBezTo>
                <a:cubicBezTo>
                  <a:pt x="63" y="2"/>
                  <a:pt x="60" y="0"/>
                  <a:pt x="56"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7" name="Freeform 223"/>
          <p:cNvSpPr>
            <a:spLocks noEditPoints="1"/>
          </p:cNvSpPr>
          <p:nvPr/>
        </p:nvSpPr>
        <p:spPr bwMode="auto">
          <a:xfrm>
            <a:off x="9101138" y="2813050"/>
            <a:ext cx="268288" cy="127000"/>
          </a:xfrm>
          <a:custGeom>
            <a:avLst/>
            <a:gdLst>
              <a:gd name="T0" fmla="*/ 6 w 19"/>
              <a:gd name="T1" fmla="*/ 6 h 9"/>
              <a:gd name="T2" fmla="*/ 0 w 19"/>
              <a:gd name="T3" fmla="*/ 9 h 9"/>
              <a:gd name="T4" fmla="*/ 0 w 19"/>
              <a:gd name="T5" fmla="*/ 9 h 9"/>
              <a:gd name="T6" fmla="*/ 6 w 19"/>
              <a:gd name="T7" fmla="*/ 6 h 9"/>
              <a:gd name="T8" fmla="*/ 19 w 19"/>
              <a:gd name="T9" fmla="*/ 0 h 9"/>
              <a:gd name="T10" fmla="*/ 11 w 19"/>
              <a:gd name="T11" fmla="*/ 4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6" y="6"/>
                </a:moveTo>
                <a:cubicBezTo>
                  <a:pt x="0" y="9"/>
                  <a:pt x="0" y="9"/>
                  <a:pt x="0" y="9"/>
                </a:cubicBezTo>
                <a:cubicBezTo>
                  <a:pt x="0" y="9"/>
                  <a:pt x="0" y="9"/>
                  <a:pt x="0" y="9"/>
                </a:cubicBezTo>
                <a:cubicBezTo>
                  <a:pt x="3" y="9"/>
                  <a:pt x="4" y="8"/>
                  <a:pt x="6" y="6"/>
                </a:cubicBezTo>
                <a:moveTo>
                  <a:pt x="19" y="0"/>
                </a:moveTo>
                <a:cubicBezTo>
                  <a:pt x="11" y="4"/>
                  <a:pt x="11" y="4"/>
                  <a:pt x="11" y="4"/>
                </a:cubicBezTo>
                <a:cubicBezTo>
                  <a:pt x="14" y="3"/>
                  <a:pt x="17" y="2"/>
                  <a:pt x="19"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8" name="Freeform 224"/>
          <p:cNvSpPr/>
          <p:nvPr/>
        </p:nvSpPr>
        <p:spPr bwMode="auto">
          <a:xfrm>
            <a:off x="8748713" y="1908175"/>
            <a:ext cx="620713" cy="366713"/>
          </a:xfrm>
          <a:custGeom>
            <a:avLst/>
            <a:gdLst>
              <a:gd name="T0" fmla="*/ 38 w 44"/>
              <a:gd name="T1" fmla="*/ 0 h 26"/>
              <a:gd name="T2" fmla="*/ 34 w 44"/>
              <a:gd name="T3" fmla="*/ 2 h 26"/>
              <a:gd name="T4" fmla="*/ 32 w 44"/>
              <a:gd name="T5" fmla="*/ 4 h 26"/>
              <a:gd name="T6" fmla="*/ 22 w 44"/>
              <a:gd name="T7" fmla="*/ 8 h 26"/>
              <a:gd name="T8" fmla="*/ 19 w 44"/>
              <a:gd name="T9" fmla="*/ 8 h 26"/>
              <a:gd name="T10" fmla="*/ 15 w 44"/>
              <a:gd name="T11" fmla="*/ 7 h 26"/>
              <a:gd name="T12" fmla="*/ 3 w 44"/>
              <a:gd name="T13" fmla="*/ 13 h 26"/>
              <a:gd name="T14" fmla="*/ 6 w 44"/>
              <a:gd name="T15" fmla="*/ 22 h 26"/>
              <a:gd name="T16" fmla="*/ 11 w 44"/>
              <a:gd name="T17" fmla="*/ 26 h 26"/>
              <a:gd name="T18" fmla="*/ 18 w 44"/>
              <a:gd name="T19" fmla="*/ 24 h 26"/>
              <a:gd name="T20" fmla="*/ 31 w 44"/>
              <a:gd name="T21" fmla="*/ 19 h 26"/>
              <a:gd name="T22" fmla="*/ 33 w 44"/>
              <a:gd name="T23" fmla="*/ 19 h 26"/>
              <a:gd name="T24" fmla="*/ 34 w 44"/>
              <a:gd name="T25" fmla="*/ 19 h 26"/>
              <a:gd name="T26" fmla="*/ 42 w 44"/>
              <a:gd name="T27" fmla="*/ 11 h 26"/>
              <a:gd name="T28" fmla="*/ 43 w 44"/>
              <a:gd name="T29" fmla="*/ 5 h 26"/>
              <a:gd name="T30" fmla="*/ 41 w 44"/>
              <a:gd name="T31" fmla="*/ 1 h 26"/>
              <a:gd name="T32" fmla="*/ 38 w 44"/>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6">
                <a:moveTo>
                  <a:pt x="38" y="0"/>
                </a:moveTo>
                <a:cubicBezTo>
                  <a:pt x="37" y="0"/>
                  <a:pt x="35" y="1"/>
                  <a:pt x="34" y="2"/>
                </a:cubicBezTo>
                <a:cubicBezTo>
                  <a:pt x="33" y="3"/>
                  <a:pt x="32" y="3"/>
                  <a:pt x="32" y="4"/>
                </a:cubicBezTo>
                <a:cubicBezTo>
                  <a:pt x="30" y="7"/>
                  <a:pt x="26" y="8"/>
                  <a:pt x="22" y="8"/>
                </a:cubicBezTo>
                <a:cubicBezTo>
                  <a:pt x="21" y="8"/>
                  <a:pt x="20" y="8"/>
                  <a:pt x="19" y="8"/>
                </a:cubicBezTo>
                <a:cubicBezTo>
                  <a:pt x="17" y="7"/>
                  <a:pt x="16" y="7"/>
                  <a:pt x="15" y="7"/>
                </a:cubicBezTo>
                <a:cubicBezTo>
                  <a:pt x="10" y="7"/>
                  <a:pt x="6" y="9"/>
                  <a:pt x="3" y="13"/>
                </a:cubicBezTo>
                <a:cubicBezTo>
                  <a:pt x="0" y="17"/>
                  <a:pt x="0" y="18"/>
                  <a:pt x="6" y="22"/>
                </a:cubicBezTo>
                <a:cubicBezTo>
                  <a:pt x="8" y="23"/>
                  <a:pt x="8" y="26"/>
                  <a:pt x="11" y="26"/>
                </a:cubicBezTo>
                <a:cubicBezTo>
                  <a:pt x="15" y="26"/>
                  <a:pt x="17" y="25"/>
                  <a:pt x="18" y="24"/>
                </a:cubicBezTo>
                <a:cubicBezTo>
                  <a:pt x="22" y="21"/>
                  <a:pt x="25" y="19"/>
                  <a:pt x="31" y="19"/>
                </a:cubicBezTo>
                <a:cubicBezTo>
                  <a:pt x="31" y="19"/>
                  <a:pt x="32" y="19"/>
                  <a:pt x="33" y="19"/>
                </a:cubicBezTo>
                <a:cubicBezTo>
                  <a:pt x="33" y="19"/>
                  <a:pt x="33" y="19"/>
                  <a:pt x="34" y="19"/>
                </a:cubicBezTo>
                <a:cubicBezTo>
                  <a:pt x="41" y="19"/>
                  <a:pt x="44" y="15"/>
                  <a:pt x="42" y="11"/>
                </a:cubicBezTo>
                <a:cubicBezTo>
                  <a:pt x="41" y="9"/>
                  <a:pt x="41" y="7"/>
                  <a:pt x="43" y="5"/>
                </a:cubicBezTo>
                <a:cubicBezTo>
                  <a:pt x="44" y="3"/>
                  <a:pt x="44" y="2"/>
                  <a:pt x="41" y="1"/>
                </a:cubicBezTo>
                <a:cubicBezTo>
                  <a:pt x="40" y="1"/>
                  <a:pt x="39" y="0"/>
                  <a:pt x="38"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9" name="Freeform 225"/>
          <p:cNvSpPr/>
          <p:nvPr/>
        </p:nvSpPr>
        <p:spPr bwMode="auto">
          <a:xfrm>
            <a:off x="9426575" y="1709738"/>
            <a:ext cx="282575" cy="254000"/>
          </a:xfrm>
          <a:custGeom>
            <a:avLst/>
            <a:gdLst>
              <a:gd name="T0" fmla="*/ 1 w 20"/>
              <a:gd name="T1" fmla="*/ 0 h 18"/>
              <a:gd name="T2" fmla="*/ 1 w 20"/>
              <a:gd name="T3" fmla="*/ 0 h 18"/>
              <a:gd name="T4" fmla="*/ 7 w 20"/>
              <a:gd name="T5" fmla="*/ 9 h 18"/>
              <a:gd name="T6" fmla="*/ 15 w 20"/>
              <a:gd name="T7" fmla="*/ 18 h 18"/>
              <a:gd name="T8" fmla="*/ 18 w 20"/>
              <a:gd name="T9" fmla="*/ 7 h 18"/>
              <a:gd name="T10" fmla="*/ 16 w 20"/>
              <a:gd name="T11" fmla="*/ 5 h 18"/>
              <a:gd name="T12" fmla="*/ 16 w 20"/>
              <a:gd name="T13" fmla="*/ 5 h 18"/>
              <a:gd name="T14" fmla="*/ 16 w 20"/>
              <a:gd name="T15" fmla="*/ 5 h 18"/>
              <a:gd name="T16" fmla="*/ 1 w 20"/>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8">
                <a:moveTo>
                  <a:pt x="1" y="0"/>
                </a:moveTo>
                <a:cubicBezTo>
                  <a:pt x="1" y="0"/>
                  <a:pt x="1" y="0"/>
                  <a:pt x="1" y="0"/>
                </a:cubicBezTo>
                <a:cubicBezTo>
                  <a:pt x="0" y="5"/>
                  <a:pt x="3" y="8"/>
                  <a:pt x="7" y="9"/>
                </a:cubicBezTo>
                <a:cubicBezTo>
                  <a:pt x="14" y="11"/>
                  <a:pt x="9" y="16"/>
                  <a:pt x="15" y="18"/>
                </a:cubicBezTo>
                <a:cubicBezTo>
                  <a:pt x="20" y="15"/>
                  <a:pt x="19" y="11"/>
                  <a:pt x="18" y="7"/>
                </a:cubicBezTo>
                <a:cubicBezTo>
                  <a:pt x="18" y="7"/>
                  <a:pt x="17" y="5"/>
                  <a:pt x="16" y="5"/>
                </a:cubicBezTo>
                <a:cubicBezTo>
                  <a:pt x="16" y="5"/>
                  <a:pt x="16" y="5"/>
                  <a:pt x="16" y="5"/>
                </a:cubicBezTo>
                <a:cubicBezTo>
                  <a:pt x="16" y="5"/>
                  <a:pt x="16" y="5"/>
                  <a:pt x="16" y="5"/>
                </a:cubicBezTo>
                <a:cubicBezTo>
                  <a:pt x="9" y="5"/>
                  <a:pt x="6" y="2"/>
                  <a:pt x="1"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0" name="Freeform 226"/>
          <p:cNvSpPr/>
          <p:nvPr/>
        </p:nvSpPr>
        <p:spPr bwMode="auto">
          <a:xfrm>
            <a:off x="9440863" y="1709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B0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8" name="Freeform 229"/>
          <p:cNvSpPr/>
          <p:nvPr/>
        </p:nvSpPr>
        <p:spPr bwMode="auto">
          <a:xfrm>
            <a:off x="8988425" y="2416175"/>
            <a:ext cx="98425" cy="42863"/>
          </a:xfrm>
          <a:custGeom>
            <a:avLst/>
            <a:gdLst>
              <a:gd name="T0" fmla="*/ 3 w 7"/>
              <a:gd name="T1" fmla="*/ 0 h 3"/>
              <a:gd name="T2" fmla="*/ 1 w 7"/>
              <a:gd name="T3" fmla="*/ 2 h 3"/>
              <a:gd name="T4" fmla="*/ 4 w 7"/>
              <a:gd name="T5" fmla="*/ 3 h 3"/>
              <a:gd name="T6" fmla="*/ 4 w 7"/>
              <a:gd name="T7" fmla="*/ 3 h 3"/>
              <a:gd name="T8" fmla="*/ 6 w 7"/>
              <a:gd name="T9" fmla="*/ 1 h 3"/>
              <a:gd name="T10" fmla="*/ 3 w 7"/>
              <a:gd name="T11" fmla="*/ 0 h 3"/>
            </a:gdLst>
            <a:ahLst/>
            <a:cxnLst>
              <a:cxn ang="0">
                <a:pos x="T0" y="T1"/>
              </a:cxn>
              <a:cxn ang="0">
                <a:pos x="T2" y="T3"/>
              </a:cxn>
              <a:cxn ang="0">
                <a:pos x="T4" y="T5"/>
              </a:cxn>
              <a:cxn ang="0">
                <a:pos x="T6" y="T7"/>
              </a:cxn>
              <a:cxn ang="0">
                <a:pos x="T8" y="T9"/>
              </a:cxn>
              <a:cxn ang="0">
                <a:pos x="T10" y="T11"/>
              </a:cxn>
            </a:cxnLst>
            <a:rect l="0" t="0" r="r" b="b"/>
            <a:pathLst>
              <a:path w="7" h="3">
                <a:moveTo>
                  <a:pt x="3" y="0"/>
                </a:moveTo>
                <a:cubicBezTo>
                  <a:pt x="2" y="0"/>
                  <a:pt x="0" y="1"/>
                  <a:pt x="1" y="2"/>
                </a:cubicBezTo>
                <a:cubicBezTo>
                  <a:pt x="1" y="3"/>
                  <a:pt x="2" y="3"/>
                  <a:pt x="4" y="3"/>
                </a:cubicBezTo>
                <a:cubicBezTo>
                  <a:pt x="4" y="3"/>
                  <a:pt x="4" y="3"/>
                  <a:pt x="4" y="3"/>
                </a:cubicBezTo>
                <a:cubicBezTo>
                  <a:pt x="5" y="3"/>
                  <a:pt x="7" y="2"/>
                  <a:pt x="6" y="1"/>
                </a:cubicBezTo>
                <a:cubicBezTo>
                  <a:pt x="6" y="0"/>
                  <a:pt x="5" y="0"/>
                  <a:pt x="3"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9" name="Freeform 230"/>
          <p:cNvSpPr/>
          <p:nvPr/>
        </p:nvSpPr>
        <p:spPr bwMode="auto">
          <a:xfrm>
            <a:off x="9045575" y="3151188"/>
            <a:ext cx="69850" cy="42863"/>
          </a:xfrm>
          <a:custGeom>
            <a:avLst/>
            <a:gdLst>
              <a:gd name="T0" fmla="*/ 4 w 5"/>
              <a:gd name="T1" fmla="*/ 0 h 3"/>
              <a:gd name="T2" fmla="*/ 3 w 5"/>
              <a:gd name="T3" fmla="*/ 0 h 3"/>
              <a:gd name="T4" fmla="*/ 1 w 5"/>
              <a:gd name="T5" fmla="*/ 2 h 3"/>
              <a:gd name="T6" fmla="*/ 2 w 5"/>
              <a:gd name="T7" fmla="*/ 3 h 3"/>
              <a:gd name="T8" fmla="*/ 3 w 5"/>
              <a:gd name="T9" fmla="*/ 3 h 3"/>
              <a:gd name="T10" fmla="*/ 5 w 5"/>
              <a:gd name="T11" fmla="*/ 1 h 3"/>
              <a:gd name="T12" fmla="*/ 4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4" y="0"/>
                </a:moveTo>
                <a:cubicBezTo>
                  <a:pt x="3" y="0"/>
                  <a:pt x="3" y="0"/>
                  <a:pt x="3" y="0"/>
                </a:cubicBezTo>
                <a:cubicBezTo>
                  <a:pt x="1" y="0"/>
                  <a:pt x="1" y="1"/>
                  <a:pt x="1" y="2"/>
                </a:cubicBezTo>
                <a:cubicBezTo>
                  <a:pt x="0" y="3"/>
                  <a:pt x="1" y="3"/>
                  <a:pt x="2" y="3"/>
                </a:cubicBezTo>
                <a:cubicBezTo>
                  <a:pt x="2" y="3"/>
                  <a:pt x="2" y="3"/>
                  <a:pt x="3" y="3"/>
                </a:cubicBezTo>
                <a:cubicBezTo>
                  <a:pt x="4" y="3"/>
                  <a:pt x="5" y="2"/>
                  <a:pt x="5" y="1"/>
                </a:cubicBezTo>
                <a:cubicBezTo>
                  <a:pt x="5" y="1"/>
                  <a:pt x="5" y="0"/>
                  <a:pt x="4"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8" name="Freeform 232"/>
          <p:cNvSpPr/>
          <p:nvPr/>
        </p:nvSpPr>
        <p:spPr bwMode="auto">
          <a:xfrm>
            <a:off x="10145713" y="3306763"/>
            <a:ext cx="71438" cy="28575"/>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1" y="1"/>
                  <a:pt x="2" y="2"/>
                  <a:pt x="5" y="2"/>
                </a:cubicBezTo>
                <a:cubicBezTo>
                  <a:pt x="5" y="2"/>
                  <a:pt x="5" y="2"/>
                  <a:pt x="5" y="2"/>
                </a:cubicBezTo>
                <a:cubicBezTo>
                  <a:pt x="3" y="2"/>
                  <a:pt x="2" y="1"/>
                  <a:pt x="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9" name="Freeform 233"/>
          <p:cNvSpPr/>
          <p:nvPr/>
        </p:nvSpPr>
        <p:spPr bwMode="auto">
          <a:xfrm>
            <a:off x="10145713" y="3306763"/>
            <a:ext cx="71438" cy="285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0" y="0"/>
                  <a:pt x="0" y="0"/>
                  <a:pt x="0" y="0"/>
                </a:cubicBezTo>
                <a:cubicBezTo>
                  <a:pt x="2" y="1"/>
                  <a:pt x="3" y="2"/>
                  <a:pt x="5" y="2"/>
                </a:cubicBezTo>
                <a:cubicBezTo>
                  <a:pt x="4" y="1"/>
                  <a:pt x="3" y="0"/>
                  <a:pt x="0" y="0"/>
                </a:cubicBezTo>
              </a:path>
            </a:pathLst>
          </a:custGeom>
          <a:solidFill>
            <a:srgbClr val="C0B7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0" name="Freeform 234"/>
          <p:cNvSpPr/>
          <p:nvPr/>
        </p:nvSpPr>
        <p:spPr bwMode="auto">
          <a:xfrm>
            <a:off x="4092575" y="0"/>
            <a:ext cx="366713" cy="42863"/>
          </a:xfrm>
          <a:custGeom>
            <a:avLst/>
            <a:gdLst>
              <a:gd name="T0" fmla="*/ 26 w 26"/>
              <a:gd name="T1" fmla="*/ 0 h 3"/>
              <a:gd name="T2" fmla="*/ 0 w 26"/>
              <a:gd name="T3" fmla="*/ 0 h 3"/>
              <a:gd name="T4" fmla="*/ 1 w 26"/>
              <a:gd name="T5" fmla="*/ 1 h 3"/>
              <a:gd name="T6" fmla="*/ 4 w 26"/>
              <a:gd name="T7" fmla="*/ 3 h 3"/>
              <a:gd name="T8" fmla="*/ 6 w 26"/>
              <a:gd name="T9" fmla="*/ 3 h 3"/>
              <a:gd name="T10" fmla="*/ 26 w 26"/>
              <a:gd name="T11" fmla="*/ 0 h 3"/>
            </a:gdLst>
            <a:ahLst/>
            <a:cxnLst>
              <a:cxn ang="0">
                <a:pos x="T0" y="T1"/>
              </a:cxn>
              <a:cxn ang="0">
                <a:pos x="T2" y="T3"/>
              </a:cxn>
              <a:cxn ang="0">
                <a:pos x="T4" y="T5"/>
              </a:cxn>
              <a:cxn ang="0">
                <a:pos x="T6" y="T7"/>
              </a:cxn>
              <a:cxn ang="0">
                <a:pos x="T8" y="T9"/>
              </a:cxn>
              <a:cxn ang="0">
                <a:pos x="T10" y="T11"/>
              </a:cxn>
            </a:cxnLst>
            <a:rect l="0" t="0" r="r" b="b"/>
            <a:pathLst>
              <a:path w="26" h="3">
                <a:moveTo>
                  <a:pt x="26" y="0"/>
                </a:moveTo>
                <a:cubicBezTo>
                  <a:pt x="0" y="0"/>
                  <a:pt x="0" y="0"/>
                  <a:pt x="0" y="0"/>
                </a:cubicBezTo>
                <a:cubicBezTo>
                  <a:pt x="1" y="1"/>
                  <a:pt x="1" y="1"/>
                  <a:pt x="1" y="1"/>
                </a:cubicBezTo>
                <a:cubicBezTo>
                  <a:pt x="1" y="2"/>
                  <a:pt x="3" y="3"/>
                  <a:pt x="4" y="3"/>
                </a:cubicBezTo>
                <a:cubicBezTo>
                  <a:pt x="5" y="3"/>
                  <a:pt x="5" y="3"/>
                  <a:pt x="6" y="3"/>
                </a:cubicBezTo>
                <a:cubicBezTo>
                  <a:pt x="12" y="1"/>
                  <a:pt x="20" y="1"/>
                  <a:pt x="26"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1" name="Freeform 235"/>
          <p:cNvSpPr/>
          <p:nvPr/>
        </p:nvSpPr>
        <p:spPr bwMode="auto">
          <a:xfrm>
            <a:off x="4656138" y="339725"/>
            <a:ext cx="57150" cy="41275"/>
          </a:xfrm>
          <a:custGeom>
            <a:avLst/>
            <a:gdLst>
              <a:gd name="T0" fmla="*/ 2 w 4"/>
              <a:gd name="T1" fmla="*/ 0 h 3"/>
              <a:gd name="T2" fmla="*/ 2 w 4"/>
              <a:gd name="T3" fmla="*/ 0 h 3"/>
              <a:gd name="T4" fmla="*/ 0 w 4"/>
              <a:gd name="T5" fmla="*/ 2 h 3"/>
              <a:gd name="T6" fmla="*/ 2 w 4"/>
              <a:gd name="T7" fmla="*/ 3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2" y="0"/>
                  <a:pt x="2" y="0"/>
                  <a:pt x="2" y="0"/>
                </a:cubicBezTo>
                <a:cubicBezTo>
                  <a:pt x="1" y="0"/>
                  <a:pt x="0" y="1"/>
                  <a:pt x="0" y="2"/>
                </a:cubicBezTo>
                <a:cubicBezTo>
                  <a:pt x="0" y="2"/>
                  <a:pt x="1" y="3"/>
                  <a:pt x="2" y="3"/>
                </a:cubicBezTo>
                <a:cubicBezTo>
                  <a:pt x="3" y="3"/>
                  <a:pt x="4" y="2"/>
                  <a:pt x="4" y="2"/>
                </a:cubicBezTo>
                <a:cubicBezTo>
                  <a:pt x="4" y="1"/>
                  <a:pt x="4" y="0"/>
                  <a:pt x="2"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7" name="Freeform 236"/>
          <p:cNvSpPr/>
          <p:nvPr/>
        </p:nvSpPr>
        <p:spPr bwMode="auto">
          <a:xfrm>
            <a:off x="5672138" y="239713"/>
            <a:ext cx="71438" cy="42863"/>
          </a:xfrm>
          <a:custGeom>
            <a:avLst/>
            <a:gdLst>
              <a:gd name="T0" fmla="*/ 2 w 5"/>
              <a:gd name="T1" fmla="*/ 0 h 3"/>
              <a:gd name="T2" fmla="*/ 0 w 5"/>
              <a:gd name="T3" fmla="*/ 2 h 3"/>
              <a:gd name="T4" fmla="*/ 2 w 5"/>
              <a:gd name="T5" fmla="*/ 3 h 3"/>
              <a:gd name="T6" fmla="*/ 3 w 5"/>
              <a:gd name="T7" fmla="*/ 3 h 3"/>
              <a:gd name="T8" fmla="*/ 5 w 5"/>
              <a:gd name="T9" fmla="*/ 2 h 3"/>
              <a:gd name="T10" fmla="*/ 2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1" y="0"/>
                  <a:pt x="0" y="1"/>
                  <a:pt x="0" y="2"/>
                </a:cubicBezTo>
                <a:cubicBezTo>
                  <a:pt x="0" y="2"/>
                  <a:pt x="1" y="3"/>
                  <a:pt x="2" y="3"/>
                </a:cubicBezTo>
                <a:cubicBezTo>
                  <a:pt x="3" y="3"/>
                  <a:pt x="3" y="3"/>
                  <a:pt x="3" y="3"/>
                </a:cubicBezTo>
                <a:cubicBezTo>
                  <a:pt x="4" y="3"/>
                  <a:pt x="4" y="2"/>
                  <a:pt x="5" y="2"/>
                </a:cubicBezTo>
                <a:cubicBezTo>
                  <a:pt x="4" y="1"/>
                  <a:pt x="4" y="1"/>
                  <a:pt x="2" y="0"/>
                </a:cubicBezTo>
                <a:cubicBezTo>
                  <a:pt x="2" y="0"/>
                  <a:pt x="2" y="0"/>
                  <a:pt x="2" y="0"/>
                </a:cubicBezTo>
              </a:path>
            </a:pathLst>
          </a:custGeom>
          <a:solidFill>
            <a:srgbClr val="66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8" name="Freeform 237"/>
          <p:cNvSpPr/>
          <p:nvPr/>
        </p:nvSpPr>
        <p:spPr bwMode="auto">
          <a:xfrm>
            <a:off x="5813425" y="974725"/>
            <a:ext cx="42863" cy="14288"/>
          </a:xfrm>
          <a:custGeom>
            <a:avLst/>
            <a:gdLst>
              <a:gd name="T0" fmla="*/ 1 w 3"/>
              <a:gd name="T1" fmla="*/ 0 h 1"/>
              <a:gd name="T2" fmla="*/ 0 w 3"/>
              <a:gd name="T3" fmla="*/ 0 h 1"/>
              <a:gd name="T4" fmla="*/ 1 w 3"/>
              <a:gd name="T5" fmla="*/ 1 h 1"/>
              <a:gd name="T6" fmla="*/ 1 w 3"/>
              <a:gd name="T7" fmla="*/ 1 h 1"/>
              <a:gd name="T8" fmla="*/ 3 w 3"/>
              <a:gd name="T9" fmla="*/ 1 h 1"/>
              <a:gd name="T10" fmla="*/ 2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0" y="0"/>
                  <a:pt x="0" y="0"/>
                </a:cubicBezTo>
                <a:cubicBezTo>
                  <a:pt x="0" y="1"/>
                  <a:pt x="0" y="1"/>
                  <a:pt x="1" y="1"/>
                </a:cubicBezTo>
                <a:cubicBezTo>
                  <a:pt x="1" y="1"/>
                  <a:pt x="1" y="1"/>
                  <a:pt x="1" y="1"/>
                </a:cubicBezTo>
                <a:cubicBezTo>
                  <a:pt x="1" y="1"/>
                  <a:pt x="2" y="1"/>
                  <a:pt x="3" y="1"/>
                </a:cubicBezTo>
                <a:cubicBezTo>
                  <a:pt x="2" y="0"/>
                  <a:pt x="2" y="0"/>
                  <a:pt x="2" y="0"/>
                </a:cubicBezTo>
                <a:cubicBezTo>
                  <a:pt x="2" y="0"/>
                  <a:pt x="2" y="0"/>
                  <a:pt x="1" y="0"/>
                </a:cubicBezTo>
              </a:path>
            </a:pathLst>
          </a:custGeom>
          <a:solidFill>
            <a:srgbClr val="66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4" name="Rectangle 242"/>
          <p:cNvSpPr>
            <a:spLocks noChangeArrowheads="1"/>
          </p:cNvSpPr>
          <p:nvPr/>
        </p:nvSpPr>
        <p:spPr bwMode="auto">
          <a:xfrm>
            <a:off x="0" y="4522788"/>
            <a:ext cx="12192000" cy="2491491"/>
          </a:xfrm>
          <a:prstGeom prst="rect">
            <a:avLst/>
          </a:prstGeom>
          <a:solidFill>
            <a:srgbClr val="E3D7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75" name="Rectangle 243"/>
          <p:cNvSpPr>
            <a:spLocks noChangeArrowheads="1"/>
          </p:cNvSpPr>
          <p:nvPr/>
        </p:nvSpPr>
        <p:spPr bwMode="auto">
          <a:xfrm>
            <a:off x="0" y="4522788"/>
            <a:ext cx="12192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9" name="Freeform 331"/>
          <p:cNvSpPr/>
          <p:nvPr/>
        </p:nvSpPr>
        <p:spPr bwMode="auto">
          <a:xfrm>
            <a:off x="0" y="4381501"/>
            <a:ext cx="0" cy="1751013"/>
          </a:xfrm>
          <a:custGeom>
            <a:avLst/>
            <a:gdLst>
              <a:gd name="T0" fmla="*/ 0 h 124"/>
              <a:gd name="T1" fmla="*/ 0 h 124"/>
              <a:gd name="T2" fmla="*/ 124 h 124"/>
              <a:gd name="T3" fmla="*/ 124 h 124"/>
              <a:gd name="T4" fmla="*/ 118 h 124"/>
              <a:gd name="T5" fmla="*/ 118 h 124"/>
              <a:gd name="T6" fmla="*/ 42 h 124"/>
              <a:gd name="T7" fmla="*/ 10 h 124"/>
              <a:gd name="T8" fmla="*/ 10 h 124"/>
              <a:gd name="T9" fmla="*/ 0 h 12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24">
                <a:moveTo>
                  <a:pt x="0" y="0"/>
                </a:moveTo>
                <a:cubicBezTo>
                  <a:pt x="0" y="0"/>
                  <a:pt x="0" y="0"/>
                  <a:pt x="0" y="0"/>
                </a:cubicBezTo>
                <a:cubicBezTo>
                  <a:pt x="0" y="124"/>
                  <a:pt x="0" y="124"/>
                  <a:pt x="0" y="124"/>
                </a:cubicBezTo>
                <a:cubicBezTo>
                  <a:pt x="0" y="124"/>
                  <a:pt x="0" y="124"/>
                  <a:pt x="0" y="124"/>
                </a:cubicBezTo>
                <a:cubicBezTo>
                  <a:pt x="0" y="118"/>
                  <a:pt x="0" y="118"/>
                  <a:pt x="0" y="118"/>
                </a:cubicBezTo>
                <a:cubicBezTo>
                  <a:pt x="0" y="118"/>
                  <a:pt x="0" y="118"/>
                  <a:pt x="0" y="118"/>
                </a:cubicBezTo>
                <a:cubicBezTo>
                  <a:pt x="0" y="42"/>
                  <a:pt x="0" y="42"/>
                  <a:pt x="0" y="42"/>
                </a:cubicBezTo>
                <a:cubicBezTo>
                  <a:pt x="0" y="32"/>
                  <a:pt x="0" y="21"/>
                  <a:pt x="0" y="10"/>
                </a:cubicBezTo>
                <a:cubicBezTo>
                  <a:pt x="0" y="10"/>
                  <a:pt x="0" y="10"/>
                  <a:pt x="0" y="10"/>
                </a:cubicBezTo>
                <a:cubicBezTo>
                  <a:pt x="0" y="0"/>
                  <a:pt x="0" y="0"/>
                  <a:pt x="0" y="0"/>
                </a:cubicBezTo>
              </a:path>
            </a:pathLst>
          </a:custGeom>
          <a:solidFill>
            <a:srgbClr val="7979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1" name="Freeform 341"/>
          <p:cNvSpPr/>
          <p:nvPr/>
        </p:nvSpPr>
        <p:spPr bwMode="auto">
          <a:xfrm>
            <a:off x="0" y="6359526"/>
            <a:ext cx="0" cy="1214438"/>
          </a:xfrm>
          <a:custGeom>
            <a:avLst/>
            <a:gdLst>
              <a:gd name="T0" fmla="*/ 0 h 86"/>
              <a:gd name="T1" fmla="*/ 86 h 86"/>
              <a:gd name="T2" fmla="*/ 86 h 86"/>
              <a:gd name="T3" fmla="*/ 80 h 86"/>
              <a:gd name="T4" fmla="*/ 80 h 86"/>
              <a:gd name="T5" fmla="*/ 19 h 86"/>
              <a:gd name="T6" fmla="*/ 13 h 86"/>
              <a:gd name="T7" fmla="*/ 13 h 86"/>
              <a:gd name="T8" fmla="*/ 0 h 86"/>
              <a:gd name="T9" fmla="*/ 0 h 8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86">
                <a:moveTo>
                  <a:pt x="0" y="0"/>
                </a:moveTo>
                <a:cubicBezTo>
                  <a:pt x="0" y="86"/>
                  <a:pt x="0" y="86"/>
                  <a:pt x="0" y="86"/>
                </a:cubicBezTo>
                <a:cubicBezTo>
                  <a:pt x="0" y="86"/>
                  <a:pt x="0" y="86"/>
                  <a:pt x="0" y="86"/>
                </a:cubicBezTo>
                <a:cubicBezTo>
                  <a:pt x="0" y="80"/>
                  <a:pt x="0" y="80"/>
                  <a:pt x="0" y="80"/>
                </a:cubicBezTo>
                <a:cubicBezTo>
                  <a:pt x="0" y="80"/>
                  <a:pt x="0" y="80"/>
                  <a:pt x="0" y="80"/>
                </a:cubicBezTo>
                <a:cubicBezTo>
                  <a:pt x="0" y="19"/>
                  <a:pt x="0" y="19"/>
                  <a:pt x="0" y="19"/>
                </a:cubicBezTo>
                <a:cubicBezTo>
                  <a:pt x="0" y="17"/>
                  <a:pt x="0" y="15"/>
                  <a:pt x="0" y="13"/>
                </a:cubicBezTo>
                <a:cubicBezTo>
                  <a:pt x="0" y="13"/>
                  <a:pt x="0" y="13"/>
                  <a:pt x="0" y="13"/>
                </a:cubicBezTo>
                <a:cubicBezTo>
                  <a:pt x="0" y="0"/>
                  <a:pt x="0" y="0"/>
                  <a:pt x="0" y="0"/>
                </a:cubicBezTo>
                <a:cubicBezTo>
                  <a:pt x="0" y="0"/>
                  <a:pt x="0" y="0"/>
                  <a:pt x="0" y="0"/>
                </a:cubicBezTo>
              </a:path>
            </a:pathLst>
          </a:custGeom>
          <a:solidFill>
            <a:srgbClr val="7979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801" name="组合 1800"/>
          <p:cNvGrpSpPr/>
          <p:nvPr/>
        </p:nvGrpSpPr>
        <p:grpSpPr>
          <a:xfrm>
            <a:off x="2878536" y="1284288"/>
            <a:ext cx="6411118" cy="7814481"/>
            <a:chOff x="3359150" y="1893888"/>
            <a:chExt cx="5461000" cy="6656387"/>
          </a:xfrm>
          <a:effectLst>
            <a:outerShdw blurRad="63500" sx="102000" sy="102000" algn="ctr" rotWithShape="0">
              <a:prstClr val="black">
                <a:alpha val="40000"/>
              </a:prstClr>
            </a:outerShdw>
          </a:effectLst>
        </p:grpSpPr>
        <p:sp>
          <p:nvSpPr>
            <p:cNvPr id="1350"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2"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6"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7" name="Freeform 153"/>
            <p:cNvSpPr/>
            <p:nvPr/>
          </p:nvSpPr>
          <p:spPr bwMode="auto">
            <a:xfrm>
              <a:off x="3359150" y="2813050"/>
              <a:ext cx="69850" cy="26988"/>
            </a:xfrm>
            <a:custGeom>
              <a:avLst/>
              <a:gdLst>
                <a:gd name="T0" fmla="*/ 3 w 5"/>
                <a:gd name="T1" fmla="*/ 0 h 2"/>
                <a:gd name="T2" fmla="*/ 2 w 5"/>
                <a:gd name="T3" fmla="*/ 0 h 2"/>
                <a:gd name="T4" fmla="*/ 0 w 5"/>
                <a:gd name="T5" fmla="*/ 1 h 2"/>
                <a:gd name="T6" fmla="*/ 2 w 5"/>
                <a:gd name="T7" fmla="*/ 2 h 2"/>
                <a:gd name="T8" fmla="*/ 3 w 5"/>
                <a:gd name="T9" fmla="*/ 2 h 2"/>
                <a:gd name="T10" fmla="*/ 5 w 5"/>
                <a:gd name="T11" fmla="*/ 1 h 2"/>
                <a:gd name="T12" fmla="*/ 3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0"/>
                  </a:moveTo>
                  <a:cubicBezTo>
                    <a:pt x="2" y="0"/>
                    <a:pt x="2" y="0"/>
                    <a:pt x="2" y="0"/>
                  </a:cubicBezTo>
                  <a:cubicBezTo>
                    <a:pt x="1" y="0"/>
                    <a:pt x="0" y="0"/>
                    <a:pt x="0" y="1"/>
                  </a:cubicBezTo>
                  <a:cubicBezTo>
                    <a:pt x="0" y="2"/>
                    <a:pt x="1" y="2"/>
                    <a:pt x="2" y="2"/>
                  </a:cubicBezTo>
                  <a:cubicBezTo>
                    <a:pt x="2" y="2"/>
                    <a:pt x="2" y="2"/>
                    <a:pt x="3" y="2"/>
                  </a:cubicBezTo>
                  <a:cubicBezTo>
                    <a:pt x="4" y="2"/>
                    <a:pt x="5" y="2"/>
                    <a:pt x="5" y="1"/>
                  </a:cubicBezTo>
                  <a:cubicBezTo>
                    <a:pt x="5" y="0"/>
                    <a:pt x="4" y="0"/>
                    <a:pt x="3"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7" name="Freeform 228"/>
            <p:cNvSpPr/>
            <p:nvPr/>
          </p:nvSpPr>
          <p:spPr bwMode="auto">
            <a:xfrm>
              <a:off x="8466138" y="2755900"/>
              <a:ext cx="141288" cy="84138"/>
            </a:xfrm>
            <a:custGeom>
              <a:avLst/>
              <a:gdLst>
                <a:gd name="T0" fmla="*/ 10 w 10"/>
                <a:gd name="T1" fmla="*/ 0 h 6"/>
                <a:gd name="T2" fmla="*/ 4 w 10"/>
                <a:gd name="T3" fmla="*/ 2 h 6"/>
                <a:gd name="T4" fmla="*/ 1 w 10"/>
                <a:gd name="T5" fmla="*/ 6 h 6"/>
                <a:gd name="T6" fmla="*/ 10 w 10"/>
                <a:gd name="T7" fmla="*/ 0 h 6"/>
              </a:gdLst>
              <a:ahLst/>
              <a:cxnLst>
                <a:cxn ang="0">
                  <a:pos x="T0" y="T1"/>
                </a:cxn>
                <a:cxn ang="0">
                  <a:pos x="T2" y="T3"/>
                </a:cxn>
                <a:cxn ang="0">
                  <a:pos x="T4" y="T5"/>
                </a:cxn>
                <a:cxn ang="0">
                  <a:pos x="T6" y="T7"/>
                </a:cxn>
              </a:cxnLst>
              <a:rect l="0" t="0" r="r" b="b"/>
              <a:pathLst>
                <a:path w="10" h="6">
                  <a:moveTo>
                    <a:pt x="10" y="0"/>
                  </a:moveTo>
                  <a:cubicBezTo>
                    <a:pt x="8" y="1"/>
                    <a:pt x="6" y="2"/>
                    <a:pt x="4" y="2"/>
                  </a:cubicBezTo>
                  <a:cubicBezTo>
                    <a:pt x="1" y="3"/>
                    <a:pt x="0" y="4"/>
                    <a:pt x="1" y="6"/>
                  </a:cubicBezTo>
                  <a:cubicBezTo>
                    <a:pt x="10" y="0"/>
                    <a:pt x="10" y="0"/>
                    <a:pt x="10"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7" name="Freeform 231"/>
            <p:cNvSpPr/>
            <p:nvPr/>
          </p:nvSpPr>
          <p:spPr bwMode="auto">
            <a:xfrm>
              <a:off x="8763000" y="3009900"/>
              <a:ext cx="57150" cy="42863"/>
            </a:xfrm>
            <a:custGeom>
              <a:avLst/>
              <a:gdLst>
                <a:gd name="T0" fmla="*/ 2 w 4"/>
                <a:gd name="T1" fmla="*/ 0 h 3"/>
                <a:gd name="T2" fmla="*/ 0 w 4"/>
                <a:gd name="T3" fmla="*/ 2 h 3"/>
                <a:gd name="T4" fmla="*/ 2 w 4"/>
                <a:gd name="T5" fmla="*/ 3 h 3"/>
                <a:gd name="T6" fmla="*/ 2 w 4"/>
                <a:gd name="T7" fmla="*/ 3 h 3"/>
                <a:gd name="T8" fmla="*/ 4 w 4"/>
                <a:gd name="T9" fmla="*/ 1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0" y="1"/>
                    <a:pt x="0" y="2"/>
                  </a:cubicBezTo>
                  <a:cubicBezTo>
                    <a:pt x="0" y="2"/>
                    <a:pt x="1" y="3"/>
                    <a:pt x="2" y="3"/>
                  </a:cubicBezTo>
                  <a:cubicBezTo>
                    <a:pt x="2" y="3"/>
                    <a:pt x="2" y="3"/>
                    <a:pt x="2" y="3"/>
                  </a:cubicBezTo>
                  <a:cubicBezTo>
                    <a:pt x="3" y="3"/>
                    <a:pt x="4" y="2"/>
                    <a:pt x="4" y="1"/>
                  </a:cubicBezTo>
                  <a:cubicBezTo>
                    <a:pt x="4" y="1"/>
                    <a:pt x="3" y="0"/>
                    <a:pt x="2"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1"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2"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5"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6"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7"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8"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9"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0"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1"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51" name="文本框 650"/>
          <p:cNvSpPr txBox="1"/>
          <p:nvPr/>
        </p:nvSpPr>
        <p:spPr>
          <a:xfrm>
            <a:off x="4333526" y="3266007"/>
            <a:ext cx="3545964" cy="1200329"/>
          </a:xfrm>
          <a:prstGeom prst="rect">
            <a:avLst/>
          </a:prstGeom>
          <a:noFill/>
        </p:spPr>
        <p:txBody>
          <a:bodyPr wrap="square" rtlCol="0">
            <a:spAutoFit/>
          </a:bodyPr>
          <a:lstStyle/>
          <a:p>
            <a:pPr algn="ctr"/>
            <a:r>
              <a:rPr lang="zh-CN" altLang="en-US" sz="3600" dirty="0">
                <a:latin typeface="造字工房力黑（非商用）常规体" pitchFamily="50" charset="-122"/>
                <a:ea typeface="造字工房力黑（非商用）常规体" pitchFamily="50" charset="-122"/>
              </a:rPr>
              <a:t>复古商业</a:t>
            </a:r>
            <a:endParaRPr lang="en-US" altLang="zh-CN" sz="3600" dirty="0">
              <a:latin typeface="造字工房力黑（非商用）常规体" pitchFamily="50" charset="-122"/>
              <a:ea typeface="造字工房力黑（非商用）常规体" pitchFamily="50" charset="-122"/>
            </a:endParaRPr>
          </a:p>
          <a:p>
            <a:pPr algn="ctr"/>
            <a:r>
              <a:rPr lang="zh-CN" altLang="en-US" sz="3600" dirty="0">
                <a:latin typeface="造字工房力黑（非商用）常规体" pitchFamily="50" charset="-122"/>
                <a:ea typeface="造字工房力黑（非商用）常规体" pitchFamily="50" charset="-122"/>
              </a:rPr>
              <a:t>策划书</a:t>
            </a:r>
            <a:r>
              <a:rPr lang="en-US" altLang="zh-CN" sz="3600" dirty="0">
                <a:latin typeface="造字工房力黑（非商用）常规体" pitchFamily="50" charset="-122"/>
                <a:ea typeface="造字工房力黑（非商用）常规体" pitchFamily="50" charset="-122"/>
              </a:rPr>
              <a:t>PPT</a:t>
            </a:r>
            <a:r>
              <a:rPr lang="zh-CN" altLang="en-US" sz="3600" dirty="0">
                <a:latin typeface="造字工房力黑（非商用）常规体" pitchFamily="50" charset="-122"/>
                <a:ea typeface="造字工房力黑（非商用）常规体" pitchFamily="50" charset="-122"/>
              </a:rPr>
              <a:t>模板</a:t>
            </a:r>
          </a:p>
        </p:txBody>
      </p:sp>
      <p:sp>
        <p:nvSpPr>
          <p:cNvPr id="1803" name="矩形 1802"/>
          <p:cNvSpPr/>
          <p:nvPr/>
        </p:nvSpPr>
        <p:spPr>
          <a:xfrm>
            <a:off x="4872930" y="4459958"/>
            <a:ext cx="2504333" cy="646331"/>
          </a:xfrm>
          <a:prstGeom prst="rect">
            <a:avLst/>
          </a:prstGeom>
        </p:spPr>
        <p:txBody>
          <a:bodyPr wrap="square">
            <a:spAutoFit/>
          </a:bodyPr>
          <a:lstStyle/>
          <a:p>
            <a:pPr algn="ctr"/>
            <a:r>
              <a:rPr lang="zh-CN" altLang="en-US" dirty="0"/>
              <a:t>汇报人：精进君</a:t>
            </a:r>
            <a:endParaRPr lang="en-US" altLang="zh-CN" dirty="0"/>
          </a:p>
          <a:p>
            <a:pPr algn="ctr"/>
            <a:r>
              <a:rPr lang="zh-CN" altLang="en-US" dirty="0"/>
              <a:t>汇报时间：</a:t>
            </a:r>
            <a:r>
              <a:rPr lang="en-US" altLang="zh-CN" dirty="0"/>
              <a:t>20xx</a:t>
            </a:r>
            <a:r>
              <a:rPr lang="zh-CN" altLang="en-US" dirty="0"/>
              <a:t>年</a:t>
            </a:r>
            <a:r>
              <a:rPr lang="en-US" altLang="zh-CN" dirty="0"/>
              <a:t>xx</a:t>
            </a:r>
            <a:r>
              <a:rPr lang="zh-CN" altLang="en-US" dirty="0"/>
              <a:t>月</a:t>
            </a:r>
          </a:p>
        </p:txBody>
      </p:sp>
      <p:pic>
        <p:nvPicPr>
          <p:cNvPr id="2" name="The Ready Set - Love Like Wo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2867" y="-1312334"/>
            <a:ext cx="406400" cy="406400"/>
          </a:xfrm>
          <a:prstGeom prst="rect">
            <a:avLst/>
          </a:prstGeom>
        </p:spPr>
      </p:pic>
      <p:sp>
        <p:nvSpPr>
          <p:cNvPr id="3" name="矩形 2"/>
          <p:cNvSpPr/>
          <p:nvPr>
            <p:custDataLst>
              <p:tags r:id="rId3"/>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1"/>
                                        </p:tgtEl>
                                        <p:attrNameLst>
                                          <p:attrName>style.visibility</p:attrName>
                                        </p:attrNameLst>
                                      </p:cBhvr>
                                      <p:to>
                                        <p:strVal val="visible"/>
                                      </p:to>
                                    </p:set>
                                    <p:anim calcmode="lin" valueType="num">
                                      <p:cBhvr>
                                        <p:cTn id="7" dur="500" fill="hold"/>
                                        <p:tgtEl>
                                          <p:spTgt spid="651"/>
                                        </p:tgtEl>
                                        <p:attrNameLst>
                                          <p:attrName>ppt_w</p:attrName>
                                        </p:attrNameLst>
                                      </p:cBhvr>
                                      <p:tavLst>
                                        <p:tav tm="0">
                                          <p:val>
                                            <p:fltVal val="0"/>
                                          </p:val>
                                        </p:tav>
                                        <p:tav tm="100000">
                                          <p:val>
                                            <p:strVal val="#ppt_w"/>
                                          </p:val>
                                        </p:tav>
                                      </p:tavLst>
                                    </p:anim>
                                    <p:anim calcmode="lin" valueType="num">
                                      <p:cBhvr>
                                        <p:cTn id="8" dur="500" fill="hold"/>
                                        <p:tgtEl>
                                          <p:spTgt spid="651"/>
                                        </p:tgtEl>
                                        <p:attrNameLst>
                                          <p:attrName>ppt_h</p:attrName>
                                        </p:attrNameLst>
                                      </p:cBhvr>
                                      <p:tavLst>
                                        <p:tav tm="0">
                                          <p:val>
                                            <p:fltVal val="0"/>
                                          </p:val>
                                        </p:tav>
                                        <p:tav tm="100000">
                                          <p:val>
                                            <p:strVal val="#ppt_h"/>
                                          </p:val>
                                        </p:tav>
                                      </p:tavLst>
                                    </p:anim>
                                    <p:animEffect transition="in" filter="fade">
                                      <p:cBhvr>
                                        <p:cTn id="9" dur="500"/>
                                        <p:tgtEl>
                                          <p:spTgt spid="65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03"/>
                                        </p:tgtEl>
                                        <p:attrNameLst>
                                          <p:attrName>style.visibility</p:attrName>
                                        </p:attrNameLst>
                                      </p:cBhvr>
                                      <p:to>
                                        <p:strVal val="visible"/>
                                      </p:to>
                                    </p:set>
                                    <p:anim calcmode="lin" valueType="num">
                                      <p:cBhvr>
                                        <p:cTn id="13" dur="500" fill="hold"/>
                                        <p:tgtEl>
                                          <p:spTgt spid="1803"/>
                                        </p:tgtEl>
                                        <p:attrNameLst>
                                          <p:attrName>ppt_w</p:attrName>
                                        </p:attrNameLst>
                                      </p:cBhvr>
                                      <p:tavLst>
                                        <p:tav tm="0">
                                          <p:val>
                                            <p:fltVal val="0"/>
                                          </p:val>
                                        </p:tav>
                                        <p:tav tm="100000">
                                          <p:val>
                                            <p:strVal val="#ppt_w"/>
                                          </p:val>
                                        </p:tav>
                                      </p:tavLst>
                                    </p:anim>
                                    <p:anim calcmode="lin" valueType="num">
                                      <p:cBhvr>
                                        <p:cTn id="14" dur="500" fill="hold"/>
                                        <p:tgtEl>
                                          <p:spTgt spid="1803"/>
                                        </p:tgtEl>
                                        <p:attrNameLst>
                                          <p:attrName>ppt_h</p:attrName>
                                        </p:attrNameLst>
                                      </p:cBhvr>
                                      <p:tavLst>
                                        <p:tav tm="0">
                                          <p:val>
                                            <p:fltVal val="0"/>
                                          </p:val>
                                        </p:tav>
                                        <p:tav tm="100000">
                                          <p:val>
                                            <p:strVal val="#ppt_h"/>
                                          </p:val>
                                        </p:tav>
                                      </p:tavLst>
                                    </p:anim>
                                    <p:animEffect transition="in" filter="fade">
                                      <p:cBhvr>
                                        <p:cTn id="15" dur="500"/>
                                        <p:tgtEl>
                                          <p:spTgt spid="1803"/>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9" fill="hold" display="0">
                  <p:stCondLst>
                    <p:cond delay="indefinite"/>
                  </p:stCondLst>
                  <p:endCondLst>
                    <p:cond evt="onStopAudio" delay="0">
                      <p:tgtEl>
                        <p:sldTgt/>
                      </p:tgtEl>
                    </p:cond>
                  </p:endCondLst>
                </p:cTn>
                <p:tgtEl>
                  <p:spTgt spid="2"/>
                </p:tgtEl>
              </p:cMediaNode>
            </p:audio>
          </p:childTnLst>
        </p:cTn>
      </p:par>
    </p:tnLst>
    <p:bldLst>
      <p:bldP spid="651" grpId="0"/>
      <p:bldP spid="1803"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02</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88" name="Rounded Rectangle 30"/>
          <p:cNvSpPr/>
          <p:nvPr/>
        </p:nvSpPr>
        <p:spPr>
          <a:xfrm>
            <a:off x="622572" y="2023534"/>
            <a:ext cx="10946856" cy="3848900"/>
          </a:xfrm>
          <a:prstGeom prst="roundRect">
            <a:avLst>
              <a:gd name="adj" fmla="val 5228"/>
            </a:avLst>
          </a:prstGeom>
          <a:noFill/>
          <a:ln w="28575">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rgbClr val="237DB9"/>
              </a:solidFill>
              <a:latin typeface="Agency FB" panose="020B0503020202020204" pitchFamily="34" charset="0"/>
            </a:endParaRPr>
          </a:p>
        </p:txBody>
      </p:sp>
      <p:cxnSp>
        <p:nvCxnSpPr>
          <p:cNvPr id="89" name="Straight Connector 33"/>
          <p:cNvCxnSpPr/>
          <p:nvPr/>
        </p:nvCxnSpPr>
        <p:spPr>
          <a:xfrm rot="16200000">
            <a:off x="3021121" y="3165595"/>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0" name="TextBox 24"/>
          <p:cNvSpPr txBox="1"/>
          <p:nvPr/>
        </p:nvSpPr>
        <p:spPr>
          <a:xfrm>
            <a:off x="753213" y="4089777"/>
            <a:ext cx="2633455" cy="1241174"/>
          </a:xfrm>
          <a:prstGeom prst="rect">
            <a:avLst/>
          </a:prstGeom>
          <a:noFill/>
        </p:spPr>
        <p:txBody>
          <a:bodyPr wrap="square" rtlCol="0">
            <a:spAutoFit/>
          </a:bodyPr>
          <a:lstStyle/>
          <a:p>
            <a:pPr algn="ctr" defTabSz="1375410"/>
            <a:r>
              <a:rPr lang="zh-CN" altLang="en-US" sz="1865" b="1" dirty="0">
                <a:solidFill>
                  <a:srgbClr val="D43B20"/>
                </a:solidFill>
                <a:latin typeface="Agency FB" panose="020B0503020202020204" pitchFamily="34" charset="0"/>
              </a:rPr>
              <a:t>点击添加标题</a:t>
            </a:r>
            <a:endParaRPr lang="en-US" sz="1865" b="1" dirty="0">
              <a:solidFill>
                <a:srgbClr val="D43B20"/>
              </a:solidFill>
              <a:latin typeface="Agency FB" panose="020B0503020202020204" pitchFamily="34" charset="0"/>
            </a:endParaRPr>
          </a:p>
          <a:p>
            <a:pPr algn="ctr" defTabSz="1218565">
              <a:spcBef>
                <a:spcPct val="20000"/>
              </a:spcBef>
              <a:defRPr/>
            </a:pPr>
            <a:r>
              <a:rPr lang="en-US" sz="1335" dirty="0">
                <a:solidFill>
                  <a:srgbClr val="FFFFFF">
                    <a:lumMod val="50000"/>
                  </a:srgbClr>
                </a:solidFill>
                <a:latin typeface="Agency FB" panose="020B0503020202020204" pitchFamily="34" charset="0"/>
              </a:rPr>
              <a:t>There are many variations of Lorem Ipsum available, but the majority have suffered  There are many variations of Lorem</a:t>
            </a:r>
            <a:br>
              <a:rPr lang="en-US" sz="1335" dirty="0">
                <a:solidFill>
                  <a:srgbClr val="FFFFFF">
                    <a:lumMod val="50000"/>
                  </a:srgbClr>
                </a:solidFill>
                <a:latin typeface="Agency FB" panose="020B0503020202020204" pitchFamily="34" charset="0"/>
              </a:rPr>
            </a:br>
            <a:r>
              <a:rPr lang="en-US" sz="1335" dirty="0">
                <a:solidFill>
                  <a:srgbClr val="FFFFFF">
                    <a:lumMod val="50000"/>
                  </a:srgbClr>
                </a:solidFill>
                <a:latin typeface="Agency FB" panose="020B0503020202020204" pitchFamily="34" charset="0"/>
              </a:rPr>
              <a:t>Ipsum available,</a:t>
            </a:r>
          </a:p>
        </p:txBody>
      </p:sp>
      <p:sp>
        <p:nvSpPr>
          <p:cNvPr id="91" name="Sev01"/>
          <p:cNvSpPr/>
          <p:nvPr/>
        </p:nvSpPr>
        <p:spPr>
          <a:xfrm>
            <a:off x="1390488" y="2486140"/>
            <a:ext cx="1358909" cy="1358907"/>
          </a:xfrm>
          <a:prstGeom prst="ellipse">
            <a:avLst/>
          </a:prstGeom>
          <a:noFill/>
          <a:ln w="28575">
            <a:solidFill>
              <a:srgbClr val="D4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237DB9">
                  <a:lumMod val="50000"/>
                </a:srgbClr>
              </a:solidFill>
              <a:latin typeface="Agency FB" panose="020B0503020202020204" pitchFamily="34" charset="0"/>
            </a:endParaRPr>
          </a:p>
        </p:txBody>
      </p:sp>
      <p:sp>
        <p:nvSpPr>
          <p:cNvPr id="92" name="TextBox 26"/>
          <p:cNvSpPr txBox="1"/>
          <p:nvPr/>
        </p:nvSpPr>
        <p:spPr>
          <a:xfrm>
            <a:off x="3424917" y="4089777"/>
            <a:ext cx="2688329" cy="1241174"/>
          </a:xfrm>
          <a:prstGeom prst="rect">
            <a:avLst/>
          </a:prstGeom>
          <a:noFill/>
        </p:spPr>
        <p:txBody>
          <a:bodyPr wrap="square" rtlCol="0">
            <a:spAutoFit/>
          </a:bodyPr>
          <a:lstStyle/>
          <a:p>
            <a:pPr algn="ctr" defTabSz="1375410"/>
            <a:r>
              <a:rPr lang="zh-CN" altLang="en-US" sz="1865" b="1" dirty="0">
                <a:solidFill>
                  <a:srgbClr val="759F81"/>
                </a:solidFill>
                <a:latin typeface="Agency FB" panose="020B0503020202020204" pitchFamily="34" charset="0"/>
              </a:rPr>
              <a:t>点击添加标题</a:t>
            </a:r>
            <a:endParaRPr lang="en-US" sz="1865" b="1" dirty="0">
              <a:solidFill>
                <a:srgbClr val="759F81"/>
              </a:solidFill>
              <a:latin typeface="Agency FB" panose="020B0503020202020204" pitchFamily="34" charset="0"/>
            </a:endParaRPr>
          </a:p>
          <a:p>
            <a:pPr algn="ctr" defTabSz="1218565">
              <a:spcBef>
                <a:spcPct val="20000"/>
              </a:spcBef>
              <a:defRPr/>
            </a:pPr>
            <a:r>
              <a:rPr lang="en-US" sz="1335" dirty="0">
                <a:solidFill>
                  <a:srgbClr val="FFFFFF">
                    <a:lumMod val="50000"/>
                  </a:srgbClr>
                </a:solidFill>
                <a:latin typeface="Agency FB" panose="020B0503020202020204" pitchFamily="34" charset="0"/>
              </a:rPr>
              <a:t>There are many variations of Lorem Ipsum available, but the majority have suffered  There are many variations of Lorem</a:t>
            </a:r>
            <a:br>
              <a:rPr lang="en-US" sz="1335" dirty="0">
                <a:solidFill>
                  <a:srgbClr val="FFFFFF">
                    <a:lumMod val="50000"/>
                  </a:srgbClr>
                </a:solidFill>
                <a:latin typeface="Agency FB" panose="020B0503020202020204" pitchFamily="34" charset="0"/>
              </a:rPr>
            </a:br>
            <a:r>
              <a:rPr lang="en-US" sz="1335" dirty="0">
                <a:solidFill>
                  <a:srgbClr val="FFFFFF">
                    <a:lumMod val="50000"/>
                  </a:srgbClr>
                </a:solidFill>
                <a:latin typeface="Agency FB" panose="020B0503020202020204" pitchFamily="34" charset="0"/>
              </a:rPr>
              <a:t>Ipsum available</a:t>
            </a:r>
          </a:p>
        </p:txBody>
      </p:sp>
      <p:sp>
        <p:nvSpPr>
          <p:cNvPr id="93" name="Sev02"/>
          <p:cNvSpPr/>
          <p:nvPr/>
        </p:nvSpPr>
        <p:spPr>
          <a:xfrm>
            <a:off x="4089627" y="2486140"/>
            <a:ext cx="1358909" cy="1358907"/>
          </a:xfrm>
          <a:prstGeom prst="ellipse">
            <a:avLst/>
          </a:prstGeom>
          <a:noFill/>
          <a:ln w="28575">
            <a:solidFill>
              <a:srgbClr val="759F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rgbClr val="15AA96">
                  <a:lumMod val="50000"/>
                </a:srgbClr>
              </a:solidFill>
              <a:latin typeface="Agency FB" panose="020B0503020202020204" pitchFamily="34" charset="0"/>
            </a:endParaRPr>
          </a:p>
        </p:txBody>
      </p:sp>
      <p:sp>
        <p:nvSpPr>
          <p:cNvPr id="94" name="TextBox 29"/>
          <p:cNvSpPr txBox="1"/>
          <p:nvPr/>
        </p:nvSpPr>
        <p:spPr>
          <a:xfrm>
            <a:off x="6151494" y="4089777"/>
            <a:ext cx="2666389" cy="1241174"/>
          </a:xfrm>
          <a:prstGeom prst="rect">
            <a:avLst/>
          </a:prstGeom>
          <a:noFill/>
        </p:spPr>
        <p:txBody>
          <a:bodyPr wrap="square" rtlCol="0">
            <a:spAutoFit/>
          </a:bodyPr>
          <a:lstStyle/>
          <a:p>
            <a:pPr algn="ctr" defTabSz="1375410"/>
            <a:r>
              <a:rPr lang="zh-CN" altLang="en-US" sz="1865" b="1" dirty="0">
                <a:solidFill>
                  <a:schemeClr val="tx1">
                    <a:lumMod val="75000"/>
                    <a:lumOff val="25000"/>
                  </a:schemeClr>
                </a:solidFill>
                <a:latin typeface="Agency FB" panose="020B0503020202020204" pitchFamily="34" charset="0"/>
              </a:rPr>
              <a:t>点击添加标题</a:t>
            </a:r>
            <a:endParaRPr lang="en-US" sz="1865" b="1" dirty="0">
              <a:solidFill>
                <a:schemeClr val="tx1">
                  <a:lumMod val="75000"/>
                  <a:lumOff val="25000"/>
                </a:schemeClr>
              </a:solidFill>
              <a:latin typeface="Agency FB" panose="020B0503020202020204" pitchFamily="34" charset="0"/>
            </a:endParaRPr>
          </a:p>
          <a:p>
            <a:pPr algn="ctr" defTabSz="1218565">
              <a:spcBef>
                <a:spcPct val="20000"/>
              </a:spcBef>
              <a:defRPr/>
            </a:pPr>
            <a:r>
              <a:rPr lang="en-US" sz="1335" dirty="0">
                <a:solidFill>
                  <a:srgbClr val="FFFFFF">
                    <a:lumMod val="50000"/>
                  </a:srgbClr>
                </a:solidFill>
                <a:latin typeface="Agency FB" panose="020B0503020202020204" pitchFamily="34" charset="0"/>
              </a:rPr>
              <a:t>There are many variations of Lorem Ipsum available, but the majority have suffered  There are many variations of Lorem</a:t>
            </a:r>
            <a:br>
              <a:rPr lang="en-US" sz="1335" dirty="0">
                <a:solidFill>
                  <a:srgbClr val="FFFFFF">
                    <a:lumMod val="50000"/>
                  </a:srgbClr>
                </a:solidFill>
                <a:latin typeface="Agency FB" panose="020B0503020202020204" pitchFamily="34" charset="0"/>
              </a:rPr>
            </a:br>
            <a:r>
              <a:rPr lang="en-US" sz="1335" dirty="0">
                <a:solidFill>
                  <a:srgbClr val="FFFFFF">
                    <a:lumMod val="50000"/>
                  </a:srgbClr>
                </a:solidFill>
                <a:latin typeface="Agency FB" panose="020B0503020202020204" pitchFamily="34" charset="0"/>
              </a:rPr>
              <a:t>Ipsum available</a:t>
            </a:r>
          </a:p>
        </p:txBody>
      </p:sp>
      <p:sp>
        <p:nvSpPr>
          <p:cNvPr id="95" name="Sev03"/>
          <p:cNvSpPr/>
          <p:nvPr/>
        </p:nvSpPr>
        <p:spPr>
          <a:xfrm>
            <a:off x="6805236" y="2486140"/>
            <a:ext cx="1358909" cy="1358907"/>
          </a:xfrm>
          <a:prstGeom prst="ellipse">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9BB955">
                  <a:lumMod val="50000"/>
                </a:srgbClr>
              </a:solidFill>
              <a:latin typeface="Agency FB" panose="020B0503020202020204" pitchFamily="34" charset="0"/>
              <a:cs typeface="+mj-cs"/>
            </a:endParaRPr>
          </a:p>
        </p:txBody>
      </p:sp>
      <p:sp>
        <p:nvSpPr>
          <p:cNvPr id="96" name="TextBox 35"/>
          <p:cNvSpPr txBox="1"/>
          <p:nvPr/>
        </p:nvSpPr>
        <p:spPr>
          <a:xfrm>
            <a:off x="8856135" y="4089777"/>
            <a:ext cx="2556644" cy="1241174"/>
          </a:xfrm>
          <a:prstGeom prst="rect">
            <a:avLst/>
          </a:prstGeom>
          <a:noFill/>
        </p:spPr>
        <p:txBody>
          <a:bodyPr wrap="square" rtlCol="0">
            <a:spAutoFit/>
          </a:bodyPr>
          <a:lstStyle/>
          <a:p>
            <a:pPr algn="ctr" defTabSz="1375410"/>
            <a:r>
              <a:rPr lang="zh-CN" altLang="en-US" sz="1865" b="1" dirty="0">
                <a:solidFill>
                  <a:schemeClr val="tx1">
                    <a:lumMod val="65000"/>
                    <a:lumOff val="35000"/>
                  </a:schemeClr>
                </a:solidFill>
                <a:latin typeface="Agency FB" panose="020B0503020202020204" pitchFamily="34" charset="0"/>
              </a:rPr>
              <a:t>点击添加标题</a:t>
            </a:r>
            <a:endParaRPr lang="en-US" sz="1865" b="1" dirty="0">
              <a:solidFill>
                <a:schemeClr val="tx1">
                  <a:lumMod val="65000"/>
                  <a:lumOff val="35000"/>
                </a:schemeClr>
              </a:solidFill>
              <a:latin typeface="Agency FB" panose="020B0503020202020204" pitchFamily="34" charset="0"/>
            </a:endParaRPr>
          </a:p>
          <a:p>
            <a:pPr algn="ctr" defTabSz="1218565">
              <a:spcBef>
                <a:spcPct val="20000"/>
              </a:spcBef>
              <a:defRPr/>
            </a:pPr>
            <a:r>
              <a:rPr lang="en-US" sz="1335" dirty="0">
                <a:solidFill>
                  <a:srgbClr val="FFFFFF">
                    <a:lumMod val="50000"/>
                  </a:srgbClr>
                </a:solidFill>
                <a:latin typeface="Agency FB" panose="020B0503020202020204" pitchFamily="34" charset="0"/>
              </a:rPr>
              <a:t>There are many variations of Lorem Ipsum available, but the majority have suffered  There are many variations of Lorem</a:t>
            </a:r>
            <a:br>
              <a:rPr lang="en-US" sz="1335" dirty="0">
                <a:solidFill>
                  <a:srgbClr val="FFFFFF">
                    <a:lumMod val="50000"/>
                  </a:srgbClr>
                </a:solidFill>
                <a:latin typeface="Agency FB" panose="020B0503020202020204" pitchFamily="34" charset="0"/>
              </a:rPr>
            </a:br>
            <a:r>
              <a:rPr lang="en-US" sz="1335" dirty="0">
                <a:solidFill>
                  <a:srgbClr val="FFFFFF">
                    <a:lumMod val="50000"/>
                  </a:srgbClr>
                </a:solidFill>
                <a:latin typeface="Agency FB" panose="020B0503020202020204" pitchFamily="34" charset="0"/>
              </a:rPr>
              <a:t> Ipsum available</a:t>
            </a:r>
          </a:p>
        </p:txBody>
      </p:sp>
      <p:sp>
        <p:nvSpPr>
          <p:cNvPr id="97" name="Sev04"/>
          <p:cNvSpPr/>
          <p:nvPr/>
        </p:nvSpPr>
        <p:spPr>
          <a:xfrm>
            <a:off x="9455003" y="2486140"/>
            <a:ext cx="1358909" cy="1358907"/>
          </a:xfrm>
          <a:prstGeom prst="ellipse">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F19B14">
                  <a:lumMod val="50000"/>
                </a:srgbClr>
              </a:solidFill>
              <a:latin typeface="Agency FB" panose="020B0503020202020204" pitchFamily="34" charset="0"/>
            </a:endParaRPr>
          </a:p>
        </p:txBody>
      </p:sp>
      <p:sp>
        <p:nvSpPr>
          <p:cNvPr id="98" name="Freeform 52"/>
          <p:cNvSpPr>
            <a:spLocks noEditPoints="1"/>
          </p:cNvSpPr>
          <p:nvPr/>
        </p:nvSpPr>
        <p:spPr bwMode="auto">
          <a:xfrm>
            <a:off x="9825662" y="2833374"/>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99" name="Freeform 42"/>
          <p:cNvSpPr>
            <a:spLocks noEditPoints="1"/>
          </p:cNvSpPr>
          <p:nvPr/>
        </p:nvSpPr>
        <p:spPr bwMode="auto">
          <a:xfrm>
            <a:off x="1733460" y="2875966"/>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D43B20"/>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00" name="Freeform 178"/>
          <p:cNvSpPr>
            <a:spLocks noEditPoints="1"/>
          </p:cNvSpPr>
          <p:nvPr/>
        </p:nvSpPr>
        <p:spPr bwMode="auto">
          <a:xfrm>
            <a:off x="7148208" y="2912169"/>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01" name="Freeform 86"/>
          <p:cNvSpPr>
            <a:spLocks noEditPoints="1"/>
          </p:cNvSpPr>
          <p:nvPr/>
        </p:nvSpPr>
        <p:spPr bwMode="auto">
          <a:xfrm>
            <a:off x="4538653" y="2777893"/>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759F8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cxnSp>
        <p:nvCxnSpPr>
          <p:cNvPr id="102" name="Straight Connector 44"/>
          <p:cNvCxnSpPr/>
          <p:nvPr/>
        </p:nvCxnSpPr>
        <p:spPr>
          <a:xfrm rot="16200000">
            <a:off x="5710231" y="3165593"/>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Straight Connector 45"/>
          <p:cNvCxnSpPr/>
          <p:nvPr/>
        </p:nvCxnSpPr>
        <p:spPr>
          <a:xfrm rot="16200000">
            <a:off x="8385813" y="3165595"/>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1" name="矩形 60"/>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circle(in)">
                                      <p:cBhvr>
                                        <p:cTn id="7" dur="500"/>
                                        <p:tgtEl>
                                          <p:spTgt spid="8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ppt_w</p:attrName>
                                        </p:attrNameLst>
                                      </p:cBhvr>
                                      <p:tavLst>
                                        <p:tav tm="0">
                                          <p:val>
                                            <p:fltVal val="0"/>
                                          </p:val>
                                        </p:tav>
                                        <p:tav tm="100000">
                                          <p:val>
                                            <p:strVal val="#ppt_w"/>
                                          </p:val>
                                        </p:tav>
                                      </p:tavLst>
                                    </p:anim>
                                    <p:anim calcmode="lin" valueType="num">
                                      <p:cBhvr>
                                        <p:cTn id="12" dur="500" fill="hold"/>
                                        <p:tgtEl>
                                          <p:spTgt spid="91"/>
                                        </p:tgtEl>
                                        <p:attrNameLst>
                                          <p:attrName>ppt_h</p:attrName>
                                        </p:attrNameLst>
                                      </p:cBhvr>
                                      <p:tavLst>
                                        <p:tav tm="0">
                                          <p:val>
                                            <p:fltVal val="0"/>
                                          </p:val>
                                        </p:tav>
                                        <p:tav tm="100000">
                                          <p:val>
                                            <p:strVal val="#ppt_h"/>
                                          </p:val>
                                        </p:tav>
                                      </p:tavLst>
                                    </p:anim>
                                    <p:animEffect transition="in" filter="fade">
                                      <p:cBhvr>
                                        <p:cTn id="13" dur="500"/>
                                        <p:tgtEl>
                                          <p:spTgt spid="9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9"/>
                                        </p:tgtEl>
                                        <p:attrNameLst>
                                          <p:attrName>style.visibility</p:attrName>
                                        </p:attrNameLst>
                                      </p:cBhvr>
                                      <p:to>
                                        <p:strVal val="visible"/>
                                      </p:to>
                                    </p:set>
                                    <p:anim calcmode="lin" valueType="num">
                                      <p:cBhvr>
                                        <p:cTn id="17" dur="500" fill="hold"/>
                                        <p:tgtEl>
                                          <p:spTgt spid="99"/>
                                        </p:tgtEl>
                                        <p:attrNameLst>
                                          <p:attrName>ppt_w</p:attrName>
                                        </p:attrNameLst>
                                      </p:cBhvr>
                                      <p:tavLst>
                                        <p:tav tm="0">
                                          <p:val>
                                            <p:fltVal val="0"/>
                                          </p:val>
                                        </p:tav>
                                        <p:tav tm="100000">
                                          <p:val>
                                            <p:strVal val="#ppt_w"/>
                                          </p:val>
                                        </p:tav>
                                      </p:tavLst>
                                    </p:anim>
                                    <p:anim calcmode="lin" valueType="num">
                                      <p:cBhvr>
                                        <p:cTn id="18" dur="500" fill="hold"/>
                                        <p:tgtEl>
                                          <p:spTgt spid="99"/>
                                        </p:tgtEl>
                                        <p:attrNameLst>
                                          <p:attrName>ppt_h</p:attrName>
                                        </p:attrNameLst>
                                      </p:cBhvr>
                                      <p:tavLst>
                                        <p:tav tm="0">
                                          <p:val>
                                            <p:fltVal val="0"/>
                                          </p:val>
                                        </p:tav>
                                        <p:tav tm="100000">
                                          <p:val>
                                            <p:strVal val="#ppt_h"/>
                                          </p:val>
                                        </p:tav>
                                      </p:tavLst>
                                    </p:anim>
                                    <p:animEffect transition="in" filter="fade">
                                      <p:cBhvr>
                                        <p:cTn id="19" dur="500"/>
                                        <p:tgtEl>
                                          <p:spTgt spid="99"/>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500" fill="hold"/>
                                        <p:tgtEl>
                                          <p:spTgt spid="90"/>
                                        </p:tgtEl>
                                        <p:attrNameLst>
                                          <p:attrName>ppt_x</p:attrName>
                                        </p:attrNameLst>
                                      </p:cBhvr>
                                      <p:tavLst>
                                        <p:tav tm="0">
                                          <p:val>
                                            <p:strVal val="#ppt_x"/>
                                          </p:val>
                                        </p:tav>
                                        <p:tav tm="100000">
                                          <p:val>
                                            <p:strVal val="#ppt_x"/>
                                          </p:val>
                                        </p:tav>
                                      </p:tavLst>
                                    </p:anim>
                                    <p:anim calcmode="lin" valueType="num">
                                      <p:cBhvr additive="base">
                                        <p:cTn id="23" dur="500" fill="hold"/>
                                        <p:tgtEl>
                                          <p:spTgt spid="90"/>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Effect transition="in" filter="wipe(down)">
                                      <p:cBhvr>
                                        <p:cTn id="27" dur="500"/>
                                        <p:tgtEl>
                                          <p:spTgt spid="8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p:cTn id="31" dur="500" fill="hold"/>
                                        <p:tgtEl>
                                          <p:spTgt spid="93"/>
                                        </p:tgtEl>
                                        <p:attrNameLst>
                                          <p:attrName>ppt_w</p:attrName>
                                        </p:attrNameLst>
                                      </p:cBhvr>
                                      <p:tavLst>
                                        <p:tav tm="0">
                                          <p:val>
                                            <p:fltVal val="0"/>
                                          </p:val>
                                        </p:tav>
                                        <p:tav tm="100000">
                                          <p:val>
                                            <p:strVal val="#ppt_w"/>
                                          </p:val>
                                        </p:tav>
                                      </p:tavLst>
                                    </p:anim>
                                    <p:anim calcmode="lin" valueType="num">
                                      <p:cBhvr>
                                        <p:cTn id="32" dur="500" fill="hold"/>
                                        <p:tgtEl>
                                          <p:spTgt spid="93"/>
                                        </p:tgtEl>
                                        <p:attrNameLst>
                                          <p:attrName>ppt_h</p:attrName>
                                        </p:attrNameLst>
                                      </p:cBhvr>
                                      <p:tavLst>
                                        <p:tav tm="0">
                                          <p:val>
                                            <p:fltVal val="0"/>
                                          </p:val>
                                        </p:tav>
                                        <p:tav tm="100000">
                                          <p:val>
                                            <p:strVal val="#ppt_h"/>
                                          </p:val>
                                        </p:tav>
                                      </p:tavLst>
                                    </p:anim>
                                    <p:animEffect transition="in" filter="fade">
                                      <p:cBhvr>
                                        <p:cTn id="33" dur="500"/>
                                        <p:tgtEl>
                                          <p:spTgt spid="9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92"/>
                                        </p:tgtEl>
                                        <p:attrNameLst>
                                          <p:attrName>style.visibility</p:attrName>
                                        </p:attrNameLst>
                                      </p:cBhvr>
                                      <p:to>
                                        <p:strVal val="visible"/>
                                      </p:to>
                                    </p:set>
                                    <p:anim calcmode="lin" valueType="num">
                                      <p:cBhvr additive="base">
                                        <p:cTn id="42" dur="500" fill="hold"/>
                                        <p:tgtEl>
                                          <p:spTgt spid="92"/>
                                        </p:tgtEl>
                                        <p:attrNameLst>
                                          <p:attrName>ppt_x</p:attrName>
                                        </p:attrNameLst>
                                      </p:cBhvr>
                                      <p:tavLst>
                                        <p:tav tm="0">
                                          <p:val>
                                            <p:strVal val="#ppt_x"/>
                                          </p:val>
                                        </p:tav>
                                        <p:tav tm="100000">
                                          <p:val>
                                            <p:strVal val="#ppt_x"/>
                                          </p:val>
                                        </p:tav>
                                      </p:tavLst>
                                    </p:anim>
                                    <p:anim calcmode="lin" valueType="num">
                                      <p:cBhvr additive="base">
                                        <p:cTn id="43" dur="500" fill="hold"/>
                                        <p:tgtEl>
                                          <p:spTgt spid="92"/>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wipe(down)">
                                      <p:cBhvr>
                                        <p:cTn id="47" dur="500"/>
                                        <p:tgtEl>
                                          <p:spTgt spid="102"/>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p:cTn id="51" dur="500" fill="hold"/>
                                        <p:tgtEl>
                                          <p:spTgt spid="95"/>
                                        </p:tgtEl>
                                        <p:attrNameLst>
                                          <p:attrName>ppt_w</p:attrName>
                                        </p:attrNameLst>
                                      </p:cBhvr>
                                      <p:tavLst>
                                        <p:tav tm="0">
                                          <p:val>
                                            <p:fltVal val="0"/>
                                          </p:val>
                                        </p:tav>
                                        <p:tav tm="100000">
                                          <p:val>
                                            <p:strVal val="#ppt_w"/>
                                          </p:val>
                                        </p:tav>
                                      </p:tavLst>
                                    </p:anim>
                                    <p:anim calcmode="lin" valueType="num">
                                      <p:cBhvr>
                                        <p:cTn id="52" dur="500" fill="hold"/>
                                        <p:tgtEl>
                                          <p:spTgt spid="95"/>
                                        </p:tgtEl>
                                        <p:attrNameLst>
                                          <p:attrName>ppt_h</p:attrName>
                                        </p:attrNameLst>
                                      </p:cBhvr>
                                      <p:tavLst>
                                        <p:tav tm="0">
                                          <p:val>
                                            <p:fltVal val="0"/>
                                          </p:val>
                                        </p:tav>
                                        <p:tav tm="100000">
                                          <p:val>
                                            <p:strVal val="#ppt_h"/>
                                          </p:val>
                                        </p:tav>
                                      </p:tavLst>
                                    </p:anim>
                                    <p:animEffect transition="in" filter="fade">
                                      <p:cBhvr>
                                        <p:cTn id="53" dur="500"/>
                                        <p:tgtEl>
                                          <p:spTgt spid="95"/>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cBhvr>
                                        <p:cTn id="57" dur="500" fill="hold"/>
                                        <p:tgtEl>
                                          <p:spTgt spid="100"/>
                                        </p:tgtEl>
                                        <p:attrNameLst>
                                          <p:attrName>ppt_w</p:attrName>
                                        </p:attrNameLst>
                                      </p:cBhvr>
                                      <p:tavLst>
                                        <p:tav tm="0">
                                          <p:val>
                                            <p:fltVal val="0"/>
                                          </p:val>
                                        </p:tav>
                                        <p:tav tm="100000">
                                          <p:val>
                                            <p:strVal val="#ppt_w"/>
                                          </p:val>
                                        </p:tav>
                                      </p:tavLst>
                                    </p:anim>
                                    <p:anim calcmode="lin" valueType="num">
                                      <p:cBhvr>
                                        <p:cTn id="58" dur="500" fill="hold"/>
                                        <p:tgtEl>
                                          <p:spTgt spid="100"/>
                                        </p:tgtEl>
                                        <p:attrNameLst>
                                          <p:attrName>ppt_h</p:attrName>
                                        </p:attrNameLst>
                                      </p:cBhvr>
                                      <p:tavLst>
                                        <p:tav tm="0">
                                          <p:val>
                                            <p:fltVal val="0"/>
                                          </p:val>
                                        </p:tav>
                                        <p:tav tm="100000">
                                          <p:val>
                                            <p:strVal val="#ppt_h"/>
                                          </p:val>
                                        </p:tav>
                                      </p:tavLst>
                                    </p:anim>
                                    <p:animEffect transition="in" filter="fade">
                                      <p:cBhvr>
                                        <p:cTn id="59" dur="500"/>
                                        <p:tgtEl>
                                          <p:spTgt spid="100"/>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additive="base">
                                        <p:cTn id="62" dur="500" fill="hold"/>
                                        <p:tgtEl>
                                          <p:spTgt spid="94"/>
                                        </p:tgtEl>
                                        <p:attrNameLst>
                                          <p:attrName>ppt_x</p:attrName>
                                        </p:attrNameLst>
                                      </p:cBhvr>
                                      <p:tavLst>
                                        <p:tav tm="0">
                                          <p:val>
                                            <p:strVal val="#ppt_x"/>
                                          </p:val>
                                        </p:tav>
                                        <p:tav tm="100000">
                                          <p:val>
                                            <p:strVal val="#ppt_x"/>
                                          </p:val>
                                        </p:tav>
                                      </p:tavLst>
                                    </p:anim>
                                    <p:anim calcmode="lin" valueType="num">
                                      <p:cBhvr additive="base">
                                        <p:cTn id="63" dur="500" fill="hold"/>
                                        <p:tgtEl>
                                          <p:spTgt spid="94"/>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22" presetClass="entr" presetSubtype="4" fill="hold" nodeType="after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wipe(down)">
                                      <p:cBhvr>
                                        <p:cTn id="67" dur="500"/>
                                        <p:tgtEl>
                                          <p:spTgt spid="103"/>
                                        </p:tgtEl>
                                      </p:cBhvr>
                                    </p:animEffect>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97"/>
                                        </p:tgtEl>
                                        <p:attrNameLst>
                                          <p:attrName>style.visibility</p:attrName>
                                        </p:attrNameLst>
                                      </p:cBhvr>
                                      <p:to>
                                        <p:strVal val="visible"/>
                                      </p:to>
                                    </p:set>
                                    <p:anim calcmode="lin" valueType="num">
                                      <p:cBhvr>
                                        <p:cTn id="71" dur="500" fill="hold"/>
                                        <p:tgtEl>
                                          <p:spTgt spid="97"/>
                                        </p:tgtEl>
                                        <p:attrNameLst>
                                          <p:attrName>ppt_w</p:attrName>
                                        </p:attrNameLst>
                                      </p:cBhvr>
                                      <p:tavLst>
                                        <p:tav tm="0">
                                          <p:val>
                                            <p:fltVal val="0"/>
                                          </p:val>
                                        </p:tav>
                                        <p:tav tm="100000">
                                          <p:val>
                                            <p:strVal val="#ppt_w"/>
                                          </p:val>
                                        </p:tav>
                                      </p:tavLst>
                                    </p:anim>
                                    <p:anim calcmode="lin" valueType="num">
                                      <p:cBhvr>
                                        <p:cTn id="72" dur="500" fill="hold"/>
                                        <p:tgtEl>
                                          <p:spTgt spid="97"/>
                                        </p:tgtEl>
                                        <p:attrNameLst>
                                          <p:attrName>ppt_h</p:attrName>
                                        </p:attrNameLst>
                                      </p:cBhvr>
                                      <p:tavLst>
                                        <p:tav tm="0">
                                          <p:val>
                                            <p:fltVal val="0"/>
                                          </p:val>
                                        </p:tav>
                                        <p:tav tm="100000">
                                          <p:val>
                                            <p:strVal val="#ppt_h"/>
                                          </p:val>
                                        </p:tav>
                                      </p:tavLst>
                                    </p:anim>
                                    <p:animEffect transition="in" filter="fade">
                                      <p:cBhvr>
                                        <p:cTn id="73" dur="500"/>
                                        <p:tgtEl>
                                          <p:spTgt spid="97"/>
                                        </p:tgtEl>
                                      </p:cBhvr>
                                    </p:animEffect>
                                  </p:childTnLst>
                                </p:cTn>
                              </p:par>
                            </p:childTnLst>
                          </p:cTn>
                        </p:par>
                        <p:par>
                          <p:cTn id="74" fill="hold">
                            <p:stCondLst>
                              <p:cond delay="5500"/>
                            </p:stCondLst>
                            <p:childTnLst>
                              <p:par>
                                <p:cTn id="75" presetID="53" presetClass="entr" presetSubtype="16"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 calcmode="lin" valueType="num">
                                      <p:cBhvr>
                                        <p:cTn id="77" dur="500" fill="hold"/>
                                        <p:tgtEl>
                                          <p:spTgt spid="98"/>
                                        </p:tgtEl>
                                        <p:attrNameLst>
                                          <p:attrName>ppt_w</p:attrName>
                                        </p:attrNameLst>
                                      </p:cBhvr>
                                      <p:tavLst>
                                        <p:tav tm="0">
                                          <p:val>
                                            <p:fltVal val="0"/>
                                          </p:val>
                                        </p:tav>
                                        <p:tav tm="100000">
                                          <p:val>
                                            <p:strVal val="#ppt_w"/>
                                          </p:val>
                                        </p:tav>
                                      </p:tavLst>
                                    </p:anim>
                                    <p:anim calcmode="lin" valueType="num">
                                      <p:cBhvr>
                                        <p:cTn id="78" dur="500" fill="hold"/>
                                        <p:tgtEl>
                                          <p:spTgt spid="98"/>
                                        </p:tgtEl>
                                        <p:attrNameLst>
                                          <p:attrName>ppt_h</p:attrName>
                                        </p:attrNameLst>
                                      </p:cBhvr>
                                      <p:tavLst>
                                        <p:tav tm="0">
                                          <p:val>
                                            <p:fltVal val="0"/>
                                          </p:val>
                                        </p:tav>
                                        <p:tav tm="100000">
                                          <p:val>
                                            <p:strVal val="#ppt_h"/>
                                          </p:val>
                                        </p:tav>
                                      </p:tavLst>
                                    </p:anim>
                                    <p:animEffect transition="in" filter="fade">
                                      <p:cBhvr>
                                        <p:cTn id="79" dur="500"/>
                                        <p:tgtEl>
                                          <p:spTgt spid="98"/>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 calcmode="lin" valueType="num">
                                      <p:cBhvr additive="base">
                                        <p:cTn id="82" dur="500" fill="hold"/>
                                        <p:tgtEl>
                                          <p:spTgt spid="96"/>
                                        </p:tgtEl>
                                        <p:attrNameLst>
                                          <p:attrName>ppt_x</p:attrName>
                                        </p:attrNameLst>
                                      </p:cBhvr>
                                      <p:tavLst>
                                        <p:tav tm="0">
                                          <p:val>
                                            <p:strVal val="#ppt_x"/>
                                          </p:val>
                                        </p:tav>
                                        <p:tav tm="100000">
                                          <p:val>
                                            <p:strVal val="#ppt_x"/>
                                          </p:val>
                                        </p:tav>
                                      </p:tavLst>
                                    </p:anim>
                                    <p:anim calcmode="lin" valueType="num">
                                      <p:cBhvr additive="base">
                                        <p:cTn id="83" dur="500" fill="hold"/>
                                        <p:tgtEl>
                                          <p:spTgt spid="96"/>
                                        </p:tgtEl>
                                        <p:attrNameLst>
                                          <p:attrName>ppt_y</p:attrName>
                                        </p:attrNameLst>
                                      </p:cBhvr>
                                      <p:tavLst>
                                        <p:tav tm="0">
                                          <p:val>
                                            <p:strVal val="1+#ppt_h/2"/>
                                          </p:val>
                                        </p:tav>
                                        <p:tav tm="100000">
                                          <p:val>
                                            <p:strVal val="#ppt_y"/>
                                          </p:val>
                                        </p:tav>
                                      </p:tavLst>
                                    </p:anim>
                                  </p:childTnLst>
                                </p:cTn>
                              </p:par>
                            </p:childTnLst>
                          </p:cTn>
                        </p:par>
                        <p:par>
                          <p:cTn id="84" fill="hold">
                            <p:stCondLst>
                              <p:cond delay="6000"/>
                            </p:stCondLst>
                            <p:childTnLst>
                              <p:par>
                                <p:cTn id="85" presetID="1" presetClass="entr" presetSubtype="0" fill="hold" grpId="0" nodeType="afterEffect">
                                  <p:stCondLst>
                                    <p:cond delay="0"/>
                                  </p:stCondLst>
                                  <p:childTnLst>
                                    <p:set>
                                      <p:cBhvr>
                                        <p:cTn id="86" dur="1" fill="hold">
                                          <p:stCondLst>
                                            <p:cond delay="499"/>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90" grpId="0"/>
      <p:bldP spid="91" grpId="0" animBg="1"/>
      <p:bldP spid="92" grpId="0"/>
      <p:bldP spid="93" grpId="0" animBg="1"/>
      <p:bldP spid="94" grpId="0"/>
      <p:bldP spid="95" grpId="0" animBg="1"/>
      <p:bldP spid="96" grpId="0"/>
      <p:bldP spid="97" grpId="0" animBg="1"/>
      <p:bldP spid="98" grpId="0" animBg="1"/>
      <p:bldP spid="99" grpId="0" animBg="1"/>
      <p:bldP spid="100" grpId="0" animBg="1"/>
      <p:bldP spid="101" grpId="0" animBg="1"/>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191" name="组合 190"/>
          <p:cNvGrpSpPr/>
          <p:nvPr/>
        </p:nvGrpSpPr>
        <p:grpSpPr>
          <a:xfrm>
            <a:off x="4210698" y="4374921"/>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1" name="文本框 60"/>
            <p:cNvSpPr txBox="1"/>
            <p:nvPr/>
          </p:nvSpPr>
          <p:spPr>
            <a:xfrm>
              <a:off x="2335463" y="2651216"/>
              <a:ext cx="1265337" cy="584775"/>
            </a:xfrm>
            <a:prstGeom prst="rect">
              <a:avLst/>
            </a:prstGeom>
            <a:noFill/>
          </p:spPr>
          <p:txBody>
            <a:bodyPr wrap="square" rtlCol="0">
              <a:spAutoFit/>
            </a:bodyPr>
            <a:lstStyle/>
            <a:p>
              <a:pPr algn="ctr"/>
              <a:r>
                <a:rPr lang="en-US" altLang="zh-CN" sz="3200" dirty="0">
                  <a:solidFill>
                    <a:prstClr val="black"/>
                  </a:solidFill>
                  <a:latin typeface="造字工房力黑（非商用）常规体" pitchFamily="50" charset="-122"/>
                  <a:ea typeface="造字工房力黑（非商用）常规体" pitchFamily="50" charset="-122"/>
                </a:rPr>
                <a:t>03</a:t>
              </a:r>
              <a:endParaRPr lang="zh-CN" altLang="en-US" sz="3200" dirty="0">
                <a:solidFill>
                  <a:prstClr val="black"/>
                </a:solidFill>
                <a:latin typeface="造字工房力黑（非商用）常规体" pitchFamily="50" charset="-122"/>
                <a:ea typeface="造字工房力黑（非商用）常规体" pitchFamily="50" charset="-122"/>
              </a:endParaRPr>
            </a:p>
          </p:txBody>
        </p:sp>
        <p:sp>
          <p:nvSpPr>
            <p:cNvPr id="62" name="文本框 61"/>
            <p:cNvSpPr txBox="1"/>
            <p:nvPr/>
          </p:nvSpPr>
          <p:spPr>
            <a:xfrm>
              <a:off x="2018397" y="3079695"/>
              <a:ext cx="1855004" cy="584775"/>
            </a:xfrm>
            <a:prstGeom prst="rect">
              <a:avLst/>
            </a:prstGeom>
            <a:noFill/>
          </p:spPr>
          <p:txBody>
            <a:bodyPr wrap="square" rtlCol="0">
              <a:spAutoFit/>
            </a:bodyPr>
            <a:lstStyle/>
            <a:p>
              <a:pPr algn="ctr"/>
              <a:r>
                <a:rPr lang="zh-CN" altLang="en-US" sz="3200" dirty="0">
                  <a:solidFill>
                    <a:prstClr val="black"/>
                  </a:solidFill>
                  <a:latin typeface="造字工房力黑（非商用）常规体" pitchFamily="50" charset="-122"/>
                  <a:ea typeface="造字工房力黑（非商用）常规体" pitchFamily="50" charset="-122"/>
                </a:rPr>
                <a:t>第三转场</a:t>
              </a:r>
            </a:p>
          </p:txBody>
        </p:sp>
      </p:grpSp>
      <p:grpSp>
        <p:nvGrpSpPr>
          <p:cNvPr id="4" name="组合 3"/>
          <p:cNvGrpSpPr/>
          <p:nvPr/>
        </p:nvGrpSpPr>
        <p:grpSpPr>
          <a:xfrm>
            <a:off x="1683434" y="1763842"/>
            <a:ext cx="8825132" cy="1240097"/>
            <a:chOff x="2536476" y="1763842"/>
            <a:chExt cx="8825132" cy="1240097"/>
          </a:xfrm>
        </p:grpSpPr>
        <p:sp>
          <p:nvSpPr>
            <p:cNvPr id="64" name="文本框 63"/>
            <p:cNvSpPr txBox="1"/>
            <p:nvPr/>
          </p:nvSpPr>
          <p:spPr>
            <a:xfrm>
              <a:off x="5194009" y="2194377"/>
              <a:ext cx="308066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nvGrpSpPr>
            <p:cNvPr id="2" name="组合 1"/>
            <p:cNvGrpSpPr/>
            <p:nvPr/>
          </p:nvGrpSpPr>
          <p:grpSpPr>
            <a:xfrm>
              <a:off x="7801824" y="1763842"/>
              <a:ext cx="281371" cy="419100"/>
              <a:chOff x="11494028" y="448524"/>
              <a:chExt cx="281371" cy="419100"/>
            </a:xfrm>
          </p:grpSpPr>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36476" y="2578181"/>
              <a:ext cx="8825132" cy="425758"/>
            </a:xfrm>
            <a:prstGeom prst="rect">
              <a:avLst/>
            </a:prstGeom>
          </p:spPr>
          <p:txBody>
            <a:bodyPr wrap="square">
              <a:spAutoFit/>
            </a:bodyPr>
            <a:lstStyle/>
            <a:p>
              <a:pPr algn="ctr">
                <a:lnSpc>
                  <a:spcPts val="2600"/>
                </a:lnSpc>
              </a:pPr>
              <a:r>
                <a:rPr lang="en-US" altLang="zh-CN" dirty="0">
                  <a:solidFill>
                    <a:prstClr val="black">
                      <a:lumMod val="75000"/>
                      <a:lumOff val="25000"/>
                    </a:prstClr>
                  </a:solidFill>
                  <a:latin typeface="Agency FB" panose="020B0503020202020204" pitchFamily="34" charset="0"/>
                  <a:cs typeface="Arial" panose="020B0604020202020204" pitchFamily="34" charset="0"/>
                </a:rPr>
                <a:t>The latest seven-part high definition documentary offers insights into the geographical, historical of what Chinese eat.</a:t>
              </a:r>
            </a:p>
          </p:txBody>
        </p:sp>
      </p:grpSp>
      <p:sp>
        <p:nvSpPr>
          <p:cNvPr id="37" name="矩形 36"/>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03</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70" name="Group 38"/>
          <p:cNvGrpSpPr/>
          <p:nvPr/>
        </p:nvGrpSpPr>
        <p:grpSpPr>
          <a:xfrm>
            <a:off x="1006118" y="1970349"/>
            <a:ext cx="3495537" cy="691612"/>
            <a:chOff x="885153" y="1438684"/>
            <a:chExt cx="2621653" cy="518709"/>
          </a:xfrm>
        </p:grpSpPr>
        <p:sp>
          <p:nvSpPr>
            <p:cNvPr id="71" name="TextBox 6"/>
            <p:cNvSpPr txBox="1"/>
            <p:nvPr/>
          </p:nvSpPr>
          <p:spPr>
            <a:xfrm>
              <a:off x="2424778" y="1438684"/>
              <a:ext cx="1082028" cy="215252"/>
            </a:xfrm>
            <a:prstGeom prst="rect">
              <a:avLst/>
            </a:prstGeom>
            <a:noFill/>
          </p:spPr>
          <p:txBody>
            <a:bodyPr wrap="none" lIns="0" tIns="0" rIns="0" bIns="0" rtlCol="0" anchor="ctr">
              <a:spAutoFit/>
            </a:bodyPr>
            <a:lstStyle/>
            <a:p>
              <a:pPr algn="r" defTabSz="1375410"/>
              <a:r>
                <a:rPr lang="zh-CN" altLang="en-US" sz="1865" b="1" dirty="0">
                  <a:solidFill>
                    <a:srgbClr val="D43B20"/>
                  </a:solidFill>
                  <a:latin typeface="Agency FB" panose="020B0503020202020204" pitchFamily="34" charset="0"/>
                </a:rPr>
                <a:t>点击添加标题</a:t>
              </a:r>
              <a:endParaRPr lang="en-US" sz="1865" b="1" dirty="0">
                <a:solidFill>
                  <a:srgbClr val="D43B20"/>
                </a:solidFill>
                <a:latin typeface="Agency FB" panose="020B0503020202020204" pitchFamily="34" charset="0"/>
              </a:endParaRPr>
            </a:p>
          </p:txBody>
        </p:sp>
        <p:sp>
          <p:nvSpPr>
            <p:cNvPr id="72" name="TextBox 7"/>
            <p:cNvSpPr txBox="1"/>
            <p:nvPr/>
          </p:nvSpPr>
          <p:spPr>
            <a:xfrm>
              <a:off x="885153" y="1649712"/>
              <a:ext cx="2621652" cy="307681"/>
            </a:xfrm>
            <a:prstGeom prst="rect">
              <a:avLst/>
            </a:prstGeom>
            <a:noFill/>
          </p:spPr>
          <p:txBody>
            <a:bodyPr wrap="square" lIns="0" tIns="0" rIns="0" bIns="0" rtlCol="0" anchor="t">
              <a:spAutoFit/>
            </a:bodyPr>
            <a:lstStyle/>
            <a:p>
              <a:pPr algn="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73" name="Rectangle 24"/>
          <p:cNvSpPr/>
          <p:nvPr/>
        </p:nvSpPr>
        <p:spPr>
          <a:xfrm>
            <a:off x="4704070" y="1970227"/>
            <a:ext cx="965063" cy="937433"/>
          </a:xfrm>
          <a:prstGeom prst="rect">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375410"/>
            <a:endParaRPr lang="en-US" sz="3735" b="1" dirty="0">
              <a:solidFill>
                <a:schemeClr val="tx1">
                  <a:lumMod val="65000"/>
                  <a:lumOff val="35000"/>
                </a:schemeClr>
              </a:solidFill>
              <a:latin typeface="Agency FB" panose="020B0503020202020204" pitchFamily="34" charset="0"/>
            </a:endParaRPr>
          </a:p>
        </p:txBody>
      </p:sp>
      <p:grpSp>
        <p:nvGrpSpPr>
          <p:cNvPr id="74" name="Group 39"/>
          <p:cNvGrpSpPr/>
          <p:nvPr/>
        </p:nvGrpSpPr>
        <p:grpSpPr>
          <a:xfrm>
            <a:off x="1006118" y="3326082"/>
            <a:ext cx="3495537" cy="681946"/>
            <a:chOff x="885153" y="2455490"/>
            <a:chExt cx="2621653" cy="511461"/>
          </a:xfrm>
        </p:grpSpPr>
        <p:sp>
          <p:nvSpPr>
            <p:cNvPr id="75" name="TextBox 28"/>
            <p:cNvSpPr txBox="1"/>
            <p:nvPr/>
          </p:nvSpPr>
          <p:spPr>
            <a:xfrm>
              <a:off x="1876552" y="2455490"/>
              <a:ext cx="1630254" cy="215493"/>
            </a:xfrm>
            <a:prstGeom prst="rect">
              <a:avLst/>
            </a:prstGeom>
            <a:noFill/>
          </p:spPr>
          <p:txBody>
            <a:bodyPr wrap="square" lIns="0" tIns="0" rIns="0" bIns="0" rtlCol="0" anchor="ctr">
              <a:spAutoFit/>
            </a:bodyPr>
            <a:lstStyle/>
            <a:p>
              <a:pPr algn="r" defTabSz="1375410"/>
              <a:r>
                <a:rPr lang="zh-CN" altLang="en-US" sz="1865" b="1" dirty="0">
                  <a:solidFill>
                    <a:srgbClr val="759F81"/>
                  </a:solidFill>
                  <a:latin typeface="Agency FB" panose="020B0503020202020204" pitchFamily="34" charset="0"/>
                </a:rPr>
                <a:t>点击添加标题</a:t>
              </a:r>
              <a:endParaRPr lang="en-US" sz="1865" b="1" dirty="0">
                <a:solidFill>
                  <a:srgbClr val="759F81"/>
                </a:solidFill>
                <a:latin typeface="Agency FB" panose="020B0503020202020204" pitchFamily="34" charset="0"/>
              </a:endParaRPr>
            </a:p>
          </p:txBody>
        </p:sp>
        <p:sp>
          <p:nvSpPr>
            <p:cNvPr id="76" name="TextBox 29"/>
            <p:cNvSpPr txBox="1"/>
            <p:nvPr/>
          </p:nvSpPr>
          <p:spPr>
            <a:xfrm>
              <a:off x="885153" y="2659269"/>
              <a:ext cx="2621653" cy="307682"/>
            </a:xfrm>
            <a:prstGeom prst="rect">
              <a:avLst/>
            </a:prstGeom>
            <a:noFill/>
          </p:spPr>
          <p:txBody>
            <a:bodyPr wrap="square" lIns="0" tIns="0" rIns="0" bIns="0" rtlCol="0" anchor="t">
              <a:spAutoFit/>
            </a:bodyPr>
            <a:lstStyle/>
            <a:p>
              <a:pPr algn="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77" name="Rectangle 30"/>
          <p:cNvSpPr/>
          <p:nvPr/>
        </p:nvSpPr>
        <p:spPr>
          <a:xfrm>
            <a:off x="4704070" y="3312479"/>
            <a:ext cx="965063" cy="937436"/>
          </a:xfrm>
          <a:prstGeom prst="rect">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3735" dirty="0">
              <a:solidFill>
                <a:schemeClr val="tx1">
                  <a:lumMod val="65000"/>
                  <a:lumOff val="35000"/>
                </a:schemeClr>
              </a:solidFill>
              <a:latin typeface="Agency FB" panose="020B0503020202020204" pitchFamily="34" charset="0"/>
            </a:endParaRPr>
          </a:p>
        </p:txBody>
      </p:sp>
      <p:grpSp>
        <p:nvGrpSpPr>
          <p:cNvPr id="78" name="Group 40"/>
          <p:cNvGrpSpPr/>
          <p:nvPr/>
        </p:nvGrpSpPr>
        <p:grpSpPr>
          <a:xfrm>
            <a:off x="1006118" y="4670408"/>
            <a:ext cx="3495537" cy="694486"/>
            <a:chOff x="885152" y="3463732"/>
            <a:chExt cx="2621653" cy="520865"/>
          </a:xfrm>
        </p:grpSpPr>
        <p:sp>
          <p:nvSpPr>
            <p:cNvPr id="79" name="TextBox 33"/>
            <p:cNvSpPr txBox="1"/>
            <p:nvPr/>
          </p:nvSpPr>
          <p:spPr>
            <a:xfrm>
              <a:off x="2424777" y="3463732"/>
              <a:ext cx="1082028" cy="215252"/>
            </a:xfrm>
            <a:prstGeom prst="rect">
              <a:avLst/>
            </a:prstGeom>
            <a:noFill/>
          </p:spPr>
          <p:txBody>
            <a:bodyPr wrap="none" lIns="0" tIns="0" rIns="0" bIns="0" rtlCol="0" anchor="ctr">
              <a:spAutoFit/>
            </a:bodyPr>
            <a:lstStyle/>
            <a:p>
              <a:pPr algn="r" defTabSz="1375410"/>
              <a:r>
                <a:rPr lang="zh-CN" altLang="en-US" sz="1865" b="1" dirty="0">
                  <a:solidFill>
                    <a:schemeClr val="tx1">
                      <a:lumMod val="65000"/>
                      <a:lumOff val="35000"/>
                    </a:schemeClr>
                  </a:solidFill>
                  <a:latin typeface="Agency FB" panose="020B0503020202020204" pitchFamily="34" charset="0"/>
                </a:rPr>
                <a:t>点击添加标题</a:t>
              </a:r>
              <a:endParaRPr lang="en-US" sz="1865" b="1" dirty="0">
                <a:solidFill>
                  <a:schemeClr val="tx1">
                    <a:lumMod val="65000"/>
                    <a:lumOff val="35000"/>
                  </a:schemeClr>
                </a:solidFill>
                <a:latin typeface="Agency FB" panose="020B0503020202020204" pitchFamily="34" charset="0"/>
              </a:endParaRPr>
            </a:p>
          </p:txBody>
        </p:sp>
        <p:sp>
          <p:nvSpPr>
            <p:cNvPr id="80" name="TextBox 34"/>
            <p:cNvSpPr txBox="1"/>
            <p:nvPr/>
          </p:nvSpPr>
          <p:spPr>
            <a:xfrm>
              <a:off x="885152" y="3676916"/>
              <a:ext cx="2621653" cy="307681"/>
            </a:xfrm>
            <a:prstGeom prst="rect">
              <a:avLst/>
            </a:prstGeom>
            <a:noFill/>
          </p:spPr>
          <p:txBody>
            <a:bodyPr wrap="square" lIns="0" tIns="0" rIns="0" bIns="0" rtlCol="0" anchor="t">
              <a:spAutoFit/>
            </a:bodyPr>
            <a:lstStyle/>
            <a:p>
              <a:pPr algn="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81" name="Rectangle 35"/>
          <p:cNvSpPr/>
          <p:nvPr/>
        </p:nvSpPr>
        <p:spPr>
          <a:xfrm>
            <a:off x="4704070" y="4656641"/>
            <a:ext cx="965063" cy="93743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4265" dirty="0">
              <a:solidFill>
                <a:schemeClr val="tx1">
                  <a:lumMod val="65000"/>
                  <a:lumOff val="35000"/>
                </a:schemeClr>
              </a:solidFill>
              <a:latin typeface="Agency FB" panose="020B0503020202020204" pitchFamily="34" charset="0"/>
            </a:endParaRPr>
          </a:p>
        </p:txBody>
      </p:sp>
      <p:grpSp>
        <p:nvGrpSpPr>
          <p:cNvPr id="82" name="Group 32"/>
          <p:cNvGrpSpPr/>
          <p:nvPr/>
        </p:nvGrpSpPr>
        <p:grpSpPr>
          <a:xfrm>
            <a:off x="7611719" y="1982086"/>
            <a:ext cx="3533231" cy="681784"/>
            <a:chOff x="5638262" y="1447487"/>
            <a:chExt cx="2649923" cy="511340"/>
          </a:xfrm>
        </p:grpSpPr>
        <p:sp>
          <p:nvSpPr>
            <p:cNvPr id="83" name="TextBox 56"/>
            <p:cNvSpPr txBox="1"/>
            <p:nvPr/>
          </p:nvSpPr>
          <p:spPr>
            <a:xfrm>
              <a:off x="5638263" y="1447487"/>
              <a:ext cx="1082027" cy="215252"/>
            </a:xfrm>
            <a:prstGeom prst="rect">
              <a:avLst/>
            </a:prstGeom>
            <a:noFill/>
          </p:spPr>
          <p:txBody>
            <a:bodyPr wrap="none" lIns="0" tIns="0" rIns="0" bIns="0" rtlCol="0" anchor="ctr">
              <a:spAutoFit/>
            </a:bodyPr>
            <a:lstStyle/>
            <a:p>
              <a:pPr defTabSz="1375410"/>
              <a:r>
                <a:rPr lang="zh-CN" altLang="en-US" sz="1865" b="1" dirty="0">
                  <a:solidFill>
                    <a:srgbClr val="D43B20"/>
                  </a:solidFill>
                  <a:latin typeface="Agency FB" panose="020B0503020202020204" pitchFamily="34" charset="0"/>
                </a:rPr>
                <a:t>点击添加标题</a:t>
              </a:r>
              <a:endParaRPr lang="en-US" sz="1865" b="1" dirty="0">
                <a:solidFill>
                  <a:srgbClr val="D43B20"/>
                </a:solidFill>
                <a:latin typeface="Agency FB" panose="020B0503020202020204" pitchFamily="34" charset="0"/>
              </a:endParaRPr>
            </a:p>
          </p:txBody>
        </p:sp>
        <p:sp>
          <p:nvSpPr>
            <p:cNvPr id="84" name="TextBox 57"/>
            <p:cNvSpPr txBox="1"/>
            <p:nvPr/>
          </p:nvSpPr>
          <p:spPr>
            <a:xfrm>
              <a:off x="5638262" y="1651145"/>
              <a:ext cx="2649923" cy="307682"/>
            </a:xfrm>
            <a:prstGeom prst="rect">
              <a:avLst/>
            </a:prstGeom>
            <a:noFill/>
          </p:spPr>
          <p:txBody>
            <a:bodyPr wrap="square" lIns="0" tIns="0" rIns="0" bIns="0" rtlCol="0" anchor="t">
              <a:spAutoFit/>
            </a:bodyPr>
            <a:lstStyle/>
            <a:p>
              <a:pP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85" name="Rectangle 58"/>
          <p:cNvSpPr/>
          <p:nvPr/>
        </p:nvSpPr>
        <p:spPr>
          <a:xfrm>
            <a:off x="6481933" y="1968313"/>
            <a:ext cx="965063" cy="937436"/>
          </a:xfrm>
          <a:prstGeom prst="rect">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3200" b="1" dirty="0">
              <a:solidFill>
                <a:schemeClr val="tx1">
                  <a:lumMod val="65000"/>
                  <a:lumOff val="35000"/>
                </a:schemeClr>
              </a:solidFill>
              <a:latin typeface="Agency FB" panose="020B0503020202020204" pitchFamily="34" charset="0"/>
            </a:endParaRPr>
          </a:p>
        </p:txBody>
      </p:sp>
      <p:grpSp>
        <p:nvGrpSpPr>
          <p:cNvPr id="86" name="Group 36"/>
          <p:cNvGrpSpPr/>
          <p:nvPr/>
        </p:nvGrpSpPr>
        <p:grpSpPr>
          <a:xfrm>
            <a:off x="7611719" y="3282766"/>
            <a:ext cx="3533231" cy="725263"/>
            <a:chOff x="5638262" y="2423002"/>
            <a:chExt cx="2649923" cy="543949"/>
          </a:xfrm>
        </p:grpSpPr>
        <p:sp>
          <p:nvSpPr>
            <p:cNvPr id="87" name="TextBox 60"/>
            <p:cNvSpPr txBox="1"/>
            <p:nvPr/>
          </p:nvSpPr>
          <p:spPr>
            <a:xfrm>
              <a:off x="5638263" y="2423002"/>
              <a:ext cx="1082027" cy="215252"/>
            </a:xfrm>
            <a:prstGeom prst="rect">
              <a:avLst/>
            </a:prstGeom>
            <a:noFill/>
          </p:spPr>
          <p:txBody>
            <a:bodyPr wrap="none" lIns="0" tIns="0" rIns="0" bIns="0" rtlCol="0" anchor="ctr">
              <a:spAutoFit/>
            </a:bodyPr>
            <a:lstStyle/>
            <a:p>
              <a:pPr defTabSz="1375410"/>
              <a:r>
                <a:rPr lang="zh-CN" altLang="en-US" sz="1865" b="1" dirty="0">
                  <a:solidFill>
                    <a:srgbClr val="759F81"/>
                  </a:solidFill>
                  <a:latin typeface="Agency FB" panose="020B0503020202020204" pitchFamily="34" charset="0"/>
                </a:rPr>
                <a:t>点击添加标题</a:t>
              </a:r>
              <a:endParaRPr lang="en-US" sz="1865" b="1" dirty="0">
                <a:solidFill>
                  <a:srgbClr val="759F81"/>
                </a:solidFill>
                <a:latin typeface="Agency FB" panose="020B0503020202020204" pitchFamily="34" charset="0"/>
              </a:endParaRPr>
            </a:p>
          </p:txBody>
        </p:sp>
        <p:sp>
          <p:nvSpPr>
            <p:cNvPr id="88" name="TextBox 61"/>
            <p:cNvSpPr txBox="1"/>
            <p:nvPr/>
          </p:nvSpPr>
          <p:spPr>
            <a:xfrm>
              <a:off x="5638262" y="2659269"/>
              <a:ext cx="2649923" cy="307682"/>
            </a:xfrm>
            <a:prstGeom prst="rect">
              <a:avLst/>
            </a:prstGeom>
            <a:noFill/>
          </p:spPr>
          <p:txBody>
            <a:bodyPr wrap="square" lIns="0" tIns="0" rIns="0" bIns="0" rtlCol="0" anchor="t">
              <a:spAutoFit/>
            </a:bodyPr>
            <a:lstStyle/>
            <a:p>
              <a:pP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89" name="Rectangle 62"/>
          <p:cNvSpPr/>
          <p:nvPr/>
        </p:nvSpPr>
        <p:spPr>
          <a:xfrm>
            <a:off x="6481933" y="3312479"/>
            <a:ext cx="965063" cy="937436"/>
          </a:xfrm>
          <a:prstGeom prst="rect">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3735" dirty="0">
              <a:solidFill>
                <a:schemeClr val="tx1">
                  <a:lumMod val="65000"/>
                  <a:lumOff val="35000"/>
                </a:schemeClr>
              </a:solidFill>
              <a:latin typeface="Agency FB" panose="020B0503020202020204" pitchFamily="34" charset="0"/>
            </a:endParaRPr>
          </a:p>
        </p:txBody>
      </p:sp>
      <p:grpSp>
        <p:nvGrpSpPr>
          <p:cNvPr id="90" name="Group 37"/>
          <p:cNvGrpSpPr/>
          <p:nvPr/>
        </p:nvGrpSpPr>
        <p:grpSpPr>
          <a:xfrm>
            <a:off x="7611719" y="4657702"/>
            <a:ext cx="3533231" cy="681786"/>
            <a:chOff x="5638262" y="3454207"/>
            <a:chExt cx="2649923" cy="511341"/>
          </a:xfrm>
        </p:grpSpPr>
        <p:sp>
          <p:nvSpPr>
            <p:cNvPr id="91" name="TextBox 64"/>
            <p:cNvSpPr txBox="1"/>
            <p:nvPr/>
          </p:nvSpPr>
          <p:spPr>
            <a:xfrm>
              <a:off x="5638263" y="3454207"/>
              <a:ext cx="1082027" cy="215252"/>
            </a:xfrm>
            <a:prstGeom prst="rect">
              <a:avLst/>
            </a:prstGeom>
            <a:noFill/>
          </p:spPr>
          <p:txBody>
            <a:bodyPr wrap="none" lIns="0" tIns="0" rIns="0" bIns="0" rtlCol="0" anchor="ctr">
              <a:spAutoFit/>
            </a:bodyPr>
            <a:lstStyle/>
            <a:p>
              <a:pPr defTabSz="1375410"/>
              <a:r>
                <a:rPr lang="zh-CN" altLang="en-US" sz="1865" b="1" dirty="0">
                  <a:solidFill>
                    <a:schemeClr val="tx1">
                      <a:lumMod val="65000"/>
                      <a:lumOff val="35000"/>
                    </a:schemeClr>
                  </a:solidFill>
                  <a:latin typeface="Agency FB" panose="020B0503020202020204" pitchFamily="34" charset="0"/>
                </a:rPr>
                <a:t>点击添加标题</a:t>
              </a:r>
              <a:endParaRPr lang="en-US" sz="1865" b="1" dirty="0">
                <a:solidFill>
                  <a:schemeClr val="tx1">
                    <a:lumMod val="65000"/>
                    <a:lumOff val="35000"/>
                  </a:schemeClr>
                </a:solidFill>
                <a:latin typeface="Agency FB" panose="020B0503020202020204" pitchFamily="34" charset="0"/>
              </a:endParaRPr>
            </a:p>
          </p:txBody>
        </p:sp>
        <p:sp>
          <p:nvSpPr>
            <p:cNvPr id="92" name="TextBox 65"/>
            <p:cNvSpPr txBox="1"/>
            <p:nvPr/>
          </p:nvSpPr>
          <p:spPr>
            <a:xfrm>
              <a:off x="5638262" y="3657866"/>
              <a:ext cx="2649923" cy="307682"/>
            </a:xfrm>
            <a:prstGeom prst="rect">
              <a:avLst/>
            </a:prstGeom>
            <a:noFill/>
          </p:spPr>
          <p:txBody>
            <a:bodyPr wrap="square" lIns="0" tIns="0" rIns="0" bIns="0" rtlCol="0" anchor="t">
              <a:spAutoFit/>
            </a:bodyPr>
            <a:lstStyle/>
            <a:p>
              <a:pP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passages of lorem ipsum available, but the majority suffered alteration some form</a:t>
              </a:r>
            </a:p>
          </p:txBody>
        </p:sp>
      </p:grpSp>
      <p:sp>
        <p:nvSpPr>
          <p:cNvPr id="93" name="Rectangle 66"/>
          <p:cNvSpPr/>
          <p:nvPr/>
        </p:nvSpPr>
        <p:spPr>
          <a:xfrm>
            <a:off x="6481933" y="4656641"/>
            <a:ext cx="965063" cy="93743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3200" dirty="0">
              <a:solidFill>
                <a:schemeClr val="tx1">
                  <a:lumMod val="65000"/>
                  <a:lumOff val="35000"/>
                </a:schemeClr>
              </a:solidFill>
              <a:latin typeface="Agency FB" panose="020B0503020202020204" pitchFamily="34" charset="0"/>
            </a:endParaRPr>
          </a:p>
        </p:txBody>
      </p:sp>
      <p:cxnSp>
        <p:nvCxnSpPr>
          <p:cNvPr id="94" name="Straight Connector 67"/>
          <p:cNvCxnSpPr/>
          <p:nvPr/>
        </p:nvCxnSpPr>
        <p:spPr>
          <a:xfrm flipV="1">
            <a:off x="6075532" y="1903252"/>
            <a:ext cx="0" cy="3661543"/>
          </a:xfrm>
          <a:prstGeom prst="line">
            <a:avLst/>
          </a:prstGeom>
          <a:ln w="19050">
            <a:solidFill>
              <a:schemeClr val="tx1">
                <a:lumMod val="75000"/>
                <a:lumOff val="2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95" name="Freeform 56"/>
          <p:cNvSpPr>
            <a:spLocks noEditPoints="1"/>
          </p:cNvSpPr>
          <p:nvPr/>
        </p:nvSpPr>
        <p:spPr bwMode="auto">
          <a:xfrm>
            <a:off x="6734034" y="3550768"/>
            <a:ext cx="460857" cy="460857"/>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6" name="Freeform 5"/>
          <p:cNvSpPr>
            <a:spLocks noEditPoints="1"/>
          </p:cNvSpPr>
          <p:nvPr/>
        </p:nvSpPr>
        <p:spPr bwMode="auto">
          <a:xfrm>
            <a:off x="4939685" y="2192027"/>
            <a:ext cx="493828" cy="49382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7" name="Freeform 245"/>
          <p:cNvSpPr/>
          <p:nvPr/>
        </p:nvSpPr>
        <p:spPr bwMode="auto">
          <a:xfrm>
            <a:off x="4965526" y="3560120"/>
            <a:ext cx="442149" cy="44214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8" name="Freeform 44"/>
          <p:cNvSpPr>
            <a:spLocks noEditPoints="1"/>
          </p:cNvSpPr>
          <p:nvPr/>
        </p:nvSpPr>
        <p:spPr bwMode="auto">
          <a:xfrm>
            <a:off x="4988839" y="4836443"/>
            <a:ext cx="395520" cy="577833"/>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9" name="Freeform 217"/>
          <p:cNvSpPr>
            <a:spLocks noEditPoints="1"/>
          </p:cNvSpPr>
          <p:nvPr/>
        </p:nvSpPr>
        <p:spPr bwMode="auto">
          <a:xfrm>
            <a:off x="6711875" y="2247594"/>
            <a:ext cx="505173" cy="37888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100" name="Freeform 135"/>
          <p:cNvSpPr>
            <a:spLocks noEditPoints="1"/>
          </p:cNvSpPr>
          <p:nvPr/>
        </p:nvSpPr>
        <p:spPr bwMode="auto">
          <a:xfrm>
            <a:off x="6762224" y="4935920"/>
            <a:ext cx="404481" cy="37888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64" name="矩形 63"/>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strips(upRight)">
                                      <p:cBhvr>
                                        <p:cTn id="7" dur="500"/>
                                        <p:tgtEl>
                                          <p:spTgt spid="94"/>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p:cTn id="16" dur="500" fill="hold"/>
                                        <p:tgtEl>
                                          <p:spTgt spid="96"/>
                                        </p:tgtEl>
                                        <p:attrNameLst>
                                          <p:attrName>ppt_w</p:attrName>
                                        </p:attrNameLst>
                                      </p:cBhvr>
                                      <p:tavLst>
                                        <p:tav tm="0">
                                          <p:val>
                                            <p:fltVal val="0"/>
                                          </p:val>
                                        </p:tav>
                                        <p:tav tm="100000">
                                          <p:val>
                                            <p:strVal val="#ppt_w"/>
                                          </p:val>
                                        </p:tav>
                                      </p:tavLst>
                                    </p:anim>
                                    <p:anim calcmode="lin" valueType="num">
                                      <p:cBhvr>
                                        <p:cTn id="17" dur="500" fill="hold"/>
                                        <p:tgtEl>
                                          <p:spTgt spid="96"/>
                                        </p:tgtEl>
                                        <p:attrNameLst>
                                          <p:attrName>ppt_h</p:attrName>
                                        </p:attrNameLst>
                                      </p:cBhvr>
                                      <p:tavLst>
                                        <p:tav tm="0">
                                          <p:val>
                                            <p:fltVal val="0"/>
                                          </p:val>
                                        </p:tav>
                                        <p:tav tm="100000">
                                          <p:val>
                                            <p:strVal val="#ppt_h"/>
                                          </p:val>
                                        </p:tav>
                                      </p:tavLst>
                                    </p:anim>
                                    <p:animEffect transition="in" filter="fade">
                                      <p:cBhvr>
                                        <p:cTn id="18" dur="500"/>
                                        <p:tgtEl>
                                          <p:spTgt spid="96"/>
                                        </p:tgtEl>
                                      </p:cBhvr>
                                    </p:animEffect>
                                  </p:childTnLst>
                                </p:cTn>
                              </p:par>
                              <p:par>
                                <p:cTn id="19" presetID="2" presetClass="entr" presetSubtype="8" accel="50000" decel="5000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500" fill="hold"/>
                                        <p:tgtEl>
                                          <p:spTgt spid="70"/>
                                        </p:tgtEl>
                                        <p:attrNameLst>
                                          <p:attrName>ppt_x</p:attrName>
                                        </p:attrNameLst>
                                      </p:cBhvr>
                                      <p:tavLst>
                                        <p:tav tm="0">
                                          <p:val>
                                            <p:strVal val="0-#ppt_w/2"/>
                                          </p:val>
                                        </p:tav>
                                        <p:tav tm="100000">
                                          <p:val>
                                            <p:strVal val="#ppt_x"/>
                                          </p:val>
                                        </p:tav>
                                      </p:tavLst>
                                    </p:anim>
                                    <p:anim calcmode="lin" valueType="num">
                                      <p:cBhvr additive="base">
                                        <p:cTn id="22" dur="500" fill="hold"/>
                                        <p:tgtEl>
                                          <p:spTgt spid="7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85"/>
                                        </p:tgtEl>
                                        <p:attrNameLst>
                                          <p:attrName>style.visibility</p:attrName>
                                        </p:attrNameLst>
                                      </p:cBhvr>
                                      <p:to>
                                        <p:strVal val="visible"/>
                                      </p:to>
                                    </p:set>
                                    <p:anim calcmode="lin" valueType="num">
                                      <p:cBhvr additive="base">
                                        <p:cTn id="26" dur="500" fill="hold"/>
                                        <p:tgtEl>
                                          <p:spTgt spid="85"/>
                                        </p:tgtEl>
                                        <p:attrNameLst>
                                          <p:attrName>ppt_x</p:attrName>
                                        </p:attrNameLst>
                                      </p:cBhvr>
                                      <p:tavLst>
                                        <p:tav tm="0">
                                          <p:val>
                                            <p:strVal val="#ppt_x"/>
                                          </p:val>
                                        </p:tav>
                                        <p:tav tm="100000">
                                          <p:val>
                                            <p:strVal val="#ppt_x"/>
                                          </p:val>
                                        </p:tav>
                                      </p:tavLst>
                                    </p:anim>
                                    <p:anim calcmode="lin" valueType="num">
                                      <p:cBhvr additive="base">
                                        <p:cTn id="27" dur="500" fill="hold"/>
                                        <p:tgtEl>
                                          <p:spTgt spid="8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p:cTn id="31" dur="500" fill="hold"/>
                                        <p:tgtEl>
                                          <p:spTgt spid="99"/>
                                        </p:tgtEl>
                                        <p:attrNameLst>
                                          <p:attrName>ppt_w</p:attrName>
                                        </p:attrNameLst>
                                      </p:cBhvr>
                                      <p:tavLst>
                                        <p:tav tm="0">
                                          <p:val>
                                            <p:fltVal val="0"/>
                                          </p:val>
                                        </p:tav>
                                        <p:tav tm="100000">
                                          <p:val>
                                            <p:strVal val="#ppt_w"/>
                                          </p:val>
                                        </p:tav>
                                      </p:tavLst>
                                    </p:anim>
                                    <p:anim calcmode="lin" valueType="num">
                                      <p:cBhvr>
                                        <p:cTn id="32" dur="500" fill="hold"/>
                                        <p:tgtEl>
                                          <p:spTgt spid="99"/>
                                        </p:tgtEl>
                                        <p:attrNameLst>
                                          <p:attrName>ppt_h</p:attrName>
                                        </p:attrNameLst>
                                      </p:cBhvr>
                                      <p:tavLst>
                                        <p:tav tm="0">
                                          <p:val>
                                            <p:fltVal val="0"/>
                                          </p:val>
                                        </p:tav>
                                        <p:tav tm="100000">
                                          <p:val>
                                            <p:strVal val="#ppt_h"/>
                                          </p:val>
                                        </p:tav>
                                      </p:tavLst>
                                    </p:anim>
                                    <p:animEffect transition="in" filter="fade">
                                      <p:cBhvr>
                                        <p:cTn id="33" dur="500"/>
                                        <p:tgtEl>
                                          <p:spTgt spid="99"/>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additive="base">
                                        <p:cTn id="36" dur="500" fill="hold"/>
                                        <p:tgtEl>
                                          <p:spTgt spid="82"/>
                                        </p:tgtEl>
                                        <p:attrNameLst>
                                          <p:attrName>ppt_x</p:attrName>
                                        </p:attrNameLst>
                                      </p:cBhvr>
                                      <p:tavLst>
                                        <p:tav tm="0">
                                          <p:val>
                                            <p:strVal val="1+#ppt_w/2"/>
                                          </p:val>
                                        </p:tav>
                                        <p:tav tm="100000">
                                          <p:val>
                                            <p:strVal val="#ppt_x"/>
                                          </p:val>
                                        </p:tav>
                                      </p:tavLst>
                                    </p:anim>
                                    <p:anim calcmode="lin" valueType="num">
                                      <p:cBhvr additive="base">
                                        <p:cTn id="37" dur="500" fill="hold"/>
                                        <p:tgtEl>
                                          <p:spTgt spid="8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2" presetClass="entr" presetSubtype="4" accel="50000" decel="50000"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ppt_x"/>
                                          </p:val>
                                        </p:tav>
                                        <p:tav tm="100000">
                                          <p:val>
                                            <p:strVal val="#ppt_x"/>
                                          </p:val>
                                        </p:tav>
                                      </p:tavLst>
                                    </p:anim>
                                    <p:anim calcmode="lin" valueType="num">
                                      <p:cBhvr additive="base">
                                        <p:cTn id="42" dur="500" fill="hold"/>
                                        <p:tgtEl>
                                          <p:spTgt spid="77"/>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97"/>
                                        </p:tgtEl>
                                        <p:attrNameLst>
                                          <p:attrName>style.visibility</p:attrName>
                                        </p:attrNameLst>
                                      </p:cBhvr>
                                      <p:to>
                                        <p:strVal val="visible"/>
                                      </p:to>
                                    </p:set>
                                    <p:anim calcmode="lin" valueType="num">
                                      <p:cBhvr>
                                        <p:cTn id="46" dur="500" fill="hold"/>
                                        <p:tgtEl>
                                          <p:spTgt spid="97"/>
                                        </p:tgtEl>
                                        <p:attrNameLst>
                                          <p:attrName>ppt_w</p:attrName>
                                        </p:attrNameLst>
                                      </p:cBhvr>
                                      <p:tavLst>
                                        <p:tav tm="0">
                                          <p:val>
                                            <p:fltVal val="0"/>
                                          </p:val>
                                        </p:tav>
                                        <p:tav tm="100000">
                                          <p:val>
                                            <p:strVal val="#ppt_w"/>
                                          </p:val>
                                        </p:tav>
                                      </p:tavLst>
                                    </p:anim>
                                    <p:anim calcmode="lin" valueType="num">
                                      <p:cBhvr>
                                        <p:cTn id="47" dur="500" fill="hold"/>
                                        <p:tgtEl>
                                          <p:spTgt spid="97"/>
                                        </p:tgtEl>
                                        <p:attrNameLst>
                                          <p:attrName>ppt_h</p:attrName>
                                        </p:attrNameLst>
                                      </p:cBhvr>
                                      <p:tavLst>
                                        <p:tav tm="0">
                                          <p:val>
                                            <p:fltVal val="0"/>
                                          </p:val>
                                        </p:tav>
                                        <p:tav tm="100000">
                                          <p:val>
                                            <p:strVal val="#ppt_h"/>
                                          </p:val>
                                        </p:tav>
                                      </p:tavLst>
                                    </p:anim>
                                    <p:animEffect transition="in" filter="fade">
                                      <p:cBhvr>
                                        <p:cTn id="48" dur="500"/>
                                        <p:tgtEl>
                                          <p:spTgt spid="97"/>
                                        </p:tgtEl>
                                      </p:cBhvr>
                                    </p:animEffect>
                                  </p:childTnLst>
                                </p:cTn>
                              </p:par>
                              <p:par>
                                <p:cTn id="49" presetID="2" presetClass="entr" presetSubtype="8" accel="50000" decel="50000" fill="hold" nodeType="with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0-#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500" fill="hold"/>
                                        <p:tgtEl>
                                          <p:spTgt spid="89"/>
                                        </p:tgtEl>
                                        <p:attrNameLst>
                                          <p:attrName>ppt_x</p:attrName>
                                        </p:attrNameLst>
                                      </p:cBhvr>
                                      <p:tavLst>
                                        <p:tav tm="0">
                                          <p:val>
                                            <p:strVal val="#ppt_x"/>
                                          </p:val>
                                        </p:tav>
                                        <p:tav tm="100000">
                                          <p:val>
                                            <p:strVal val="#ppt_x"/>
                                          </p:val>
                                        </p:tav>
                                      </p:tavLst>
                                    </p:anim>
                                    <p:anim calcmode="lin" valueType="num">
                                      <p:cBhvr additive="base">
                                        <p:cTn id="57" dur="500" fill="hold"/>
                                        <p:tgtEl>
                                          <p:spTgt spid="89"/>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53" presetClass="entr" presetSubtype="16" fill="hold" grpId="0" nodeType="after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500" fill="hold"/>
                                        <p:tgtEl>
                                          <p:spTgt spid="95"/>
                                        </p:tgtEl>
                                        <p:attrNameLst>
                                          <p:attrName>ppt_w</p:attrName>
                                        </p:attrNameLst>
                                      </p:cBhvr>
                                      <p:tavLst>
                                        <p:tav tm="0">
                                          <p:val>
                                            <p:fltVal val="0"/>
                                          </p:val>
                                        </p:tav>
                                        <p:tav tm="100000">
                                          <p:val>
                                            <p:strVal val="#ppt_w"/>
                                          </p:val>
                                        </p:tav>
                                      </p:tavLst>
                                    </p:anim>
                                    <p:anim calcmode="lin" valueType="num">
                                      <p:cBhvr>
                                        <p:cTn id="62" dur="500" fill="hold"/>
                                        <p:tgtEl>
                                          <p:spTgt spid="95"/>
                                        </p:tgtEl>
                                        <p:attrNameLst>
                                          <p:attrName>ppt_h</p:attrName>
                                        </p:attrNameLst>
                                      </p:cBhvr>
                                      <p:tavLst>
                                        <p:tav tm="0">
                                          <p:val>
                                            <p:fltVal val="0"/>
                                          </p:val>
                                        </p:tav>
                                        <p:tav tm="100000">
                                          <p:val>
                                            <p:strVal val="#ppt_h"/>
                                          </p:val>
                                        </p:tav>
                                      </p:tavLst>
                                    </p:anim>
                                    <p:animEffect transition="in" filter="fade">
                                      <p:cBhvr>
                                        <p:cTn id="63" dur="500"/>
                                        <p:tgtEl>
                                          <p:spTgt spid="95"/>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fill="hold"/>
                                        <p:tgtEl>
                                          <p:spTgt spid="86"/>
                                        </p:tgtEl>
                                        <p:attrNameLst>
                                          <p:attrName>ppt_x</p:attrName>
                                        </p:attrNameLst>
                                      </p:cBhvr>
                                      <p:tavLst>
                                        <p:tav tm="0">
                                          <p:val>
                                            <p:strVal val="1+#ppt_w/2"/>
                                          </p:val>
                                        </p:tav>
                                        <p:tav tm="100000">
                                          <p:val>
                                            <p:strVal val="#ppt_x"/>
                                          </p:val>
                                        </p:tav>
                                      </p:tavLst>
                                    </p:anim>
                                    <p:anim calcmode="lin" valueType="num">
                                      <p:cBhvr additive="base">
                                        <p:cTn id="67" dur="500" fill="hold"/>
                                        <p:tgtEl>
                                          <p:spTgt spid="86"/>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 presetClass="entr" presetSubtype="4" accel="50000" decel="50000" fill="hold" grpId="0" nodeType="after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ppt_x"/>
                                          </p:val>
                                        </p:tav>
                                        <p:tav tm="100000">
                                          <p:val>
                                            <p:strVal val="#ppt_x"/>
                                          </p:val>
                                        </p:tav>
                                      </p:tavLst>
                                    </p:anim>
                                    <p:anim calcmode="lin" valueType="num">
                                      <p:cBhvr additive="base">
                                        <p:cTn id="72" dur="500" fill="hold"/>
                                        <p:tgtEl>
                                          <p:spTgt spid="81"/>
                                        </p:tgtEl>
                                        <p:attrNameLst>
                                          <p:attrName>ppt_y</p:attrName>
                                        </p:attrNameLst>
                                      </p:cBhvr>
                                      <p:tavLst>
                                        <p:tav tm="0">
                                          <p:val>
                                            <p:strVal val="1+#ppt_h/2"/>
                                          </p:val>
                                        </p:tav>
                                        <p:tav tm="100000">
                                          <p:val>
                                            <p:strVal val="#ppt_y"/>
                                          </p:val>
                                        </p:tav>
                                      </p:tavLst>
                                    </p:anim>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98"/>
                                        </p:tgtEl>
                                        <p:attrNameLst>
                                          <p:attrName>style.visibility</p:attrName>
                                        </p:attrNameLst>
                                      </p:cBhvr>
                                      <p:to>
                                        <p:strVal val="visible"/>
                                      </p:to>
                                    </p:set>
                                    <p:anim calcmode="lin" valueType="num">
                                      <p:cBhvr>
                                        <p:cTn id="76" dur="500" fill="hold"/>
                                        <p:tgtEl>
                                          <p:spTgt spid="98"/>
                                        </p:tgtEl>
                                        <p:attrNameLst>
                                          <p:attrName>ppt_w</p:attrName>
                                        </p:attrNameLst>
                                      </p:cBhvr>
                                      <p:tavLst>
                                        <p:tav tm="0">
                                          <p:val>
                                            <p:fltVal val="0"/>
                                          </p:val>
                                        </p:tav>
                                        <p:tav tm="100000">
                                          <p:val>
                                            <p:strVal val="#ppt_w"/>
                                          </p:val>
                                        </p:tav>
                                      </p:tavLst>
                                    </p:anim>
                                    <p:anim calcmode="lin" valueType="num">
                                      <p:cBhvr>
                                        <p:cTn id="77" dur="500" fill="hold"/>
                                        <p:tgtEl>
                                          <p:spTgt spid="98"/>
                                        </p:tgtEl>
                                        <p:attrNameLst>
                                          <p:attrName>ppt_h</p:attrName>
                                        </p:attrNameLst>
                                      </p:cBhvr>
                                      <p:tavLst>
                                        <p:tav tm="0">
                                          <p:val>
                                            <p:fltVal val="0"/>
                                          </p:val>
                                        </p:tav>
                                        <p:tav tm="100000">
                                          <p:val>
                                            <p:strVal val="#ppt_h"/>
                                          </p:val>
                                        </p:tav>
                                      </p:tavLst>
                                    </p:anim>
                                    <p:animEffect transition="in" filter="fade">
                                      <p:cBhvr>
                                        <p:cTn id="78" dur="500"/>
                                        <p:tgtEl>
                                          <p:spTgt spid="98"/>
                                        </p:tgtEl>
                                      </p:cBhvr>
                                    </p:animEffect>
                                  </p:childTnLst>
                                </p:cTn>
                              </p:par>
                              <p:par>
                                <p:cTn id="79" presetID="2" presetClass="entr" presetSubtype="8" accel="50000" decel="50000" fill="hold" nodeType="withEffect">
                                  <p:stCondLst>
                                    <p:cond delay="0"/>
                                  </p:stCondLst>
                                  <p:childTnLst>
                                    <p:set>
                                      <p:cBhvr>
                                        <p:cTn id="80" dur="1" fill="hold">
                                          <p:stCondLst>
                                            <p:cond delay="0"/>
                                          </p:stCondLst>
                                        </p:cTn>
                                        <p:tgtEl>
                                          <p:spTgt spid="78"/>
                                        </p:tgtEl>
                                        <p:attrNameLst>
                                          <p:attrName>style.visibility</p:attrName>
                                        </p:attrNameLst>
                                      </p:cBhvr>
                                      <p:to>
                                        <p:strVal val="visible"/>
                                      </p:to>
                                    </p:set>
                                    <p:anim calcmode="lin" valueType="num">
                                      <p:cBhvr additive="base">
                                        <p:cTn id="81" dur="500" fill="hold"/>
                                        <p:tgtEl>
                                          <p:spTgt spid="78"/>
                                        </p:tgtEl>
                                        <p:attrNameLst>
                                          <p:attrName>ppt_x</p:attrName>
                                        </p:attrNameLst>
                                      </p:cBhvr>
                                      <p:tavLst>
                                        <p:tav tm="0">
                                          <p:val>
                                            <p:strVal val="0-#ppt_w/2"/>
                                          </p:val>
                                        </p:tav>
                                        <p:tav tm="100000">
                                          <p:val>
                                            <p:strVal val="#ppt_x"/>
                                          </p:val>
                                        </p:tav>
                                      </p:tavLst>
                                    </p:anim>
                                    <p:anim calcmode="lin" valueType="num">
                                      <p:cBhvr additive="base">
                                        <p:cTn id="82" dur="500" fill="hold"/>
                                        <p:tgtEl>
                                          <p:spTgt spid="78"/>
                                        </p:tgtEl>
                                        <p:attrNameLst>
                                          <p:attrName>ppt_y</p:attrName>
                                        </p:attrNameLst>
                                      </p:cBhvr>
                                      <p:tavLst>
                                        <p:tav tm="0">
                                          <p:val>
                                            <p:strVal val="#ppt_y"/>
                                          </p:val>
                                        </p:tav>
                                        <p:tav tm="100000">
                                          <p:val>
                                            <p:strVal val="#ppt_y"/>
                                          </p:val>
                                        </p:tav>
                                      </p:tavLst>
                                    </p:anim>
                                  </p:childTnLst>
                                </p:cTn>
                              </p:par>
                            </p:childTnLst>
                          </p:cTn>
                        </p:par>
                        <p:par>
                          <p:cTn id="83" fill="hold">
                            <p:stCondLst>
                              <p:cond delay="5500"/>
                            </p:stCondLst>
                            <p:childTnLst>
                              <p:par>
                                <p:cTn id="84" presetID="2" presetClass="entr" presetSubtype="4" accel="50000" decel="50000" fill="hold" grpId="0" nodeType="after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additive="base">
                                        <p:cTn id="86" dur="500" fill="hold"/>
                                        <p:tgtEl>
                                          <p:spTgt spid="93"/>
                                        </p:tgtEl>
                                        <p:attrNameLst>
                                          <p:attrName>ppt_x</p:attrName>
                                        </p:attrNameLst>
                                      </p:cBhvr>
                                      <p:tavLst>
                                        <p:tav tm="0">
                                          <p:val>
                                            <p:strVal val="#ppt_x"/>
                                          </p:val>
                                        </p:tav>
                                        <p:tav tm="100000">
                                          <p:val>
                                            <p:strVal val="#ppt_x"/>
                                          </p:val>
                                        </p:tav>
                                      </p:tavLst>
                                    </p:anim>
                                    <p:anim calcmode="lin" valueType="num">
                                      <p:cBhvr additive="base">
                                        <p:cTn id="87" dur="500" fill="hold"/>
                                        <p:tgtEl>
                                          <p:spTgt spid="93"/>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53" presetClass="entr" presetSubtype="16" fill="hold" grpId="0" nodeType="afterEffect">
                                  <p:stCondLst>
                                    <p:cond delay="0"/>
                                  </p:stCondLst>
                                  <p:childTnLst>
                                    <p:set>
                                      <p:cBhvr>
                                        <p:cTn id="90" dur="1" fill="hold">
                                          <p:stCondLst>
                                            <p:cond delay="0"/>
                                          </p:stCondLst>
                                        </p:cTn>
                                        <p:tgtEl>
                                          <p:spTgt spid="100"/>
                                        </p:tgtEl>
                                        <p:attrNameLst>
                                          <p:attrName>style.visibility</p:attrName>
                                        </p:attrNameLst>
                                      </p:cBhvr>
                                      <p:to>
                                        <p:strVal val="visible"/>
                                      </p:to>
                                    </p:set>
                                    <p:anim calcmode="lin" valueType="num">
                                      <p:cBhvr>
                                        <p:cTn id="91" dur="500" fill="hold"/>
                                        <p:tgtEl>
                                          <p:spTgt spid="100"/>
                                        </p:tgtEl>
                                        <p:attrNameLst>
                                          <p:attrName>ppt_w</p:attrName>
                                        </p:attrNameLst>
                                      </p:cBhvr>
                                      <p:tavLst>
                                        <p:tav tm="0">
                                          <p:val>
                                            <p:fltVal val="0"/>
                                          </p:val>
                                        </p:tav>
                                        <p:tav tm="100000">
                                          <p:val>
                                            <p:strVal val="#ppt_w"/>
                                          </p:val>
                                        </p:tav>
                                      </p:tavLst>
                                    </p:anim>
                                    <p:anim calcmode="lin" valueType="num">
                                      <p:cBhvr>
                                        <p:cTn id="92" dur="500" fill="hold"/>
                                        <p:tgtEl>
                                          <p:spTgt spid="100"/>
                                        </p:tgtEl>
                                        <p:attrNameLst>
                                          <p:attrName>ppt_h</p:attrName>
                                        </p:attrNameLst>
                                      </p:cBhvr>
                                      <p:tavLst>
                                        <p:tav tm="0">
                                          <p:val>
                                            <p:fltVal val="0"/>
                                          </p:val>
                                        </p:tav>
                                        <p:tav tm="100000">
                                          <p:val>
                                            <p:strVal val="#ppt_h"/>
                                          </p:val>
                                        </p:tav>
                                      </p:tavLst>
                                    </p:anim>
                                    <p:animEffect transition="in" filter="fade">
                                      <p:cBhvr>
                                        <p:cTn id="93" dur="500"/>
                                        <p:tgtEl>
                                          <p:spTgt spid="100"/>
                                        </p:tgtEl>
                                      </p:cBhvr>
                                    </p:animEffect>
                                  </p:childTnLst>
                                </p:cTn>
                              </p:par>
                              <p:par>
                                <p:cTn id="94" presetID="2" presetClass="entr" presetSubtype="2" accel="50000" decel="50000" fill="hold" nodeType="withEffect">
                                  <p:stCondLst>
                                    <p:cond delay="0"/>
                                  </p:stCondLst>
                                  <p:childTnLst>
                                    <p:set>
                                      <p:cBhvr>
                                        <p:cTn id="95" dur="1" fill="hold">
                                          <p:stCondLst>
                                            <p:cond delay="0"/>
                                          </p:stCondLst>
                                        </p:cTn>
                                        <p:tgtEl>
                                          <p:spTgt spid="90"/>
                                        </p:tgtEl>
                                        <p:attrNameLst>
                                          <p:attrName>style.visibility</p:attrName>
                                        </p:attrNameLst>
                                      </p:cBhvr>
                                      <p:to>
                                        <p:strVal val="visible"/>
                                      </p:to>
                                    </p:set>
                                    <p:anim calcmode="lin" valueType="num">
                                      <p:cBhvr additive="base">
                                        <p:cTn id="96" dur="500" fill="hold"/>
                                        <p:tgtEl>
                                          <p:spTgt spid="90"/>
                                        </p:tgtEl>
                                        <p:attrNameLst>
                                          <p:attrName>ppt_x</p:attrName>
                                        </p:attrNameLst>
                                      </p:cBhvr>
                                      <p:tavLst>
                                        <p:tav tm="0">
                                          <p:val>
                                            <p:strVal val="1+#ppt_w/2"/>
                                          </p:val>
                                        </p:tav>
                                        <p:tav tm="100000">
                                          <p:val>
                                            <p:strVal val="#ppt_x"/>
                                          </p:val>
                                        </p:tav>
                                      </p:tavLst>
                                    </p:anim>
                                    <p:anim calcmode="lin" valueType="num">
                                      <p:cBhvr additive="base">
                                        <p:cTn id="97" dur="500" fill="hold"/>
                                        <p:tgtEl>
                                          <p:spTgt spid="90"/>
                                        </p:tgtEl>
                                        <p:attrNameLst>
                                          <p:attrName>ppt_y</p:attrName>
                                        </p:attrNameLst>
                                      </p:cBhvr>
                                      <p:tavLst>
                                        <p:tav tm="0">
                                          <p:val>
                                            <p:strVal val="#ppt_y"/>
                                          </p:val>
                                        </p:tav>
                                        <p:tav tm="100000">
                                          <p:val>
                                            <p:strVal val="#ppt_y"/>
                                          </p:val>
                                        </p:tav>
                                      </p:tavLst>
                                    </p:anim>
                                  </p:childTnLst>
                                </p:cTn>
                              </p:par>
                            </p:childTnLst>
                          </p:cTn>
                        </p:par>
                        <p:par>
                          <p:cTn id="98" fill="hold">
                            <p:stCondLst>
                              <p:cond delay="6500"/>
                            </p:stCondLst>
                            <p:childTnLst>
                              <p:par>
                                <p:cTn id="99" presetID="1" presetClass="entr" presetSubtype="0" fill="hold" grpId="0" nodeType="afterEffect">
                                  <p:stCondLst>
                                    <p:cond delay="0"/>
                                  </p:stCondLst>
                                  <p:childTnLst>
                                    <p:set>
                                      <p:cBhvr>
                                        <p:cTn id="100" dur="1" fill="hold">
                                          <p:stCondLst>
                                            <p:cond delay="499"/>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1" grpId="0" animBg="1"/>
      <p:bldP spid="85" grpId="0" animBg="1"/>
      <p:bldP spid="89" grpId="0" animBg="1"/>
      <p:bldP spid="93" grpId="0" animBg="1"/>
      <p:bldP spid="95" grpId="0" animBg="1"/>
      <p:bldP spid="96" grpId="0" animBg="1"/>
      <p:bldP spid="97" grpId="0" animBg="1"/>
      <p:bldP spid="98" grpId="0" animBg="1"/>
      <p:bldP spid="99" grpId="0" animBg="1"/>
      <p:bldP spid="100" grpId="0" animBg="1"/>
      <p:bldP spid="6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03</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101" name="Group 4"/>
          <p:cNvGrpSpPr/>
          <p:nvPr/>
        </p:nvGrpSpPr>
        <p:grpSpPr>
          <a:xfrm>
            <a:off x="5843689" y="1837367"/>
            <a:ext cx="5282932" cy="4340289"/>
            <a:chOff x="5646839" y="2046917"/>
            <a:chExt cx="5282932" cy="4340289"/>
          </a:xfrm>
        </p:grpSpPr>
        <p:sp>
          <p:nvSpPr>
            <p:cNvPr id="102" name="Freeform 5"/>
            <p:cNvSpPr>
              <a:spLocks noEditPoints="1"/>
            </p:cNvSpPr>
            <p:nvPr/>
          </p:nvSpPr>
          <p:spPr bwMode="auto">
            <a:xfrm>
              <a:off x="7540059" y="2084286"/>
              <a:ext cx="879810" cy="962903"/>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3" name="Freeform 6"/>
            <p:cNvSpPr/>
            <p:nvPr/>
          </p:nvSpPr>
          <p:spPr bwMode="auto">
            <a:xfrm>
              <a:off x="7264711" y="2355560"/>
              <a:ext cx="369846" cy="424427"/>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4" name="Freeform 7"/>
            <p:cNvSpPr/>
            <p:nvPr/>
          </p:nvSpPr>
          <p:spPr bwMode="auto">
            <a:xfrm>
              <a:off x="5646839" y="2502195"/>
              <a:ext cx="1756361" cy="146635"/>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5" name="Freeform 8"/>
            <p:cNvSpPr/>
            <p:nvPr/>
          </p:nvSpPr>
          <p:spPr bwMode="auto">
            <a:xfrm>
              <a:off x="6224418" y="2455761"/>
              <a:ext cx="92054" cy="262314"/>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6" name="Freeform 9"/>
            <p:cNvSpPr/>
            <p:nvPr/>
          </p:nvSpPr>
          <p:spPr bwMode="auto">
            <a:xfrm>
              <a:off x="5761703" y="2617874"/>
              <a:ext cx="331558" cy="323411"/>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7" name="Freeform 10"/>
            <p:cNvSpPr/>
            <p:nvPr/>
          </p:nvSpPr>
          <p:spPr bwMode="auto">
            <a:xfrm>
              <a:off x="7310331" y="3450434"/>
              <a:ext cx="1186929" cy="2936772"/>
            </a:xfrm>
            <a:custGeom>
              <a:avLst/>
              <a:gdLst>
                <a:gd name="T0" fmla="*/ 191 w 616"/>
                <a:gd name="T1" fmla="*/ 76 h 1524"/>
                <a:gd name="T2" fmla="*/ 287 w 616"/>
                <a:gd name="T3" fmla="*/ 7 h 1524"/>
                <a:gd name="T4" fmla="*/ 538 w 616"/>
                <a:gd name="T5" fmla="*/ 42 h 1524"/>
                <a:gd name="T6" fmla="*/ 610 w 616"/>
                <a:gd name="T7" fmla="*/ 135 h 1524"/>
                <a:gd name="T8" fmla="*/ 425 w 616"/>
                <a:gd name="T9" fmla="*/ 1445 h 1524"/>
                <a:gd name="T10" fmla="*/ 329 w 616"/>
                <a:gd name="T11" fmla="*/ 1517 h 1524"/>
                <a:gd name="T12" fmla="*/ 79 w 616"/>
                <a:gd name="T13" fmla="*/ 1482 h 1524"/>
                <a:gd name="T14" fmla="*/ 6 w 616"/>
                <a:gd name="T15" fmla="*/ 1386 h 1524"/>
                <a:gd name="T16" fmla="*/ 191 w 616"/>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rgbClr val="D43B20"/>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8" name="Freeform 11"/>
            <p:cNvSpPr/>
            <p:nvPr/>
          </p:nvSpPr>
          <p:spPr bwMode="auto">
            <a:xfrm>
              <a:off x="7886281" y="3592996"/>
              <a:ext cx="250909" cy="250094"/>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chemeClr val="tx2"/>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09" name="Freeform 12"/>
            <p:cNvSpPr/>
            <p:nvPr/>
          </p:nvSpPr>
          <p:spPr bwMode="auto">
            <a:xfrm>
              <a:off x="7886281" y="3600328"/>
              <a:ext cx="188996" cy="225655"/>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0" name="Freeform 13"/>
            <p:cNvSpPr/>
            <p:nvPr/>
          </p:nvSpPr>
          <p:spPr bwMode="auto">
            <a:xfrm>
              <a:off x="8165702" y="3361639"/>
              <a:ext cx="1466350" cy="2946547"/>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5 h 1529"/>
                <a:gd name="T12" fmla="*/ 443 w 761"/>
                <a:gd name="T13" fmla="*/ 1518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rgbClr val="759F81"/>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1" name="Freeform 14"/>
            <p:cNvSpPr/>
            <p:nvPr/>
          </p:nvSpPr>
          <p:spPr bwMode="auto">
            <a:xfrm>
              <a:off x="8419869" y="3562040"/>
              <a:ext cx="242762" cy="242762"/>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chemeClr val="tx2"/>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2" name="Freeform 15"/>
            <p:cNvSpPr/>
            <p:nvPr/>
          </p:nvSpPr>
          <p:spPr bwMode="auto">
            <a:xfrm>
              <a:off x="8419869" y="3567742"/>
              <a:ext cx="146635" cy="231357"/>
            </a:xfrm>
            <a:custGeom>
              <a:avLst/>
              <a:gdLst>
                <a:gd name="T0" fmla="*/ 48 w 76"/>
                <a:gd name="T1" fmla="*/ 20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20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3" name="Freeform 16"/>
            <p:cNvSpPr/>
            <p:nvPr/>
          </p:nvSpPr>
          <p:spPr bwMode="auto">
            <a:xfrm>
              <a:off x="8643895" y="3047189"/>
              <a:ext cx="2285876" cy="2699712"/>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chemeClr val="bg1"/>
                </a:solidFill>
                <a:latin typeface="Agency FB" panose="020B0503020202020204" pitchFamily="34" charset="0"/>
              </a:endParaRPr>
            </a:p>
          </p:txBody>
        </p:sp>
        <p:sp>
          <p:nvSpPr>
            <p:cNvPr id="114" name="Freeform 17"/>
            <p:cNvSpPr/>
            <p:nvPr/>
          </p:nvSpPr>
          <p:spPr bwMode="auto">
            <a:xfrm>
              <a:off x="8893989" y="3324980"/>
              <a:ext cx="250094" cy="250909"/>
            </a:xfrm>
            <a:custGeom>
              <a:avLst/>
              <a:gdLst>
                <a:gd name="T0" fmla="*/ 87 w 130"/>
                <a:gd name="T1" fmla="*/ 12 h 130"/>
                <a:gd name="T2" fmla="*/ 12 w 130"/>
                <a:gd name="T3" fmla="*/ 42 h 130"/>
                <a:gd name="T4" fmla="*/ 42 w 130"/>
                <a:gd name="T5" fmla="*/ 118 h 130"/>
                <a:gd name="T6" fmla="*/ 117 w 130"/>
                <a:gd name="T7" fmla="*/ 88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chemeClr val="tx2"/>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5" name="Freeform 18"/>
            <p:cNvSpPr/>
            <p:nvPr/>
          </p:nvSpPr>
          <p:spPr bwMode="auto">
            <a:xfrm>
              <a:off x="8893989" y="3342087"/>
              <a:ext cx="186552" cy="225655"/>
            </a:xfrm>
            <a:custGeom>
              <a:avLst/>
              <a:gdLst>
                <a:gd name="T0" fmla="*/ 35 w 97"/>
                <a:gd name="T1" fmla="*/ 24 h 117"/>
                <a:gd name="T2" fmla="*/ 55 w 97"/>
                <a:gd name="T3" fmla="*/ 0 h 117"/>
                <a:gd name="T4" fmla="*/ 12 w 97"/>
                <a:gd name="T5" fmla="*/ 33 h 117"/>
                <a:gd name="T6" fmla="*/ 42 w 97"/>
                <a:gd name="T7" fmla="*/ 109 h 117"/>
                <a:gd name="T8" fmla="*/ 97 w 97"/>
                <a:gd name="T9" fmla="*/ 103 h 117"/>
                <a:gd name="T10" fmla="*/ 65 w 97"/>
                <a:gd name="T11" fmla="*/ 99 h 117"/>
                <a:gd name="T12" fmla="*/ 35 w 97"/>
                <a:gd name="T13" fmla="*/ 24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6" name="Freeform 19"/>
            <p:cNvSpPr/>
            <p:nvPr/>
          </p:nvSpPr>
          <p:spPr bwMode="auto">
            <a:xfrm>
              <a:off x="7936788" y="2837826"/>
              <a:ext cx="132786" cy="801604"/>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7" name="Freeform 20"/>
            <p:cNvSpPr/>
            <p:nvPr/>
          </p:nvSpPr>
          <p:spPr bwMode="auto">
            <a:xfrm>
              <a:off x="8058169" y="3034154"/>
              <a:ext cx="53766" cy="470046"/>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8" name="Freeform 21"/>
            <p:cNvSpPr/>
            <p:nvPr/>
          </p:nvSpPr>
          <p:spPr bwMode="auto">
            <a:xfrm>
              <a:off x="8050023" y="2785689"/>
              <a:ext cx="468417" cy="834190"/>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19" name="Freeform 22"/>
            <p:cNvSpPr/>
            <p:nvPr/>
          </p:nvSpPr>
          <p:spPr bwMode="auto">
            <a:xfrm>
              <a:off x="8503370" y="2972242"/>
              <a:ext cx="265572" cy="50914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20" name="Freeform 23"/>
            <p:cNvSpPr/>
            <p:nvPr/>
          </p:nvSpPr>
          <p:spPr bwMode="auto">
            <a:xfrm>
              <a:off x="8133116" y="2670011"/>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21" name="Freeform 24"/>
            <p:cNvSpPr/>
            <p:nvPr/>
          </p:nvSpPr>
          <p:spPr bwMode="auto">
            <a:xfrm>
              <a:off x="8354698" y="2791392"/>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122" name="TextBox 27"/>
            <p:cNvSpPr txBox="1"/>
            <p:nvPr/>
          </p:nvSpPr>
          <p:spPr>
            <a:xfrm>
              <a:off x="5701962" y="2046917"/>
              <a:ext cx="1422184" cy="461665"/>
            </a:xfrm>
            <a:prstGeom prst="rect">
              <a:avLst/>
            </a:prstGeom>
            <a:noFill/>
          </p:spPr>
          <p:txBody>
            <a:bodyPr wrap="none" rtlCol="0">
              <a:spAutoFit/>
            </a:bodyPr>
            <a:lstStyle/>
            <a:p>
              <a:r>
                <a:rPr lang="zh-CN" altLang="en-US" sz="2400" b="1" dirty="0">
                  <a:solidFill>
                    <a:schemeClr val="tx1">
                      <a:lumMod val="75000"/>
                      <a:lumOff val="25000"/>
                    </a:schemeClr>
                  </a:solidFill>
                  <a:latin typeface="Agency FB" panose="020B0503020202020204" pitchFamily="34" charset="0"/>
                </a:rPr>
                <a:t>添加标题</a:t>
              </a:r>
              <a:endParaRPr lang="en-US" sz="2400" b="1" dirty="0">
                <a:solidFill>
                  <a:schemeClr val="tx1">
                    <a:lumMod val="75000"/>
                    <a:lumOff val="25000"/>
                  </a:schemeClr>
                </a:solidFill>
                <a:latin typeface="Agency FB" panose="020B0503020202020204" pitchFamily="34" charset="0"/>
              </a:endParaRPr>
            </a:p>
          </p:txBody>
        </p:sp>
        <p:sp>
          <p:nvSpPr>
            <p:cNvPr id="123" name="TextBox 28"/>
            <p:cNvSpPr txBox="1"/>
            <p:nvPr/>
          </p:nvSpPr>
          <p:spPr>
            <a:xfrm rot="16685089">
              <a:off x="7470302" y="5035099"/>
              <a:ext cx="803425" cy="461665"/>
            </a:xfrm>
            <a:prstGeom prst="rect">
              <a:avLst/>
            </a:prstGeom>
            <a:noFill/>
          </p:spPr>
          <p:txBody>
            <a:bodyPr wrap="none" rtlCol="0">
              <a:spAutoFit/>
            </a:bodyPr>
            <a:lstStyle/>
            <a:p>
              <a:r>
                <a:rPr lang="zh-CN" altLang="en-US" sz="2400" b="1" dirty="0">
                  <a:solidFill>
                    <a:schemeClr val="bg1"/>
                  </a:solidFill>
                  <a:latin typeface="Agency FB" panose="020B0503020202020204" pitchFamily="34" charset="0"/>
                </a:rPr>
                <a:t>标题</a:t>
              </a:r>
              <a:endParaRPr lang="en-US" sz="2400" b="1" dirty="0">
                <a:solidFill>
                  <a:schemeClr val="bg1"/>
                </a:solidFill>
                <a:latin typeface="Agency FB" panose="020B0503020202020204" pitchFamily="34" charset="0"/>
              </a:endParaRPr>
            </a:p>
          </p:txBody>
        </p:sp>
        <p:sp>
          <p:nvSpPr>
            <p:cNvPr id="124" name="TextBox 29"/>
            <p:cNvSpPr txBox="1"/>
            <p:nvPr/>
          </p:nvSpPr>
          <p:spPr>
            <a:xfrm rot="4520413">
              <a:off x="8571356" y="4876863"/>
              <a:ext cx="803425" cy="461665"/>
            </a:xfrm>
            <a:prstGeom prst="rect">
              <a:avLst/>
            </a:prstGeom>
            <a:noFill/>
          </p:spPr>
          <p:txBody>
            <a:bodyPr wrap="none" rtlCol="0">
              <a:spAutoFit/>
            </a:bodyPr>
            <a:lstStyle/>
            <a:p>
              <a:r>
                <a:rPr lang="zh-CN" altLang="en-US" sz="2400" b="1" dirty="0">
                  <a:solidFill>
                    <a:schemeClr val="bg1"/>
                  </a:solidFill>
                  <a:latin typeface="Agency FB" panose="020B0503020202020204" pitchFamily="34" charset="0"/>
                </a:rPr>
                <a:t>标题</a:t>
              </a:r>
              <a:endParaRPr lang="en-US" sz="2400" b="1" dirty="0">
                <a:solidFill>
                  <a:schemeClr val="bg1"/>
                </a:solidFill>
                <a:latin typeface="Agency FB" panose="020B0503020202020204" pitchFamily="34" charset="0"/>
              </a:endParaRPr>
            </a:p>
          </p:txBody>
        </p:sp>
        <p:sp>
          <p:nvSpPr>
            <p:cNvPr id="125" name="TextBox 31"/>
            <p:cNvSpPr txBox="1"/>
            <p:nvPr/>
          </p:nvSpPr>
          <p:spPr>
            <a:xfrm rot="3201610">
              <a:off x="9480432" y="4303922"/>
              <a:ext cx="803425" cy="461665"/>
            </a:xfrm>
            <a:prstGeom prst="rect">
              <a:avLst/>
            </a:prstGeom>
            <a:noFill/>
          </p:spPr>
          <p:txBody>
            <a:bodyPr wrap="none" rtlCol="0">
              <a:spAutoFit/>
            </a:bodyPr>
            <a:lstStyle/>
            <a:p>
              <a:r>
                <a:rPr lang="zh-CN" altLang="en-US" sz="2400" b="1" dirty="0">
                  <a:solidFill>
                    <a:schemeClr val="bg1"/>
                  </a:solidFill>
                  <a:latin typeface="Agency FB" panose="020B0503020202020204" pitchFamily="34" charset="0"/>
                </a:rPr>
                <a:t>标题</a:t>
              </a:r>
              <a:endParaRPr lang="en-US" sz="2400" b="1" dirty="0">
                <a:solidFill>
                  <a:schemeClr val="bg1"/>
                </a:solidFill>
                <a:latin typeface="Agency FB" panose="020B0503020202020204" pitchFamily="34" charset="0"/>
              </a:endParaRPr>
            </a:p>
          </p:txBody>
        </p:sp>
      </p:grpSp>
      <p:sp>
        <p:nvSpPr>
          <p:cNvPr id="126" name="Rectangle 40"/>
          <p:cNvSpPr/>
          <p:nvPr/>
        </p:nvSpPr>
        <p:spPr>
          <a:xfrm>
            <a:off x="2120559" y="17122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sp>
        <p:nvSpPr>
          <p:cNvPr id="127" name="Rectangle 41"/>
          <p:cNvSpPr/>
          <p:nvPr/>
        </p:nvSpPr>
        <p:spPr>
          <a:xfrm>
            <a:off x="2120559" y="476007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sp>
        <p:nvSpPr>
          <p:cNvPr id="128" name="Rectangle 42"/>
          <p:cNvSpPr/>
          <p:nvPr/>
        </p:nvSpPr>
        <p:spPr>
          <a:xfrm>
            <a:off x="2120559" y="2724677"/>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sp>
        <p:nvSpPr>
          <p:cNvPr id="129" name="Rectangle 43"/>
          <p:cNvSpPr/>
          <p:nvPr/>
        </p:nvSpPr>
        <p:spPr>
          <a:xfrm>
            <a:off x="2120559" y="37441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grpSp>
        <p:nvGrpSpPr>
          <p:cNvPr id="130" name="Group 36"/>
          <p:cNvGrpSpPr/>
          <p:nvPr/>
        </p:nvGrpSpPr>
        <p:grpSpPr>
          <a:xfrm>
            <a:off x="1287254" y="4797719"/>
            <a:ext cx="755703" cy="755703"/>
            <a:chOff x="1090404" y="5007269"/>
            <a:chExt cx="755703" cy="755703"/>
          </a:xfrm>
        </p:grpSpPr>
        <p:sp>
          <p:nvSpPr>
            <p:cNvPr id="131" name="Oval 35"/>
            <p:cNvSpPr/>
            <p:nvPr/>
          </p:nvSpPr>
          <p:spPr>
            <a:xfrm>
              <a:off x="1090404" y="5007269"/>
              <a:ext cx="755703" cy="75570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Agency FB" panose="020B0503020202020204" pitchFamily="34" charset="0"/>
              </a:endParaRPr>
            </a:p>
          </p:txBody>
        </p:sp>
        <p:sp>
          <p:nvSpPr>
            <p:cNvPr id="132" name="Freeform 44"/>
            <p:cNvSpPr>
              <a:spLocks noEditPoints="1"/>
            </p:cNvSpPr>
            <p:nvPr/>
          </p:nvSpPr>
          <p:spPr bwMode="auto">
            <a:xfrm>
              <a:off x="1272655" y="522863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133" name="Group 6"/>
          <p:cNvGrpSpPr/>
          <p:nvPr/>
        </p:nvGrpSpPr>
        <p:grpSpPr>
          <a:xfrm>
            <a:off x="1287254" y="2765819"/>
            <a:ext cx="755703" cy="755703"/>
            <a:chOff x="1090404" y="2975369"/>
            <a:chExt cx="755703" cy="755703"/>
          </a:xfrm>
        </p:grpSpPr>
        <p:sp>
          <p:nvSpPr>
            <p:cNvPr id="134" name="Oval 33"/>
            <p:cNvSpPr/>
            <p:nvPr/>
          </p:nvSpPr>
          <p:spPr>
            <a:xfrm>
              <a:off x="1090404" y="2975369"/>
              <a:ext cx="755703" cy="755703"/>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Agency FB" panose="020B0503020202020204" pitchFamily="34" charset="0"/>
              </a:endParaRPr>
            </a:p>
          </p:txBody>
        </p:sp>
        <p:sp>
          <p:nvSpPr>
            <p:cNvPr id="135" name="Freeform 45"/>
            <p:cNvSpPr>
              <a:spLocks noEditPoints="1"/>
            </p:cNvSpPr>
            <p:nvPr/>
          </p:nvSpPr>
          <p:spPr bwMode="auto">
            <a:xfrm>
              <a:off x="1275263" y="3162713"/>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136" name="Group 30"/>
          <p:cNvGrpSpPr/>
          <p:nvPr/>
        </p:nvGrpSpPr>
        <p:grpSpPr>
          <a:xfrm>
            <a:off x="1287254" y="3781769"/>
            <a:ext cx="755703" cy="755703"/>
            <a:chOff x="1090404" y="3991319"/>
            <a:chExt cx="755703" cy="755703"/>
          </a:xfrm>
        </p:grpSpPr>
        <p:sp>
          <p:nvSpPr>
            <p:cNvPr id="137" name="Oval 34"/>
            <p:cNvSpPr/>
            <p:nvPr/>
          </p:nvSpPr>
          <p:spPr>
            <a:xfrm>
              <a:off x="1090404" y="3991319"/>
              <a:ext cx="755703" cy="755703"/>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Agency FB" panose="020B0503020202020204" pitchFamily="34" charset="0"/>
              </a:endParaRPr>
            </a:p>
          </p:txBody>
        </p:sp>
        <p:sp>
          <p:nvSpPr>
            <p:cNvPr id="138" name="Freeform 46"/>
            <p:cNvSpPr>
              <a:spLocks noEditPoints="1"/>
            </p:cNvSpPr>
            <p:nvPr/>
          </p:nvSpPr>
          <p:spPr bwMode="auto">
            <a:xfrm>
              <a:off x="1261205" y="4214220"/>
              <a:ext cx="402650" cy="36639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139" name="Group 5"/>
          <p:cNvGrpSpPr/>
          <p:nvPr/>
        </p:nvGrpSpPr>
        <p:grpSpPr>
          <a:xfrm>
            <a:off x="1287254" y="1749869"/>
            <a:ext cx="755703" cy="755703"/>
            <a:chOff x="1090404" y="1959419"/>
            <a:chExt cx="755703" cy="755703"/>
          </a:xfrm>
        </p:grpSpPr>
        <p:sp>
          <p:nvSpPr>
            <p:cNvPr id="140" name="Oval 32"/>
            <p:cNvSpPr/>
            <p:nvPr/>
          </p:nvSpPr>
          <p:spPr>
            <a:xfrm>
              <a:off x="1090404" y="1959419"/>
              <a:ext cx="755703" cy="7557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Agency FB" panose="020B0503020202020204" pitchFamily="34" charset="0"/>
              </a:endParaRPr>
            </a:p>
          </p:txBody>
        </p:sp>
        <p:sp>
          <p:nvSpPr>
            <p:cNvPr id="141" name="Freeform 47"/>
            <p:cNvSpPr>
              <a:spLocks noEditPoints="1"/>
            </p:cNvSpPr>
            <p:nvPr/>
          </p:nvSpPr>
          <p:spPr bwMode="auto">
            <a:xfrm>
              <a:off x="1300185" y="2195687"/>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sp>
        <p:nvSpPr>
          <p:cNvPr id="73" name="矩形 72"/>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 calcmode="lin" valueType="num">
                                      <p:cBhvr>
                                        <p:cTn id="9" dur="500" fill="hold"/>
                                        <p:tgtEl>
                                          <p:spTgt spid="101"/>
                                        </p:tgtEl>
                                        <p:attrNameLst>
                                          <p:attrName>style.rotation</p:attrName>
                                        </p:attrNameLst>
                                      </p:cBhvr>
                                      <p:tavLst>
                                        <p:tav tm="0">
                                          <p:val>
                                            <p:fltVal val="90"/>
                                          </p:val>
                                        </p:tav>
                                        <p:tav tm="100000">
                                          <p:val>
                                            <p:fltVal val="0"/>
                                          </p:val>
                                        </p:tav>
                                      </p:tavLst>
                                    </p:anim>
                                    <p:animEffect transition="in" filter="fade">
                                      <p:cBhvr>
                                        <p:cTn id="10" dur="500"/>
                                        <p:tgtEl>
                                          <p:spTgt spid="10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139"/>
                                        </p:tgtEl>
                                        <p:attrNameLst>
                                          <p:attrName>style.visibility</p:attrName>
                                        </p:attrNameLst>
                                      </p:cBhvr>
                                      <p:to>
                                        <p:strVal val="visible"/>
                                      </p:to>
                                    </p:set>
                                    <p:animEffect transition="in" filter="randombar(horizontal)">
                                      <p:cBhvr>
                                        <p:cTn id="14" dur="500"/>
                                        <p:tgtEl>
                                          <p:spTgt spid="139"/>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randombar(horizontal)">
                                      <p:cBhvr>
                                        <p:cTn id="18" dur="500"/>
                                        <p:tgtEl>
                                          <p:spTgt spid="126"/>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randombar(horizontal)">
                                      <p:cBhvr>
                                        <p:cTn id="22" dur="500"/>
                                        <p:tgtEl>
                                          <p:spTgt spid="133"/>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randombar(horizontal)">
                                      <p:cBhvr>
                                        <p:cTn id="26" dur="500"/>
                                        <p:tgtEl>
                                          <p:spTgt spid="128"/>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136"/>
                                        </p:tgtEl>
                                        <p:attrNameLst>
                                          <p:attrName>style.visibility</p:attrName>
                                        </p:attrNameLst>
                                      </p:cBhvr>
                                      <p:to>
                                        <p:strVal val="visible"/>
                                      </p:to>
                                    </p:set>
                                    <p:animEffect transition="in" filter="randombar(horizontal)">
                                      <p:cBhvr>
                                        <p:cTn id="30" dur="500"/>
                                        <p:tgtEl>
                                          <p:spTgt spid="136"/>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129"/>
                                        </p:tgtEl>
                                        <p:attrNameLst>
                                          <p:attrName>style.visibility</p:attrName>
                                        </p:attrNameLst>
                                      </p:cBhvr>
                                      <p:to>
                                        <p:strVal val="visible"/>
                                      </p:to>
                                    </p:set>
                                    <p:animEffect transition="in" filter="randombar(horizontal)">
                                      <p:cBhvr>
                                        <p:cTn id="34" dur="500"/>
                                        <p:tgtEl>
                                          <p:spTgt spid="129"/>
                                        </p:tgtEl>
                                      </p:cBhvr>
                                    </p:animEffect>
                                  </p:childTnLst>
                                </p:cTn>
                              </p:par>
                            </p:childTnLst>
                          </p:cTn>
                        </p:par>
                        <p:par>
                          <p:cTn id="35" fill="hold">
                            <p:stCondLst>
                              <p:cond delay="3500"/>
                            </p:stCondLst>
                            <p:childTnLst>
                              <p:par>
                                <p:cTn id="36" presetID="14" presetClass="entr" presetSubtype="10" fill="hold"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randombar(horizontal)">
                                      <p:cBhvr>
                                        <p:cTn id="38" dur="500"/>
                                        <p:tgtEl>
                                          <p:spTgt spid="130"/>
                                        </p:tgtEl>
                                      </p:cBhvr>
                                    </p:animEffect>
                                  </p:childTnLst>
                                </p:cTn>
                              </p:par>
                            </p:childTnLst>
                          </p:cTn>
                        </p:par>
                        <p:par>
                          <p:cTn id="39" fill="hold">
                            <p:stCondLst>
                              <p:cond delay="4000"/>
                            </p:stCondLst>
                            <p:childTnLst>
                              <p:par>
                                <p:cTn id="40" presetID="14" presetClass="entr" presetSubtype="10" fill="hold" grpId="0" nodeType="afterEffect">
                                  <p:stCondLst>
                                    <p:cond delay="0"/>
                                  </p:stCondLst>
                                  <p:childTnLst>
                                    <p:set>
                                      <p:cBhvr>
                                        <p:cTn id="41" dur="1" fill="hold">
                                          <p:stCondLst>
                                            <p:cond delay="0"/>
                                          </p:stCondLst>
                                        </p:cTn>
                                        <p:tgtEl>
                                          <p:spTgt spid="127"/>
                                        </p:tgtEl>
                                        <p:attrNameLst>
                                          <p:attrName>style.visibility</p:attrName>
                                        </p:attrNameLst>
                                      </p:cBhvr>
                                      <p:to>
                                        <p:strVal val="visible"/>
                                      </p:to>
                                    </p:set>
                                    <p:animEffect transition="in" filter="randombar(horizontal)">
                                      <p:cBhvr>
                                        <p:cTn id="42" dur="500"/>
                                        <p:tgtEl>
                                          <p:spTgt spid="127"/>
                                        </p:tgtEl>
                                      </p:cBhvr>
                                    </p:animEffect>
                                  </p:childTnLst>
                                </p:cTn>
                              </p:par>
                            </p:childTnLst>
                          </p:cTn>
                        </p:par>
                        <p:par>
                          <p:cTn id="43" fill="hold">
                            <p:stCondLst>
                              <p:cond delay="4500"/>
                            </p:stCondLst>
                            <p:childTnLst>
                              <p:par>
                                <p:cTn id="44" presetID="1" presetClass="entr" presetSubtype="0" fill="hold" grpId="0" nodeType="afterEffect">
                                  <p:stCondLst>
                                    <p:cond delay="0"/>
                                  </p:stCondLst>
                                  <p:childTnLst>
                                    <p:set>
                                      <p:cBhvr>
                                        <p:cTn id="45" dur="1" fill="hold">
                                          <p:stCondLst>
                                            <p:cond delay="499"/>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7" grpId="0"/>
      <p:bldP spid="128" grpId="0"/>
      <p:bldP spid="129" grpId="0"/>
      <p:bldP spid="7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03</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73" name="Group 50"/>
          <p:cNvGrpSpPr/>
          <p:nvPr/>
        </p:nvGrpSpPr>
        <p:grpSpPr>
          <a:xfrm>
            <a:off x="2463801" y="1794439"/>
            <a:ext cx="3566184" cy="1485276"/>
            <a:chOff x="1847851" y="1398216"/>
            <a:chExt cx="2674638" cy="1113957"/>
          </a:xfrm>
        </p:grpSpPr>
        <p:sp>
          <p:nvSpPr>
            <p:cNvPr id="74" name="Flowchart: Merge 18"/>
            <p:cNvSpPr/>
            <p:nvPr/>
          </p:nvSpPr>
          <p:spPr>
            <a:xfrm rot="4500000">
              <a:off x="2609410" y="936612"/>
              <a:ext cx="814002" cy="2337120"/>
            </a:xfrm>
            <a:prstGeom prst="flowChartMerg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75" name="Oval 27"/>
            <p:cNvSpPr/>
            <p:nvPr/>
          </p:nvSpPr>
          <p:spPr>
            <a:xfrm>
              <a:off x="3702473" y="1398216"/>
              <a:ext cx="820016" cy="820016"/>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76" name="Freeform 34"/>
            <p:cNvSpPr>
              <a:spLocks noEditPoints="1"/>
            </p:cNvSpPr>
            <p:nvPr/>
          </p:nvSpPr>
          <p:spPr bwMode="auto">
            <a:xfrm>
              <a:off x="3964453" y="1680807"/>
              <a:ext cx="296056" cy="2548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grpSp>
        <p:nvGrpSpPr>
          <p:cNvPr id="77" name="Group 52"/>
          <p:cNvGrpSpPr/>
          <p:nvPr/>
        </p:nvGrpSpPr>
        <p:grpSpPr>
          <a:xfrm>
            <a:off x="2463803" y="4456532"/>
            <a:ext cx="3566183" cy="1480719"/>
            <a:chOff x="1847852" y="3394786"/>
            <a:chExt cx="2674637" cy="1110539"/>
          </a:xfrm>
        </p:grpSpPr>
        <p:sp>
          <p:nvSpPr>
            <p:cNvPr id="78" name="Flowchart: Merge 19"/>
            <p:cNvSpPr/>
            <p:nvPr/>
          </p:nvSpPr>
          <p:spPr>
            <a:xfrm rot="17100000" flipV="1">
              <a:off x="2609411" y="2633227"/>
              <a:ext cx="814002" cy="2337120"/>
            </a:xfrm>
            <a:prstGeom prst="flowChartMerg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79" name="Oval 28"/>
            <p:cNvSpPr/>
            <p:nvPr/>
          </p:nvSpPr>
          <p:spPr>
            <a:xfrm>
              <a:off x="3702473" y="3685309"/>
              <a:ext cx="820016" cy="8200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80" name="Freeform 178"/>
            <p:cNvSpPr>
              <a:spLocks noEditPoints="1"/>
            </p:cNvSpPr>
            <p:nvPr/>
          </p:nvSpPr>
          <p:spPr bwMode="auto">
            <a:xfrm>
              <a:off x="3964453" y="3983828"/>
              <a:ext cx="296056" cy="22297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grpSp>
        <p:nvGrpSpPr>
          <p:cNvPr id="81" name="Group 51"/>
          <p:cNvGrpSpPr/>
          <p:nvPr/>
        </p:nvGrpSpPr>
        <p:grpSpPr>
          <a:xfrm>
            <a:off x="2463804" y="3333867"/>
            <a:ext cx="3566181" cy="1093355"/>
            <a:chOff x="1847853" y="2552788"/>
            <a:chExt cx="2674636" cy="820016"/>
          </a:xfrm>
        </p:grpSpPr>
        <p:sp>
          <p:nvSpPr>
            <p:cNvPr id="82" name="Flowchart: Merge 20"/>
            <p:cNvSpPr/>
            <p:nvPr/>
          </p:nvSpPr>
          <p:spPr>
            <a:xfrm rot="16200000" flipV="1">
              <a:off x="2609412" y="1795115"/>
              <a:ext cx="814002" cy="2337120"/>
            </a:xfrm>
            <a:prstGeom prst="flowChartMerg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83" name="Oval 29"/>
            <p:cNvSpPr/>
            <p:nvPr/>
          </p:nvSpPr>
          <p:spPr>
            <a:xfrm>
              <a:off x="3702473" y="2552788"/>
              <a:ext cx="820016" cy="820016"/>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84" name="Freeform 86"/>
            <p:cNvSpPr>
              <a:spLocks noEditPoints="1"/>
            </p:cNvSpPr>
            <p:nvPr/>
          </p:nvSpPr>
          <p:spPr bwMode="auto">
            <a:xfrm>
              <a:off x="4011109" y="2792234"/>
              <a:ext cx="202744" cy="34112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sp>
        <p:nvSpPr>
          <p:cNvPr id="85" name="Oval 26"/>
          <p:cNvSpPr/>
          <p:nvPr/>
        </p:nvSpPr>
        <p:spPr>
          <a:xfrm>
            <a:off x="838201" y="3132958"/>
            <a:ext cx="1625600" cy="16256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86" name="Freeform 245"/>
          <p:cNvSpPr/>
          <p:nvPr/>
        </p:nvSpPr>
        <p:spPr bwMode="auto">
          <a:xfrm>
            <a:off x="1329648" y="3408606"/>
            <a:ext cx="608616" cy="60861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87" name="Text Placeholder 3"/>
          <p:cNvSpPr txBox="1"/>
          <p:nvPr/>
        </p:nvSpPr>
        <p:spPr>
          <a:xfrm>
            <a:off x="979425" y="4164131"/>
            <a:ext cx="1343153" cy="20544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335" dirty="0">
                <a:solidFill>
                  <a:srgbClr val="FFFFFF"/>
                </a:solidFill>
                <a:latin typeface="Agency FB" panose="020B0503020202020204" pitchFamily="34" charset="0"/>
              </a:rPr>
              <a:t>点击添加标题</a:t>
            </a:r>
            <a:endParaRPr lang="en-US" sz="1335" dirty="0">
              <a:solidFill>
                <a:srgbClr val="FFFFFF"/>
              </a:solidFill>
              <a:latin typeface="Agency FB" panose="020B0503020202020204" pitchFamily="34" charset="0"/>
            </a:endParaRPr>
          </a:p>
        </p:txBody>
      </p:sp>
      <p:grpSp>
        <p:nvGrpSpPr>
          <p:cNvPr id="88" name="Group 22"/>
          <p:cNvGrpSpPr/>
          <p:nvPr/>
        </p:nvGrpSpPr>
        <p:grpSpPr>
          <a:xfrm>
            <a:off x="6426201" y="1885950"/>
            <a:ext cx="4838699" cy="863048"/>
            <a:chOff x="648100" y="3562350"/>
            <a:chExt cx="3583374" cy="914400"/>
          </a:xfrm>
        </p:grpSpPr>
        <p:sp>
          <p:nvSpPr>
            <p:cNvPr id="89" name="Rectangle 23"/>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90" name="Rectangle 24"/>
            <p:cNvSpPr/>
            <p:nvPr/>
          </p:nvSpPr>
          <p:spPr>
            <a:xfrm>
              <a:off x="648100" y="3562350"/>
              <a:ext cx="152400" cy="914400"/>
            </a:xfrm>
            <a:prstGeom prst="rect">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grpSp>
      <p:sp>
        <p:nvSpPr>
          <p:cNvPr id="91" name="Footer Text"/>
          <p:cNvSpPr txBox="1"/>
          <p:nvPr/>
        </p:nvSpPr>
        <p:spPr>
          <a:xfrm>
            <a:off x="6671516" y="1968661"/>
            <a:ext cx="4519565" cy="697883"/>
          </a:xfrm>
          <a:prstGeom prst="rect">
            <a:avLst/>
          </a:prstGeom>
          <a:noFill/>
        </p:spPr>
        <p:txBody>
          <a:bodyPr wrap="square" lIns="0" tIns="0" rIns="0" bIns="0" rtlCol="0">
            <a:spAutoFit/>
          </a:bodyPr>
          <a:lstStyle/>
          <a:p>
            <a:pPr defTabSz="1375410"/>
            <a:r>
              <a:rPr lang="zh-CN" altLang="en-US" sz="1865" b="1" dirty="0">
                <a:solidFill>
                  <a:srgbClr val="D43B20"/>
                </a:solidFill>
                <a:latin typeface="Agency FB" panose="020B0503020202020204" pitchFamily="34" charset="0"/>
              </a:rPr>
              <a:t>点击添加标题</a:t>
            </a:r>
            <a:br>
              <a:rPr lang="en-US" sz="1335" dirty="0">
                <a:solidFill>
                  <a:srgbClr val="262626">
                    <a:lumMod val="75000"/>
                    <a:lumOff val="25000"/>
                  </a:srgbClr>
                </a:solidFill>
                <a:latin typeface="Agency FB" panose="020B0503020202020204" pitchFamily="34" charset="0"/>
              </a:rPr>
            </a:br>
            <a:r>
              <a:rPr lang="en-US" sz="1335" dirty="0">
                <a:solidFill>
                  <a:srgbClr val="262626">
                    <a:lumMod val="75000"/>
                    <a:lumOff val="25000"/>
                  </a:srgbClr>
                </a:solidFill>
                <a:latin typeface="Agency FB" panose="020B0503020202020204" pitchFamily="34" charset="0"/>
              </a:rPr>
              <a:t>of lorem ipsum available, but the majority have suffered alteration in some form, by injected humour randomized words.</a:t>
            </a:r>
          </a:p>
        </p:txBody>
      </p:sp>
      <p:grpSp>
        <p:nvGrpSpPr>
          <p:cNvPr id="92" name="Group 33"/>
          <p:cNvGrpSpPr/>
          <p:nvPr/>
        </p:nvGrpSpPr>
        <p:grpSpPr>
          <a:xfrm>
            <a:off x="6426201" y="3409950"/>
            <a:ext cx="4838699" cy="863048"/>
            <a:chOff x="648100" y="3562350"/>
            <a:chExt cx="3583374" cy="914400"/>
          </a:xfrm>
        </p:grpSpPr>
        <p:sp>
          <p:nvSpPr>
            <p:cNvPr id="93" name="Rectangle 38"/>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94" name="Rectangle 39"/>
            <p:cNvSpPr/>
            <p:nvPr/>
          </p:nvSpPr>
          <p:spPr>
            <a:xfrm>
              <a:off x="648100" y="3562350"/>
              <a:ext cx="152400" cy="914400"/>
            </a:xfrm>
            <a:prstGeom prst="rect">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grpSp>
      <p:sp>
        <p:nvSpPr>
          <p:cNvPr id="95" name="Footer Text"/>
          <p:cNvSpPr txBox="1"/>
          <p:nvPr/>
        </p:nvSpPr>
        <p:spPr>
          <a:xfrm>
            <a:off x="6671516" y="3492661"/>
            <a:ext cx="4519565" cy="697883"/>
          </a:xfrm>
          <a:prstGeom prst="rect">
            <a:avLst/>
          </a:prstGeom>
          <a:noFill/>
        </p:spPr>
        <p:txBody>
          <a:bodyPr wrap="square" lIns="0" tIns="0" rIns="0" bIns="0" rtlCol="0">
            <a:spAutoFit/>
          </a:bodyPr>
          <a:lstStyle/>
          <a:p>
            <a:pPr defTabSz="1375410"/>
            <a:r>
              <a:rPr lang="zh-CN" altLang="en-US" sz="1865" b="1" dirty="0">
                <a:solidFill>
                  <a:srgbClr val="759F81"/>
                </a:solidFill>
                <a:latin typeface="Agency FB" panose="020B0503020202020204" pitchFamily="34" charset="0"/>
              </a:rPr>
              <a:t>点击添加标题</a:t>
            </a:r>
            <a:br>
              <a:rPr lang="en-US" sz="1335" dirty="0">
                <a:solidFill>
                  <a:srgbClr val="262626">
                    <a:lumMod val="75000"/>
                    <a:lumOff val="25000"/>
                  </a:srgbClr>
                </a:solidFill>
                <a:latin typeface="Agency FB" panose="020B0503020202020204" pitchFamily="34" charset="0"/>
              </a:rPr>
            </a:br>
            <a:r>
              <a:rPr lang="en-US" sz="1335" dirty="0">
                <a:solidFill>
                  <a:srgbClr val="262626">
                    <a:lumMod val="75000"/>
                    <a:lumOff val="25000"/>
                  </a:srgbClr>
                </a:solidFill>
                <a:latin typeface="Agency FB" panose="020B0503020202020204" pitchFamily="34" charset="0"/>
              </a:rPr>
              <a:t>of lorem ipsum available, but the majority have suffered alteration in some form, by injected humour randomized words.</a:t>
            </a:r>
          </a:p>
        </p:txBody>
      </p:sp>
      <p:grpSp>
        <p:nvGrpSpPr>
          <p:cNvPr id="96" name="Group 43"/>
          <p:cNvGrpSpPr/>
          <p:nvPr/>
        </p:nvGrpSpPr>
        <p:grpSpPr>
          <a:xfrm>
            <a:off x="6426201" y="5022850"/>
            <a:ext cx="4838699" cy="863048"/>
            <a:chOff x="648100" y="3562350"/>
            <a:chExt cx="3583374" cy="914400"/>
          </a:xfrm>
        </p:grpSpPr>
        <p:sp>
          <p:nvSpPr>
            <p:cNvPr id="97" name="Rectangle 45"/>
            <p:cNvSpPr/>
            <p:nvPr/>
          </p:nvSpPr>
          <p:spPr>
            <a:xfrm>
              <a:off x="800500" y="3562350"/>
              <a:ext cx="3430974" cy="914400"/>
            </a:xfrm>
            <a:prstGeom prst="rect">
              <a:avLst/>
            </a:prstGeom>
            <a:solidFill>
              <a:schemeClr val="tx2">
                <a:lumMod val="10000"/>
                <a:lumOff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98" name="Rectangle 46"/>
            <p:cNvSpPr/>
            <p:nvPr/>
          </p:nvSpPr>
          <p:spPr>
            <a:xfrm>
              <a:off x="648100" y="3562350"/>
              <a:ext cx="152400" cy="914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grpSp>
      <p:sp>
        <p:nvSpPr>
          <p:cNvPr id="99" name="Footer Text"/>
          <p:cNvSpPr txBox="1"/>
          <p:nvPr/>
        </p:nvSpPr>
        <p:spPr>
          <a:xfrm>
            <a:off x="6671516" y="5105561"/>
            <a:ext cx="4519565" cy="697883"/>
          </a:xfrm>
          <a:prstGeom prst="rect">
            <a:avLst/>
          </a:prstGeom>
          <a:noFill/>
        </p:spPr>
        <p:txBody>
          <a:bodyPr wrap="square" lIns="0" tIns="0" rIns="0" bIns="0" rtlCol="0">
            <a:spAutoFit/>
          </a:bodyPr>
          <a:lstStyle/>
          <a:p>
            <a:pPr defTabSz="1375410"/>
            <a:r>
              <a:rPr lang="zh-CN" altLang="en-US" sz="1865" b="1" dirty="0">
                <a:solidFill>
                  <a:schemeClr val="tx1">
                    <a:lumMod val="75000"/>
                    <a:lumOff val="25000"/>
                  </a:schemeClr>
                </a:solidFill>
                <a:latin typeface="Agency FB" panose="020B0503020202020204" pitchFamily="34" charset="0"/>
              </a:rPr>
              <a:t>点击添加标题</a:t>
            </a:r>
            <a:br>
              <a:rPr lang="en-US" sz="1335" dirty="0">
                <a:solidFill>
                  <a:srgbClr val="262626">
                    <a:lumMod val="75000"/>
                    <a:lumOff val="25000"/>
                  </a:srgbClr>
                </a:solidFill>
                <a:latin typeface="Agency FB" panose="020B0503020202020204" pitchFamily="34" charset="0"/>
              </a:rPr>
            </a:br>
            <a:r>
              <a:rPr lang="en-US" sz="1335" dirty="0">
                <a:solidFill>
                  <a:srgbClr val="262626">
                    <a:lumMod val="75000"/>
                    <a:lumOff val="25000"/>
                  </a:srgbClr>
                </a:solidFill>
                <a:latin typeface="Agency FB" panose="020B0503020202020204" pitchFamily="34" charset="0"/>
              </a:rPr>
              <a:t>of lorem ipsum available, but the majority have suffered alteration in some form, by injected humour randomized words.</a:t>
            </a:r>
          </a:p>
        </p:txBody>
      </p:sp>
      <p:sp>
        <p:nvSpPr>
          <p:cNvPr id="61" name="矩形 60"/>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down)">
                                      <p:cBhvr>
                                        <p:cTn id="19" dur="500"/>
                                        <p:tgtEl>
                                          <p:spTgt spid="8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wipe(left)">
                                      <p:cBhvr>
                                        <p:cTn id="23" dur="500"/>
                                        <p:tgtEl>
                                          <p:spTgt spid="73"/>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additive="base">
                                        <p:cTn id="27" dur="500" fill="hold"/>
                                        <p:tgtEl>
                                          <p:spTgt spid="88"/>
                                        </p:tgtEl>
                                        <p:attrNameLst>
                                          <p:attrName>ppt_x</p:attrName>
                                        </p:attrNameLst>
                                      </p:cBhvr>
                                      <p:tavLst>
                                        <p:tav tm="0">
                                          <p:val>
                                            <p:strVal val="#ppt_x"/>
                                          </p:val>
                                        </p:tav>
                                        <p:tav tm="100000">
                                          <p:val>
                                            <p:strVal val="#ppt_x"/>
                                          </p:val>
                                        </p:tav>
                                      </p:tavLst>
                                    </p:anim>
                                    <p:anim calcmode="lin" valueType="num">
                                      <p:cBhvr additive="base">
                                        <p:cTn id="28" dur="500" fill="hold"/>
                                        <p:tgtEl>
                                          <p:spTgt spid="8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wipe(left)">
                                      <p:cBhvr>
                                        <p:cTn id="32" dur="500"/>
                                        <p:tgtEl>
                                          <p:spTgt spid="91"/>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wipe(left)">
                                      <p:cBhvr>
                                        <p:cTn id="36" dur="500"/>
                                        <p:tgtEl>
                                          <p:spTgt spid="81"/>
                                        </p:tgtEl>
                                      </p:cBhvr>
                                    </p:animEffect>
                                  </p:childTnLst>
                                </p:cTn>
                              </p:par>
                            </p:childTnLst>
                          </p:cTn>
                        </p:par>
                        <p:par>
                          <p:cTn id="37" fill="hold">
                            <p:stCondLst>
                              <p:cond delay="3500"/>
                            </p:stCondLst>
                            <p:childTnLst>
                              <p:par>
                                <p:cTn id="38" presetID="2" presetClass="entr" presetSubtype="4" accel="50000" decel="50000" fill="hold"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500" fill="hold"/>
                                        <p:tgtEl>
                                          <p:spTgt spid="92"/>
                                        </p:tgtEl>
                                        <p:attrNameLst>
                                          <p:attrName>ppt_x</p:attrName>
                                        </p:attrNameLst>
                                      </p:cBhvr>
                                      <p:tavLst>
                                        <p:tav tm="0">
                                          <p:val>
                                            <p:strVal val="#ppt_x"/>
                                          </p:val>
                                        </p:tav>
                                        <p:tav tm="100000">
                                          <p:val>
                                            <p:strVal val="#ppt_x"/>
                                          </p:val>
                                        </p:tav>
                                      </p:tavLst>
                                    </p:anim>
                                    <p:anim calcmode="lin" valueType="num">
                                      <p:cBhvr additive="base">
                                        <p:cTn id="41" dur="500" fill="hold"/>
                                        <p:tgtEl>
                                          <p:spTgt spid="92"/>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wipe(left)">
                                      <p:cBhvr>
                                        <p:cTn id="45" dur="500"/>
                                        <p:tgtEl>
                                          <p:spTgt spid="95"/>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 calcmode="lin" valueType="num">
                                      <p:cBhvr additive="base">
                                        <p:cTn id="53" dur="500" fill="hold"/>
                                        <p:tgtEl>
                                          <p:spTgt spid="96"/>
                                        </p:tgtEl>
                                        <p:attrNameLst>
                                          <p:attrName>ppt_x</p:attrName>
                                        </p:attrNameLst>
                                      </p:cBhvr>
                                      <p:tavLst>
                                        <p:tav tm="0">
                                          <p:val>
                                            <p:strVal val="#ppt_x"/>
                                          </p:val>
                                        </p:tav>
                                        <p:tav tm="100000">
                                          <p:val>
                                            <p:strVal val="#ppt_x"/>
                                          </p:val>
                                        </p:tav>
                                      </p:tavLst>
                                    </p:anim>
                                    <p:anim calcmode="lin" valueType="num">
                                      <p:cBhvr additive="base">
                                        <p:cTn id="54" dur="500" fill="hold"/>
                                        <p:tgtEl>
                                          <p:spTgt spid="96"/>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wipe(left)">
                                      <p:cBhvr>
                                        <p:cTn id="58" dur="500"/>
                                        <p:tgtEl>
                                          <p:spTgt spid="99"/>
                                        </p:tgtEl>
                                      </p:cBhvr>
                                    </p:animEffect>
                                  </p:childTnLst>
                                </p:cTn>
                              </p:par>
                            </p:childTnLst>
                          </p:cTn>
                        </p:par>
                        <p:par>
                          <p:cTn id="59" fill="hold">
                            <p:stCondLst>
                              <p:cond delay="6000"/>
                            </p:stCondLst>
                            <p:childTnLst>
                              <p:par>
                                <p:cTn id="60" presetID="1" presetClass="entr" presetSubtype="0" fill="hold" grpId="0" nodeType="afterEffect">
                                  <p:stCondLst>
                                    <p:cond delay="0"/>
                                  </p:stCondLst>
                                  <p:childTnLst>
                                    <p:set>
                                      <p:cBhvr>
                                        <p:cTn id="61" dur="1" fill="hold">
                                          <p:stCondLst>
                                            <p:cond delay="499"/>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p:bldP spid="91" grpId="0"/>
      <p:bldP spid="95" grpId="0"/>
      <p:bldP spid="99" grpId="0"/>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03</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61" name="Oval 1"/>
          <p:cNvSpPr/>
          <p:nvPr/>
        </p:nvSpPr>
        <p:spPr>
          <a:xfrm>
            <a:off x="4692516" y="1689100"/>
            <a:ext cx="2743200" cy="27432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62" name="TextBox 44"/>
          <p:cNvSpPr txBox="1"/>
          <p:nvPr/>
        </p:nvSpPr>
        <p:spPr>
          <a:xfrm>
            <a:off x="5009204" y="2272793"/>
            <a:ext cx="2109824" cy="1569660"/>
          </a:xfrm>
          <a:prstGeom prst="rect">
            <a:avLst/>
          </a:prstGeom>
          <a:noFill/>
        </p:spPr>
        <p:txBody>
          <a:bodyPr wrap="square" rtlCol="0">
            <a:spAutoFit/>
          </a:bodyPr>
          <a:lstStyle/>
          <a:p>
            <a:pPr algn="ctr" defTabSz="1375410"/>
            <a:r>
              <a:rPr lang="zh-CN" altLang="en-US" sz="4800" dirty="0">
                <a:solidFill>
                  <a:srgbClr val="FFFFFF"/>
                </a:solidFill>
                <a:latin typeface="Agency FB" panose="020B0503020202020204" pitchFamily="34" charset="0"/>
              </a:rPr>
              <a:t>添加</a:t>
            </a:r>
            <a:endParaRPr lang="en-US" altLang="zh-CN" sz="4800" dirty="0">
              <a:solidFill>
                <a:srgbClr val="FFFFFF"/>
              </a:solidFill>
              <a:latin typeface="Agency FB" panose="020B0503020202020204" pitchFamily="34" charset="0"/>
            </a:endParaRPr>
          </a:p>
          <a:p>
            <a:pPr algn="ctr" defTabSz="1375410"/>
            <a:r>
              <a:rPr lang="zh-CN" altLang="en-US" sz="4800" dirty="0">
                <a:solidFill>
                  <a:srgbClr val="FFFFFF"/>
                </a:solidFill>
                <a:latin typeface="Agency FB" panose="020B0503020202020204" pitchFamily="34" charset="0"/>
              </a:rPr>
              <a:t>标题</a:t>
            </a:r>
            <a:endParaRPr lang="en-US" sz="4800" dirty="0">
              <a:solidFill>
                <a:srgbClr val="FFFFFF"/>
              </a:solidFill>
              <a:latin typeface="Agency FB" panose="020B0503020202020204" pitchFamily="34" charset="0"/>
            </a:endParaRPr>
          </a:p>
        </p:txBody>
      </p:sp>
      <p:sp>
        <p:nvSpPr>
          <p:cNvPr id="64" name="Right Brace 53"/>
          <p:cNvSpPr/>
          <p:nvPr/>
        </p:nvSpPr>
        <p:spPr>
          <a:xfrm flipH="1">
            <a:off x="2980150" y="1821033"/>
            <a:ext cx="134837" cy="944139"/>
          </a:xfrm>
          <a:prstGeom prst="rightBrace">
            <a:avLst>
              <a:gd name="adj1" fmla="val 54159"/>
              <a:gd name="adj2" fmla="val 50000"/>
            </a:avLst>
          </a:prstGeom>
          <a:ln w="19050">
            <a:solidFill>
              <a:srgbClr val="D43B2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70" name="TextBox 54"/>
          <p:cNvSpPr txBox="1"/>
          <p:nvPr/>
        </p:nvSpPr>
        <p:spPr>
          <a:xfrm>
            <a:off x="678234" y="1780143"/>
            <a:ext cx="2193495" cy="994952"/>
          </a:xfrm>
          <a:prstGeom prst="rect">
            <a:avLst/>
          </a:prstGeom>
          <a:noFill/>
        </p:spPr>
        <p:txBody>
          <a:bodyPr wrap="square" rtlCol="0">
            <a:spAutoFit/>
          </a:bodyPr>
          <a:lstStyle/>
          <a:p>
            <a:pPr algn="r" defTabSz="1375410"/>
            <a:r>
              <a:rPr lang="zh-CN" altLang="en-US" sz="1600" b="1" dirty="0">
                <a:solidFill>
                  <a:srgbClr val="D43B20"/>
                </a:solidFill>
                <a:latin typeface="Agency FB" panose="020B0503020202020204" pitchFamily="34" charset="0"/>
              </a:rPr>
              <a:t>点击添加标题</a:t>
            </a:r>
            <a:endParaRPr lang="en-US" sz="1600" b="1" dirty="0">
              <a:solidFill>
                <a:srgbClr val="D43B20"/>
              </a:solidFill>
              <a:latin typeface="Agency FB" panose="020B0503020202020204" pitchFamily="34" charset="0"/>
            </a:endParaRPr>
          </a:p>
          <a:p>
            <a:pPr algn="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There are many</a:t>
            </a:r>
          </a:p>
        </p:txBody>
      </p:sp>
      <p:grpSp>
        <p:nvGrpSpPr>
          <p:cNvPr id="71" name="Group 55"/>
          <p:cNvGrpSpPr/>
          <p:nvPr/>
        </p:nvGrpSpPr>
        <p:grpSpPr>
          <a:xfrm>
            <a:off x="3188416" y="1845821"/>
            <a:ext cx="894571" cy="894567"/>
            <a:chOff x="2698285" y="1935805"/>
            <a:chExt cx="670928" cy="670925"/>
          </a:xfrm>
        </p:grpSpPr>
        <p:sp>
          <p:nvSpPr>
            <p:cNvPr id="72" name="Oval 56"/>
            <p:cNvSpPr/>
            <p:nvPr/>
          </p:nvSpPr>
          <p:spPr>
            <a:xfrm>
              <a:off x="2698285" y="1935805"/>
              <a:ext cx="670928" cy="670925"/>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b="1" dirty="0">
                <a:solidFill>
                  <a:srgbClr val="FFFFFF"/>
                </a:solidFill>
                <a:latin typeface="Agency FB" panose="020B0503020202020204" pitchFamily="34" charset="0"/>
              </a:endParaRPr>
            </a:p>
          </p:txBody>
        </p:sp>
        <p:grpSp>
          <p:nvGrpSpPr>
            <p:cNvPr id="100" name="Group 66"/>
            <p:cNvGrpSpPr/>
            <p:nvPr/>
          </p:nvGrpSpPr>
          <p:grpSpPr>
            <a:xfrm>
              <a:off x="2866758" y="2094679"/>
              <a:ext cx="333983" cy="353177"/>
              <a:chOff x="1497013" y="1843088"/>
              <a:chExt cx="276226" cy="292100"/>
            </a:xfrm>
            <a:solidFill>
              <a:schemeClr val="bg1"/>
            </a:solidFill>
          </p:grpSpPr>
          <p:sp>
            <p:nvSpPr>
              <p:cNvPr id="101" name="Freeform 23"/>
              <p:cNvSpPr>
                <a:spLocks noEditPoints="1"/>
              </p:cNvSpPr>
              <p:nvPr/>
            </p:nvSpPr>
            <p:spPr bwMode="auto">
              <a:xfrm>
                <a:off x="1663701" y="1951038"/>
                <a:ext cx="109538" cy="184150"/>
              </a:xfrm>
              <a:custGeom>
                <a:avLst/>
                <a:gdLst/>
                <a:ahLst/>
                <a:cxnLst>
                  <a:cxn ang="0">
                    <a:pos x="22" y="0"/>
                  </a:cxn>
                  <a:cxn ang="0">
                    <a:pos x="0" y="22"/>
                  </a:cxn>
                  <a:cxn ang="0">
                    <a:pos x="7" y="38"/>
                  </a:cxn>
                  <a:cxn ang="0">
                    <a:pos x="7" y="73"/>
                  </a:cxn>
                  <a:cxn ang="0">
                    <a:pos x="22" y="58"/>
                  </a:cxn>
                  <a:cxn ang="0">
                    <a:pos x="36" y="73"/>
                  </a:cxn>
                  <a:cxn ang="0">
                    <a:pos x="36" y="38"/>
                  </a:cxn>
                  <a:cxn ang="0">
                    <a:pos x="43" y="22"/>
                  </a:cxn>
                  <a:cxn ang="0">
                    <a:pos x="22" y="0"/>
                  </a:cxn>
                  <a:cxn ang="0">
                    <a:pos x="22" y="37"/>
                  </a:cxn>
                  <a:cxn ang="0">
                    <a:pos x="7" y="22"/>
                  </a:cxn>
                  <a:cxn ang="0">
                    <a:pos x="22" y="7"/>
                  </a:cxn>
                  <a:cxn ang="0">
                    <a:pos x="36" y="22"/>
                  </a:cxn>
                  <a:cxn ang="0">
                    <a:pos x="22" y="37"/>
                  </a:cxn>
                </a:cxnLst>
                <a:rect l="0" t="0" r="r" b="b"/>
                <a:pathLst>
                  <a:path w="43" h="73">
                    <a:moveTo>
                      <a:pt x="22" y="0"/>
                    </a:moveTo>
                    <a:cubicBezTo>
                      <a:pt x="10" y="0"/>
                      <a:pt x="0" y="10"/>
                      <a:pt x="0" y="22"/>
                    </a:cubicBezTo>
                    <a:cubicBezTo>
                      <a:pt x="0" y="28"/>
                      <a:pt x="3" y="34"/>
                      <a:pt x="7" y="38"/>
                    </a:cubicBezTo>
                    <a:cubicBezTo>
                      <a:pt x="7" y="73"/>
                      <a:pt x="7" y="73"/>
                      <a:pt x="7" y="73"/>
                    </a:cubicBezTo>
                    <a:cubicBezTo>
                      <a:pt x="22" y="58"/>
                      <a:pt x="22" y="58"/>
                      <a:pt x="22" y="58"/>
                    </a:cubicBezTo>
                    <a:cubicBezTo>
                      <a:pt x="36" y="73"/>
                      <a:pt x="36" y="73"/>
                      <a:pt x="36" y="73"/>
                    </a:cubicBezTo>
                    <a:cubicBezTo>
                      <a:pt x="36" y="38"/>
                      <a:pt x="36" y="38"/>
                      <a:pt x="36" y="38"/>
                    </a:cubicBezTo>
                    <a:cubicBezTo>
                      <a:pt x="40" y="34"/>
                      <a:pt x="43" y="28"/>
                      <a:pt x="43" y="22"/>
                    </a:cubicBezTo>
                    <a:cubicBezTo>
                      <a:pt x="43" y="10"/>
                      <a:pt x="34" y="0"/>
                      <a:pt x="22" y="0"/>
                    </a:cubicBezTo>
                    <a:close/>
                    <a:moveTo>
                      <a:pt x="22" y="37"/>
                    </a:moveTo>
                    <a:cubicBezTo>
                      <a:pt x="14" y="37"/>
                      <a:pt x="7" y="30"/>
                      <a:pt x="7" y="22"/>
                    </a:cubicBezTo>
                    <a:cubicBezTo>
                      <a:pt x="7" y="14"/>
                      <a:pt x="14" y="7"/>
                      <a:pt x="22" y="7"/>
                    </a:cubicBezTo>
                    <a:cubicBezTo>
                      <a:pt x="30" y="7"/>
                      <a:pt x="36" y="14"/>
                      <a:pt x="36" y="22"/>
                    </a:cubicBezTo>
                    <a:cubicBezTo>
                      <a:pt x="36" y="30"/>
                      <a:pt x="30" y="37"/>
                      <a:pt x="22" y="37"/>
                    </a:cubicBezTo>
                    <a:close/>
                  </a:path>
                </a:pathLst>
              </a:custGeom>
              <a:grp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02" name="Freeform 24"/>
              <p:cNvSpPr/>
              <p:nvPr/>
            </p:nvSpPr>
            <p:spPr bwMode="auto">
              <a:xfrm>
                <a:off x="1497013" y="1843088"/>
                <a:ext cx="239713" cy="292100"/>
              </a:xfrm>
              <a:custGeom>
                <a:avLst/>
                <a:gdLst/>
                <a:ahLst/>
                <a:cxnLst>
                  <a:cxn ang="0">
                    <a:pos x="78" y="160"/>
                  </a:cxn>
                  <a:cxn ang="0">
                    <a:pos x="24" y="160"/>
                  </a:cxn>
                  <a:cxn ang="0">
                    <a:pos x="24" y="22"/>
                  </a:cxn>
                  <a:cxn ang="0">
                    <a:pos x="89" y="22"/>
                  </a:cxn>
                  <a:cxn ang="0">
                    <a:pos x="123" y="57"/>
                  </a:cxn>
                  <a:cxn ang="0">
                    <a:pos x="151" y="57"/>
                  </a:cxn>
                  <a:cxn ang="0">
                    <a:pos x="151" y="52"/>
                  </a:cxn>
                  <a:cxn ang="0">
                    <a:pos x="99" y="0"/>
                  </a:cxn>
                  <a:cxn ang="0">
                    <a:pos x="0" y="0"/>
                  </a:cxn>
                  <a:cxn ang="0">
                    <a:pos x="0" y="184"/>
                  </a:cxn>
                  <a:cxn ang="0">
                    <a:pos x="101" y="184"/>
                  </a:cxn>
                  <a:cxn ang="0">
                    <a:pos x="78" y="162"/>
                  </a:cxn>
                  <a:cxn ang="0">
                    <a:pos x="78" y="160"/>
                  </a:cxn>
                </a:cxnLst>
                <a:rect l="0" t="0" r="r" b="b"/>
                <a:pathLst>
                  <a:path w="151" h="184">
                    <a:moveTo>
                      <a:pt x="78" y="160"/>
                    </a:moveTo>
                    <a:lnTo>
                      <a:pt x="24" y="160"/>
                    </a:lnTo>
                    <a:lnTo>
                      <a:pt x="24" y="22"/>
                    </a:lnTo>
                    <a:lnTo>
                      <a:pt x="89" y="22"/>
                    </a:lnTo>
                    <a:lnTo>
                      <a:pt x="123" y="57"/>
                    </a:lnTo>
                    <a:lnTo>
                      <a:pt x="151" y="57"/>
                    </a:lnTo>
                    <a:lnTo>
                      <a:pt x="151" y="52"/>
                    </a:lnTo>
                    <a:lnTo>
                      <a:pt x="99" y="0"/>
                    </a:lnTo>
                    <a:lnTo>
                      <a:pt x="0" y="0"/>
                    </a:lnTo>
                    <a:lnTo>
                      <a:pt x="0" y="184"/>
                    </a:lnTo>
                    <a:lnTo>
                      <a:pt x="101" y="184"/>
                    </a:lnTo>
                    <a:lnTo>
                      <a:pt x="78" y="162"/>
                    </a:lnTo>
                    <a:lnTo>
                      <a:pt x="78" y="160"/>
                    </a:lnTo>
                    <a:close/>
                  </a:path>
                </a:pathLst>
              </a:custGeom>
              <a:grp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03" name="Rectangle 25"/>
              <p:cNvSpPr>
                <a:spLocks noChangeArrowheads="1"/>
              </p:cNvSpPr>
              <p:nvPr/>
            </p:nvSpPr>
            <p:spPr bwMode="auto">
              <a:xfrm>
                <a:off x="1552576" y="1933575"/>
                <a:ext cx="93663" cy="17463"/>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04" name="Rectangle 26"/>
              <p:cNvSpPr>
                <a:spLocks noChangeArrowheads="1"/>
              </p:cNvSpPr>
              <p:nvPr/>
            </p:nvSpPr>
            <p:spPr bwMode="auto">
              <a:xfrm>
                <a:off x="1552576" y="1968500"/>
                <a:ext cx="93663" cy="20638"/>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05" name="Rectangle 27"/>
              <p:cNvSpPr>
                <a:spLocks noChangeArrowheads="1"/>
              </p:cNvSpPr>
              <p:nvPr/>
            </p:nvSpPr>
            <p:spPr bwMode="auto">
              <a:xfrm>
                <a:off x="1552576" y="2006600"/>
                <a:ext cx="93663" cy="17463"/>
              </a:xfrm>
              <a:prstGeom prst="rect">
                <a:avLst/>
              </a:prstGeom>
              <a:grpFill/>
              <a:ln w="9525">
                <a:noFill/>
                <a:miter lim="800000"/>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grpSp>
      </p:grpSp>
      <p:grpSp>
        <p:nvGrpSpPr>
          <p:cNvPr id="106" name="Group 110"/>
          <p:cNvGrpSpPr/>
          <p:nvPr/>
        </p:nvGrpSpPr>
        <p:grpSpPr>
          <a:xfrm>
            <a:off x="3201312" y="3344090"/>
            <a:ext cx="894571" cy="894567"/>
            <a:chOff x="2705526" y="3227565"/>
            <a:chExt cx="670928" cy="670925"/>
          </a:xfrm>
        </p:grpSpPr>
        <p:sp>
          <p:nvSpPr>
            <p:cNvPr id="107" name="Oval 111"/>
            <p:cNvSpPr/>
            <p:nvPr/>
          </p:nvSpPr>
          <p:spPr>
            <a:xfrm>
              <a:off x="2705526" y="3227565"/>
              <a:ext cx="670928" cy="670925"/>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b="1" dirty="0">
                <a:solidFill>
                  <a:srgbClr val="FFFFFF"/>
                </a:solidFill>
                <a:latin typeface="Agency FB" panose="020B0503020202020204" pitchFamily="34" charset="0"/>
              </a:endParaRPr>
            </a:p>
          </p:txBody>
        </p:sp>
        <p:sp>
          <p:nvSpPr>
            <p:cNvPr id="108" name="Freeform 133"/>
            <p:cNvSpPr/>
            <p:nvPr/>
          </p:nvSpPr>
          <p:spPr bwMode="auto">
            <a:xfrm>
              <a:off x="2874055" y="3394297"/>
              <a:ext cx="333871" cy="337461"/>
            </a:xfrm>
            <a:custGeom>
              <a:avLst/>
              <a:gdLst/>
              <a:ahLst/>
              <a:cxnLst>
                <a:cxn ang="0">
                  <a:pos x="112" y="89"/>
                </a:cxn>
                <a:cxn ang="0">
                  <a:pos x="86" y="75"/>
                </a:cxn>
                <a:cxn ang="0">
                  <a:pos x="72" y="69"/>
                </a:cxn>
                <a:cxn ang="0">
                  <a:pos x="72" y="58"/>
                </a:cxn>
                <a:cxn ang="0">
                  <a:pos x="77" y="45"/>
                </a:cxn>
                <a:cxn ang="0">
                  <a:pos x="83" y="38"/>
                </a:cxn>
                <a:cxn ang="0">
                  <a:pos x="79" y="30"/>
                </a:cxn>
                <a:cxn ang="0">
                  <a:pos x="80" y="18"/>
                </a:cxn>
                <a:cxn ang="0">
                  <a:pos x="58" y="0"/>
                </a:cxn>
                <a:cxn ang="0">
                  <a:pos x="35" y="18"/>
                </a:cxn>
                <a:cxn ang="0">
                  <a:pos x="36" y="30"/>
                </a:cxn>
                <a:cxn ang="0">
                  <a:pos x="33" y="38"/>
                </a:cxn>
                <a:cxn ang="0">
                  <a:pos x="38" y="45"/>
                </a:cxn>
                <a:cxn ang="0">
                  <a:pos x="44" y="58"/>
                </a:cxn>
                <a:cxn ang="0">
                  <a:pos x="44" y="69"/>
                </a:cxn>
                <a:cxn ang="0">
                  <a:pos x="30" y="75"/>
                </a:cxn>
                <a:cxn ang="0">
                  <a:pos x="4" y="89"/>
                </a:cxn>
                <a:cxn ang="0">
                  <a:pos x="1" y="116"/>
                </a:cxn>
                <a:cxn ang="0">
                  <a:pos x="114" y="116"/>
                </a:cxn>
                <a:cxn ang="0">
                  <a:pos x="112" y="89"/>
                </a:cxn>
              </a:cxnLst>
              <a:rect l="0" t="0" r="r" b="b"/>
              <a:pathLst>
                <a:path w="115" h="116">
                  <a:moveTo>
                    <a:pt x="112" y="89"/>
                  </a:moveTo>
                  <a:cubicBezTo>
                    <a:pt x="109" y="83"/>
                    <a:pt x="97" y="80"/>
                    <a:pt x="86" y="75"/>
                  </a:cubicBezTo>
                  <a:cubicBezTo>
                    <a:pt x="75" y="71"/>
                    <a:pt x="72" y="69"/>
                    <a:pt x="72" y="69"/>
                  </a:cubicBezTo>
                  <a:cubicBezTo>
                    <a:pt x="72" y="58"/>
                    <a:pt x="72" y="58"/>
                    <a:pt x="72" y="58"/>
                  </a:cubicBezTo>
                  <a:cubicBezTo>
                    <a:pt x="72" y="58"/>
                    <a:pt x="76" y="55"/>
                    <a:pt x="77" y="45"/>
                  </a:cubicBezTo>
                  <a:cubicBezTo>
                    <a:pt x="80" y="45"/>
                    <a:pt x="83" y="41"/>
                    <a:pt x="83" y="38"/>
                  </a:cubicBezTo>
                  <a:cubicBezTo>
                    <a:pt x="83" y="36"/>
                    <a:pt x="83" y="29"/>
                    <a:pt x="79" y="30"/>
                  </a:cubicBezTo>
                  <a:cubicBezTo>
                    <a:pt x="80" y="25"/>
                    <a:pt x="81" y="20"/>
                    <a:pt x="80" y="18"/>
                  </a:cubicBezTo>
                  <a:cubicBezTo>
                    <a:pt x="80" y="9"/>
                    <a:pt x="71" y="0"/>
                    <a:pt x="58" y="0"/>
                  </a:cubicBezTo>
                  <a:cubicBezTo>
                    <a:pt x="45" y="0"/>
                    <a:pt x="36" y="9"/>
                    <a:pt x="35" y="18"/>
                  </a:cubicBezTo>
                  <a:cubicBezTo>
                    <a:pt x="35" y="20"/>
                    <a:pt x="35" y="25"/>
                    <a:pt x="36" y="30"/>
                  </a:cubicBezTo>
                  <a:cubicBezTo>
                    <a:pt x="33" y="29"/>
                    <a:pt x="32" y="36"/>
                    <a:pt x="33" y="38"/>
                  </a:cubicBezTo>
                  <a:cubicBezTo>
                    <a:pt x="33" y="41"/>
                    <a:pt x="35" y="45"/>
                    <a:pt x="38" y="45"/>
                  </a:cubicBezTo>
                  <a:cubicBezTo>
                    <a:pt x="39" y="55"/>
                    <a:pt x="44" y="58"/>
                    <a:pt x="44" y="58"/>
                  </a:cubicBezTo>
                  <a:cubicBezTo>
                    <a:pt x="44" y="69"/>
                    <a:pt x="44" y="69"/>
                    <a:pt x="44" y="69"/>
                  </a:cubicBezTo>
                  <a:cubicBezTo>
                    <a:pt x="44" y="69"/>
                    <a:pt x="41" y="71"/>
                    <a:pt x="30" y="75"/>
                  </a:cubicBezTo>
                  <a:cubicBezTo>
                    <a:pt x="18" y="80"/>
                    <a:pt x="7" y="83"/>
                    <a:pt x="4" y="89"/>
                  </a:cubicBezTo>
                  <a:cubicBezTo>
                    <a:pt x="0" y="93"/>
                    <a:pt x="1" y="116"/>
                    <a:pt x="1" y="116"/>
                  </a:cubicBezTo>
                  <a:cubicBezTo>
                    <a:pt x="114" y="116"/>
                    <a:pt x="114" y="116"/>
                    <a:pt x="114" y="116"/>
                  </a:cubicBezTo>
                  <a:cubicBezTo>
                    <a:pt x="114" y="116"/>
                    <a:pt x="115" y="93"/>
                    <a:pt x="112" y="8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grpSp>
      <p:sp>
        <p:nvSpPr>
          <p:cNvPr id="109" name="Right Brace 113"/>
          <p:cNvSpPr/>
          <p:nvPr/>
        </p:nvSpPr>
        <p:spPr>
          <a:xfrm flipH="1">
            <a:off x="2980150" y="3319303"/>
            <a:ext cx="134837" cy="944139"/>
          </a:xfrm>
          <a:prstGeom prst="rightBrace">
            <a:avLst>
              <a:gd name="adj1" fmla="val 54159"/>
              <a:gd name="adj2" fmla="val 50000"/>
            </a:avLst>
          </a:prstGeom>
          <a:ln w="19050">
            <a:solidFill>
              <a:srgbClr val="759F8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110" name="TextBox 114"/>
          <p:cNvSpPr txBox="1"/>
          <p:nvPr/>
        </p:nvSpPr>
        <p:spPr>
          <a:xfrm>
            <a:off x="678234" y="3278412"/>
            <a:ext cx="2193495" cy="994952"/>
          </a:xfrm>
          <a:prstGeom prst="rect">
            <a:avLst/>
          </a:prstGeom>
          <a:noFill/>
        </p:spPr>
        <p:txBody>
          <a:bodyPr wrap="square" rtlCol="0">
            <a:spAutoFit/>
          </a:bodyPr>
          <a:lstStyle/>
          <a:p>
            <a:pPr algn="r" defTabSz="1375410"/>
            <a:r>
              <a:rPr lang="zh-CN" altLang="en-US" sz="1600" b="1" dirty="0">
                <a:solidFill>
                  <a:srgbClr val="759F81"/>
                </a:solidFill>
                <a:latin typeface="Agency FB" panose="020B0503020202020204" pitchFamily="34" charset="0"/>
              </a:rPr>
              <a:t>点击添加标题</a:t>
            </a:r>
            <a:endParaRPr lang="en-US" sz="1600" b="1" dirty="0">
              <a:solidFill>
                <a:srgbClr val="759F81"/>
              </a:solidFill>
              <a:latin typeface="Agency FB" panose="020B0503020202020204" pitchFamily="34" charset="0"/>
            </a:endParaRPr>
          </a:p>
          <a:p>
            <a:pPr algn="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There are many</a:t>
            </a:r>
          </a:p>
        </p:txBody>
      </p:sp>
      <p:sp>
        <p:nvSpPr>
          <p:cNvPr id="111" name="Right Brace 115"/>
          <p:cNvSpPr/>
          <p:nvPr/>
        </p:nvSpPr>
        <p:spPr>
          <a:xfrm>
            <a:off x="8984575" y="1821033"/>
            <a:ext cx="134837" cy="944139"/>
          </a:xfrm>
          <a:prstGeom prst="rightBrace">
            <a:avLst>
              <a:gd name="adj1" fmla="val 54159"/>
              <a:gd name="adj2" fmla="val 50000"/>
            </a:avLst>
          </a:prstGeom>
          <a:ln w="19050">
            <a:solidFill>
              <a:srgbClr val="D43B2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112" name="TextBox 116"/>
          <p:cNvSpPr txBox="1"/>
          <p:nvPr/>
        </p:nvSpPr>
        <p:spPr>
          <a:xfrm>
            <a:off x="9178681" y="1780143"/>
            <a:ext cx="2193495" cy="994952"/>
          </a:xfrm>
          <a:prstGeom prst="rect">
            <a:avLst/>
          </a:prstGeom>
          <a:noFill/>
        </p:spPr>
        <p:txBody>
          <a:bodyPr wrap="square" rtlCol="0">
            <a:spAutoFit/>
          </a:bodyPr>
          <a:lstStyle/>
          <a:p>
            <a:pPr defTabSz="1375410"/>
            <a:r>
              <a:rPr lang="zh-CN" altLang="en-US" sz="1600" b="1" dirty="0">
                <a:solidFill>
                  <a:srgbClr val="D43B20"/>
                </a:solidFill>
                <a:latin typeface="Agency FB" panose="020B0503020202020204" pitchFamily="34" charset="0"/>
              </a:rPr>
              <a:t>点击添加标题</a:t>
            </a:r>
            <a:endParaRPr lang="en-US" sz="1600" b="1" dirty="0">
              <a:solidFill>
                <a:srgbClr val="D43B20"/>
              </a:solidFill>
              <a:latin typeface="Agency FB" panose="020B0503020202020204" pitchFamily="34" charset="0"/>
            </a:endParaRPr>
          </a:p>
          <a:p>
            <a:pP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There are many</a:t>
            </a:r>
          </a:p>
        </p:txBody>
      </p:sp>
      <p:grpSp>
        <p:nvGrpSpPr>
          <p:cNvPr id="113" name="Group 117"/>
          <p:cNvGrpSpPr/>
          <p:nvPr/>
        </p:nvGrpSpPr>
        <p:grpSpPr>
          <a:xfrm>
            <a:off x="8007431" y="1845821"/>
            <a:ext cx="894571" cy="894567"/>
            <a:chOff x="5824121" y="1942880"/>
            <a:chExt cx="670928" cy="670925"/>
          </a:xfrm>
        </p:grpSpPr>
        <p:sp>
          <p:nvSpPr>
            <p:cNvPr id="114" name="Oval 118"/>
            <p:cNvSpPr/>
            <p:nvPr/>
          </p:nvSpPr>
          <p:spPr>
            <a:xfrm>
              <a:off x="5824121" y="1942880"/>
              <a:ext cx="670928" cy="670925"/>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b="1" dirty="0">
                <a:solidFill>
                  <a:srgbClr val="FFFFFF"/>
                </a:solidFill>
                <a:latin typeface="Agency FB" panose="020B0503020202020204" pitchFamily="34" charset="0"/>
              </a:endParaRPr>
            </a:p>
          </p:txBody>
        </p:sp>
        <p:sp>
          <p:nvSpPr>
            <p:cNvPr id="115" name="Freeform 153"/>
            <p:cNvSpPr/>
            <p:nvPr/>
          </p:nvSpPr>
          <p:spPr bwMode="auto">
            <a:xfrm>
              <a:off x="5969271" y="2089074"/>
              <a:ext cx="380628" cy="378537"/>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grpSp>
      <p:sp>
        <p:nvSpPr>
          <p:cNvPr id="116" name="Right Brace 120"/>
          <p:cNvSpPr/>
          <p:nvPr/>
        </p:nvSpPr>
        <p:spPr>
          <a:xfrm>
            <a:off x="8984575" y="3319303"/>
            <a:ext cx="134837" cy="944139"/>
          </a:xfrm>
          <a:prstGeom prst="rightBrace">
            <a:avLst>
              <a:gd name="adj1" fmla="val 54159"/>
              <a:gd name="adj2" fmla="val 50000"/>
            </a:avLst>
          </a:prstGeom>
          <a:ln w="19050">
            <a:solidFill>
              <a:srgbClr val="759F8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117" name="TextBox 121"/>
          <p:cNvSpPr txBox="1"/>
          <p:nvPr/>
        </p:nvSpPr>
        <p:spPr>
          <a:xfrm>
            <a:off x="9178681" y="3278412"/>
            <a:ext cx="2193495" cy="994952"/>
          </a:xfrm>
          <a:prstGeom prst="rect">
            <a:avLst/>
          </a:prstGeom>
          <a:noFill/>
        </p:spPr>
        <p:txBody>
          <a:bodyPr wrap="square" rtlCol="0">
            <a:spAutoFit/>
          </a:bodyPr>
          <a:lstStyle/>
          <a:p>
            <a:pPr defTabSz="1375410"/>
            <a:r>
              <a:rPr lang="zh-CN" altLang="en-US" sz="1600" b="1" dirty="0">
                <a:solidFill>
                  <a:srgbClr val="759F81"/>
                </a:solidFill>
                <a:latin typeface="Agency FB" panose="020B0503020202020204" pitchFamily="34" charset="0"/>
              </a:rPr>
              <a:t>点击添加标题</a:t>
            </a:r>
            <a:endParaRPr lang="en-US" sz="1600" b="1" dirty="0">
              <a:solidFill>
                <a:srgbClr val="759F81"/>
              </a:solidFill>
              <a:latin typeface="Agency FB" panose="020B0503020202020204" pitchFamily="34" charset="0"/>
            </a:endParaRPr>
          </a:p>
          <a:p>
            <a:pP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There are many</a:t>
            </a:r>
          </a:p>
        </p:txBody>
      </p:sp>
      <p:grpSp>
        <p:nvGrpSpPr>
          <p:cNvPr id="118" name="Group 122"/>
          <p:cNvGrpSpPr/>
          <p:nvPr/>
        </p:nvGrpSpPr>
        <p:grpSpPr>
          <a:xfrm>
            <a:off x="8030736" y="3344090"/>
            <a:ext cx="894571" cy="894567"/>
            <a:chOff x="6805387" y="2574709"/>
            <a:chExt cx="670928" cy="670925"/>
          </a:xfrm>
        </p:grpSpPr>
        <p:sp>
          <p:nvSpPr>
            <p:cNvPr id="119" name="Oval 123"/>
            <p:cNvSpPr/>
            <p:nvPr/>
          </p:nvSpPr>
          <p:spPr>
            <a:xfrm>
              <a:off x="6805387" y="2574709"/>
              <a:ext cx="670928" cy="670925"/>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465" b="1" dirty="0">
                <a:solidFill>
                  <a:srgbClr val="FFFFFF"/>
                </a:solidFill>
                <a:latin typeface="Agency FB" panose="020B0503020202020204" pitchFamily="34" charset="0"/>
              </a:endParaRPr>
            </a:p>
          </p:txBody>
        </p:sp>
        <p:sp>
          <p:nvSpPr>
            <p:cNvPr id="120" name="Freeform 18"/>
            <p:cNvSpPr>
              <a:spLocks noEditPoints="1"/>
            </p:cNvSpPr>
            <p:nvPr/>
          </p:nvSpPr>
          <p:spPr bwMode="auto">
            <a:xfrm>
              <a:off x="7015778" y="2705131"/>
              <a:ext cx="288246" cy="391031"/>
            </a:xfrm>
            <a:custGeom>
              <a:avLst/>
              <a:gdLst/>
              <a:ahLst/>
              <a:cxnLst>
                <a:cxn ang="0">
                  <a:pos x="73" y="43"/>
                </a:cxn>
                <a:cxn ang="0">
                  <a:pos x="73" y="33"/>
                </a:cxn>
                <a:cxn ang="0">
                  <a:pos x="40" y="0"/>
                </a:cxn>
                <a:cxn ang="0">
                  <a:pos x="7" y="33"/>
                </a:cxn>
                <a:cxn ang="0">
                  <a:pos x="7" y="43"/>
                </a:cxn>
                <a:cxn ang="0">
                  <a:pos x="0" y="43"/>
                </a:cxn>
                <a:cxn ang="0">
                  <a:pos x="0" y="108"/>
                </a:cxn>
                <a:cxn ang="0">
                  <a:pos x="80" y="108"/>
                </a:cxn>
                <a:cxn ang="0">
                  <a:pos x="80" y="43"/>
                </a:cxn>
                <a:cxn ang="0">
                  <a:pos x="73" y="43"/>
                </a:cxn>
                <a:cxn ang="0">
                  <a:pos x="45" y="94"/>
                </a:cxn>
                <a:cxn ang="0">
                  <a:pos x="33" y="94"/>
                </a:cxn>
                <a:cxn ang="0">
                  <a:pos x="36" y="77"/>
                </a:cxn>
                <a:cxn ang="0">
                  <a:pos x="33" y="72"/>
                </a:cxn>
                <a:cxn ang="0">
                  <a:pos x="39" y="66"/>
                </a:cxn>
                <a:cxn ang="0">
                  <a:pos x="45" y="72"/>
                </a:cxn>
                <a:cxn ang="0">
                  <a:pos x="42" y="77"/>
                </a:cxn>
                <a:cxn ang="0">
                  <a:pos x="45" y="94"/>
                </a:cxn>
                <a:cxn ang="0">
                  <a:pos x="58" y="43"/>
                </a:cxn>
                <a:cxn ang="0">
                  <a:pos x="22" y="43"/>
                </a:cxn>
                <a:cxn ang="0">
                  <a:pos x="22" y="33"/>
                </a:cxn>
                <a:cxn ang="0">
                  <a:pos x="40" y="15"/>
                </a:cxn>
                <a:cxn ang="0">
                  <a:pos x="58" y="33"/>
                </a:cxn>
                <a:cxn ang="0">
                  <a:pos x="58" y="43"/>
                </a:cxn>
              </a:cxnLst>
              <a:rect l="0" t="0" r="r" b="b"/>
              <a:pathLst>
                <a:path w="80" h="108">
                  <a:moveTo>
                    <a:pt x="73" y="43"/>
                  </a:moveTo>
                  <a:cubicBezTo>
                    <a:pt x="73" y="33"/>
                    <a:pt x="73" y="33"/>
                    <a:pt x="73" y="33"/>
                  </a:cubicBezTo>
                  <a:cubicBezTo>
                    <a:pt x="73" y="15"/>
                    <a:pt x="58" y="0"/>
                    <a:pt x="40" y="0"/>
                  </a:cubicBezTo>
                  <a:cubicBezTo>
                    <a:pt x="22" y="0"/>
                    <a:pt x="7" y="15"/>
                    <a:pt x="7" y="33"/>
                  </a:cubicBezTo>
                  <a:cubicBezTo>
                    <a:pt x="7" y="43"/>
                    <a:pt x="7" y="43"/>
                    <a:pt x="7" y="43"/>
                  </a:cubicBezTo>
                  <a:cubicBezTo>
                    <a:pt x="0" y="43"/>
                    <a:pt x="0" y="43"/>
                    <a:pt x="0" y="43"/>
                  </a:cubicBezTo>
                  <a:cubicBezTo>
                    <a:pt x="0" y="108"/>
                    <a:pt x="0" y="108"/>
                    <a:pt x="0" y="108"/>
                  </a:cubicBezTo>
                  <a:cubicBezTo>
                    <a:pt x="80" y="108"/>
                    <a:pt x="80" y="108"/>
                    <a:pt x="80" y="108"/>
                  </a:cubicBezTo>
                  <a:cubicBezTo>
                    <a:pt x="80" y="43"/>
                    <a:pt x="80" y="43"/>
                    <a:pt x="80" y="43"/>
                  </a:cubicBezTo>
                  <a:lnTo>
                    <a:pt x="73" y="43"/>
                  </a:lnTo>
                  <a:close/>
                  <a:moveTo>
                    <a:pt x="45" y="94"/>
                  </a:moveTo>
                  <a:cubicBezTo>
                    <a:pt x="33" y="94"/>
                    <a:pt x="33" y="94"/>
                    <a:pt x="33" y="94"/>
                  </a:cubicBezTo>
                  <a:cubicBezTo>
                    <a:pt x="36" y="77"/>
                    <a:pt x="36" y="77"/>
                    <a:pt x="36" y="77"/>
                  </a:cubicBezTo>
                  <a:cubicBezTo>
                    <a:pt x="34" y="76"/>
                    <a:pt x="33" y="74"/>
                    <a:pt x="33" y="72"/>
                  </a:cubicBezTo>
                  <a:cubicBezTo>
                    <a:pt x="33" y="69"/>
                    <a:pt x="36" y="66"/>
                    <a:pt x="39" y="66"/>
                  </a:cubicBezTo>
                  <a:cubicBezTo>
                    <a:pt x="42" y="66"/>
                    <a:pt x="45" y="69"/>
                    <a:pt x="45" y="72"/>
                  </a:cubicBezTo>
                  <a:cubicBezTo>
                    <a:pt x="45" y="74"/>
                    <a:pt x="44" y="76"/>
                    <a:pt x="42" y="77"/>
                  </a:cubicBezTo>
                  <a:lnTo>
                    <a:pt x="45" y="94"/>
                  </a:lnTo>
                  <a:close/>
                  <a:moveTo>
                    <a:pt x="58" y="43"/>
                  </a:moveTo>
                  <a:cubicBezTo>
                    <a:pt x="22" y="43"/>
                    <a:pt x="22" y="43"/>
                    <a:pt x="22" y="43"/>
                  </a:cubicBezTo>
                  <a:cubicBezTo>
                    <a:pt x="22" y="33"/>
                    <a:pt x="22" y="33"/>
                    <a:pt x="22" y="33"/>
                  </a:cubicBezTo>
                  <a:cubicBezTo>
                    <a:pt x="22" y="23"/>
                    <a:pt x="30" y="15"/>
                    <a:pt x="40" y="15"/>
                  </a:cubicBezTo>
                  <a:cubicBezTo>
                    <a:pt x="50" y="15"/>
                    <a:pt x="58" y="23"/>
                    <a:pt x="58" y="33"/>
                  </a:cubicBezTo>
                  <a:lnTo>
                    <a:pt x="58" y="43"/>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grpSp>
      <p:sp>
        <p:nvSpPr>
          <p:cNvPr id="121" name="Rectangle 125"/>
          <p:cNvSpPr/>
          <p:nvPr/>
        </p:nvSpPr>
        <p:spPr>
          <a:xfrm>
            <a:off x="691204" y="4864642"/>
            <a:ext cx="10769600" cy="119950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grpSp>
        <p:nvGrpSpPr>
          <p:cNvPr id="122" name="Group 68"/>
          <p:cNvGrpSpPr/>
          <p:nvPr/>
        </p:nvGrpSpPr>
        <p:grpSpPr>
          <a:xfrm>
            <a:off x="815529" y="5046127"/>
            <a:ext cx="835976" cy="835976"/>
            <a:chOff x="1028276" y="1427062"/>
            <a:chExt cx="839890" cy="839890"/>
          </a:xfrm>
        </p:grpSpPr>
        <p:sp>
          <p:nvSpPr>
            <p:cNvPr id="123" name="Oval 127"/>
            <p:cNvSpPr/>
            <p:nvPr/>
          </p:nvSpPr>
          <p:spPr>
            <a:xfrm>
              <a:off x="1028276" y="1427062"/>
              <a:ext cx="839890" cy="83989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dirty="0">
                <a:solidFill>
                  <a:srgbClr val="FFFFFF"/>
                </a:solidFill>
                <a:latin typeface="Agency FB" panose="020B0503020202020204" pitchFamily="34" charset="0"/>
              </a:endParaRPr>
            </a:p>
          </p:txBody>
        </p:sp>
        <p:sp>
          <p:nvSpPr>
            <p:cNvPr id="124" name="Freeform 42"/>
            <p:cNvSpPr>
              <a:spLocks noEditPoints="1"/>
            </p:cNvSpPr>
            <p:nvPr/>
          </p:nvSpPr>
          <p:spPr bwMode="auto">
            <a:xfrm>
              <a:off x="1296250" y="1716194"/>
              <a:ext cx="303948" cy="2616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sp>
        <p:nvSpPr>
          <p:cNvPr id="125" name="Right Brace 129"/>
          <p:cNvSpPr/>
          <p:nvPr/>
        </p:nvSpPr>
        <p:spPr>
          <a:xfrm>
            <a:off x="1918231" y="4992045"/>
            <a:ext cx="134837" cy="944139"/>
          </a:xfrm>
          <a:prstGeom prst="rightBrace">
            <a:avLst>
              <a:gd name="adj1" fmla="val 54159"/>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126" name="Text Placeholder 3"/>
          <p:cNvSpPr txBox="1"/>
          <p:nvPr/>
        </p:nvSpPr>
        <p:spPr>
          <a:xfrm>
            <a:off x="2278671" y="5002452"/>
            <a:ext cx="9009413" cy="92352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zh-CN" altLang="en-US" b="1" dirty="0">
                <a:solidFill>
                  <a:srgbClr val="FFFFFF"/>
                </a:solidFill>
                <a:latin typeface="Agency FB" panose="020B0503020202020204" pitchFamily="34" charset="0"/>
                <a:cs typeface="+mj-cs"/>
              </a:rPr>
              <a:t>点击添加标题</a:t>
            </a:r>
            <a:br>
              <a:rPr lang="en-US" sz="1465" dirty="0">
                <a:solidFill>
                  <a:srgbClr val="FFFFFF"/>
                </a:solidFill>
                <a:latin typeface="Agency FB" panose="020B0503020202020204" pitchFamily="34" charset="0"/>
                <a:cs typeface="+mj-cs"/>
              </a:rPr>
            </a:br>
            <a:r>
              <a:rPr lang="en-US" sz="1465" dirty="0">
                <a:solidFill>
                  <a:srgbClr val="FFFFFF"/>
                </a:solidFill>
                <a:latin typeface="Agency FB" panose="020B0503020202020204" pitchFamily="34" charset="0"/>
                <a:cs typeface="+mj-cs"/>
              </a:rPr>
              <a:t>There are many variations of passages but the majority have alteration in. </a:t>
            </a:r>
            <a:r>
              <a:rPr lang="en-US" sz="1465" dirty="0">
                <a:solidFill>
                  <a:srgbClr val="FFFFFF"/>
                </a:solidFill>
                <a:latin typeface="Agency FB" panose="020B0503020202020204" pitchFamily="34" charset="0"/>
              </a:rPr>
              <a:t>There are many variations of Lorem Ipsum of the . available, but the majority There are many There are many variations of Lorem Ipsum available, but the</a:t>
            </a:r>
            <a:br>
              <a:rPr lang="en-US" sz="1465" dirty="0">
                <a:solidFill>
                  <a:srgbClr val="FFFFFF"/>
                </a:solidFill>
                <a:latin typeface="Agency FB" panose="020B0503020202020204" pitchFamily="34" charset="0"/>
              </a:rPr>
            </a:br>
            <a:r>
              <a:rPr lang="en-US" sz="1465" dirty="0">
                <a:solidFill>
                  <a:srgbClr val="FFFFFF"/>
                </a:solidFill>
                <a:latin typeface="Agency FB" panose="020B0503020202020204" pitchFamily="34" charset="0"/>
              </a:rPr>
              <a:t> majority There are many</a:t>
            </a:r>
          </a:p>
        </p:txBody>
      </p:sp>
      <p:sp>
        <p:nvSpPr>
          <p:cNvPr id="73" name="矩形 72"/>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anim calcmode="lin" valueType="num">
                                      <p:cBhvr>
                                        <p:cTn id="8" dur="500" fill="hold"/>
                                        <p:tgtEl>
                                          <p:spTgt spid="61"/>
                                        </p:tgtEl>
                                        <p:attrNameLst>
                                          <p:attrName>ppt_w</p:attrName>
                                        </p:attrNameLst>
                                      </p:cBhvr>
                                      <p:tavLst>
                                        <p:tav tm="0" fmla="#ppt_w*sin(2.5*pi*$)">
                                          <p:val>
                                            <p:fltVal val="0"/>
                                          </p:val>
                                        </p:tav>
                                        <p:tav tm="100000">
                                          <p:val>
                                            <p:fltVal val="1"/>
                                          </p:val>
                                        </p:tav>
                                      </p:tavLst>
                                    </p:anim>
                                    <p:anim calcmode="lin" valueType="num">
                                      <p:cBhvr>
                                        <p:cTn id="9" dur="500" fill="hold"/>
                                        <p:tgtEl>
                                          <p:spTgt spid="61"/>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500" fill="hold"/>
                                        <p:tgtEl>
                                          <p:spTgt spid="62"/>
                                        </p:tgtEl>
                                        <p:attrNameLst>
                                          <p:attrName>ppt_w</p:attrName>
                                        </p:attrNameLst>
                                      </p:cBhvr>
                                      <p:tavLst>
                                        <p:tav tm="0">
                                          <p:val>
                                            <p:fltVal val="0"/>
                                          </p:val>
                                        </p:tav>
                                        <p:tav tm="100000">
                                          <p:val>
                                            <p:strVal val="#ppt_w"/>
                                          </p:val>
                                        </p:tav>
                                      </p:tavLst>
                                    </p:anim>
                                    <p:anim calcmode="lin" valueType="num">
                                      <p:cBhvr>
                                        <p:cTn id="14" dur="500" fill="hold"/>
                                        <p:tgtEl>
                                          <p:spTgt spid="62"/>
                                        </p:tgtEl>
                                        <p:attrNameLst>
                                          <p:attrName>ppt_h</p:attrName>
                                        </p:attrNameLst>
                                      </p:cBhvr>
                                      <p:tavLst>
                                        <p:tav tm="0">
                                          <p:val>
                                            <p:fltVal val="0"/>
                                          </p:val>
                                        </p:tav>
                                        <p:tav tm="100000">
                                          <p:val>
                                            <p:strVal val="#ppt_h"/>
                                          </p:val>
                                        </p:tav>
                                      </p:tavLst>
                                    </p:anim>
                                    <p:animEffect transition="in" filter="fade">
                                      <p:cBhvr>
                                        <p:cTn id="15" dur="500"/>
                                        <p:tgtEl>
                                          <p:spTgt spid="6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p:cTn id="19" dur="500" fill="hold"/>
                                        <p:tgtEl>
                                          <p:spTgt spid="71"/>
                                        </p:tgtEl>
                                        <p:attrNameLst>
                                          <p:attrName>ppt_w</p:attrName>
                                        </p:attrNameLst>
                                      </p:cBhvr>
                                      <p:tavLst>
                                        <p:tav tm="0">
                                          <p:val>
                                            <p:fltVal val="0"/>
                                          </p:val>
                                        </p:tav>
                                        <p:tav tm="100000">
                                          <p:val>
                                            <p:strVal val="#ppt_w"/>
                                          </p:val>
                                        </p:tav>
                                      </p:tavLst>
                                    </p:anim>
                                    <p:anim calcmode="lin" valueType="num">
                                      <p:cBhvr>
                                        <p:cTn id="20" dur="500" fill="hold"/>
                                        <p:tgtEl>
                                          <p:spTgt spid="71"/>
                                        </p:tgtEl>
                                        <p:attrNameLst>
                                          <p:attrName>ppt_h</p:attrName>
                                        </p:attrNameLst>
                                      </p:cBhvr>
                                      <p:tavLst>
                                        <p:tav tm="0">
                                          <p:val>
                                            <p:fltVal val="0"/>
                                          </p:val>
                                        </p:tav>
                                        <p:tav tm="100000">
                                          <p:val>
                                            <p:strVal val="#ppt_h"/>
                                          </p:val>
                                        </p:tav>
                                      </p:tavLst>
                                    </p:anim>
                                    <p:animEffect transition="in" filter="fade">
                                      <p:cBhvr>
                                        <p:cTn id="21" dur="500"/>
                                        <p:tgtEl>
                                          <p:spTgt spid="7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right)">
                                      <p:cBhvr>
                                        <p:cTn id="25" dur="500"/>
                                        <p:tgtEl>
                                          <p:spTgt spid="64"/>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right)">
                                      <p:cBhvr>
                                        <p:cTn id="29" dur="500"/>
                                        <p:tgtEl>
                                          <p:spTgt spid="7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109"/>
                                        </p:tgtEl>
                                        <p:attrNameLst>
                                          <p:attrName>style.visibility</p:attrName>
                                        </p:attrNameLst>
                                      </p:cBhvr>
                                      <p:to>
                                        <p:strVal val="visible"/>
                                      </p:to>
                                    </p:set>
                                    <p:animEffect transition="in" filter="wipe(right)">
                                      <p:cBhvr>
                                        <p:cTn id="39" dur="500"/>
                                        <p:tgtEl>
                                          <p:spTgt spid="109"/>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wipe(right)">
                                      <p:cBhvr>
                                        <p:cTn id="43" dur="500"/>
                                        <p:tgtEl>
                                          <p:spTgt spid="11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13"/>
                                        </p:tgtEl>
                                        <p:attrNameLst>
                                          <p:attrName>style.visibility</p:attrName>
                                        </p:attrNameLst>
                                      </p:cBhvr>
                                      <p:to>
                                        <p:strVal val="visible"/>
                                      </p:to>
                                    </p:set>
                                    <p:anim calcmode="lin" valueType="num">
                                      <p:cBhvr>
                                        <p:cTn id="47" dur="500" fill="hold"/>
                                        <p:tgtEl>
                                          <p:spTgt spid="113"/>
                                        </p:tgtEl>
                                        <p:attrNameLst>
                                          <p:attrName>ppt_w</p:attrName>
                                        </p:attrNameLst>
                                      </p:cBhvr>
                                      <p:tavLst>
                                        <p:tav tm="0">
                                          <p:val>
                                            <p:fltVal val="0"/>
                                          </p:val>
                                        </p:tav>
                                        <p:tav tm="100000">
                                          <p:val>
                                            <p:strVal val="#ppt_w"/>
                                          </p:val>
                                        </p:tav>
                                      </p:tavLst>
                                    </p:anim>
                                    <p:anim calcmode="lin" valueType="num">
                                      <p:cBhvr>
                                        <p:cTn id="48" dur="500" fill="hold"/>
                                        <p:tgtEl>
                                          <p:spTgt spid="113"/>
                                        </p:tgtEl>
                                        <p:attrNameLst>
                                          <p:attrName>ppt_h</p:attrName>
                                        </p:attrNameLst>
                                      </p:cBhvr>
                                      <p:tavLst>
                                        <p:tav tm="0">
                                          <p:val>
                                            <p:fltVal val="0"/>
                                          </p:val>
                                        </p:tav>
                                        <p:tav tm="100000">
                                          <p:val>
                                            <p:strVal val="#ppt_h"/>
                                          </p:val>
                                        </p:tav>
                                      </p:tavLst>
                                    </p:anim>
                                    <p:animEffect transition="in" filter="fade">
                                      <p:cBhvr>
                                        <p:cTn id="49" dur="500"/>
                                        <p:tgtEl>
                                          <p:spTgt spid="113"/>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wipe(left)">
                                      <p:cBhvr>
                                        <p:cTn id="53" dur="500"/>
                                        <p:tgtEl>
                                          <p:spTgt spid="111"/>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wipe(left)">
                                      <p:cBhvr>
                                        <p:cTn id="57" dur="500"/>
                                        <p:tgtEl>
                                          <p:spTgt spid="112"/>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118"/>
                                        </p:tgtEl>
                                        <p:attrNameLst>
                                          <p:attrName>style.visibility</p:attrName>
                                        </p:attrNameLst>
                                      </p:cBhvr>
                                      <p:to>
                                        <p:strVal val="visible"/>
                                      </p:to>
                                    </p:set>
                                    <p:anim calcmode="lin" valueType="num">
                                      <p:cBhvr>
                                        <p:cTn id="61" dur="500" fill="hold"/>
                                        <p:tgtEl>
                                          <p:spTgt spid="118"/>
                                        </p:tgtEl>
                                        <p:attrNameLst>
                                          <p:attrName>ppt_w</p:attrName>
                                        </p:attrNameLst>
                                      </p:cBhvr>
                                      <p:tavLst>
                                        <p:tav tm="0">
                                          <p:val>
                                            <p:fltVal val="0"/>
                                          </p:val>
                                        </p:tav>
                                        <p:tav tm="100000">
                                          <p:val>
                                            <p:strVal val="#ppt_w"/>
                                          </p:val>
                                        </p:tav>
                                      </p:tavLst>
                                    </p:anim>
                                    <p:anim calcmode="lin" valueType="num">
                                      <p:cBhvr>
                                        <p:cTn id="62" dur="500" fill="hold"/>
                                        <p:tgtEl>
                                          <p:spTgt spid="118"/>
                                        </p:tgtEl>
                                        <p:attrNameLst>
                                          <p:attrName>ppt_h</p:attrName>
                                        </p:attrNameLst>
                                      </p:cBhvr>
                                      <p:tavLst>
                                        <p:tav tm="0">
                                          <p:val>
                                            <p:fltVal val="0"/>
                                          </p:val>
                                        </p:tav>
                                        <p:tav tm="100000">
                                          <p:val>
                                            <p:strVal val="#ppt_h"/>
                                          </p:val>
                                        </p:tav>
                                      </p:tavLst>
                                    </p:anim>
                                    <p:animEffect transition="in" filter="fade">
                                      <p:cBhvr>
                                        <p:cTn id="63" dur="500"/>
                                        <p:tgtEl>
                                          <p:spTgt spid="11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wipe(left)">
                                      <p:cBhvr>
                                        <p:cTn id="67" dur="500"/>
                                        <p:tgtEl>
                                          <p:spTgt spid="116"/>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wipe(left)">
                                      <p:cBhvr>
                                        <p:cTn id="71" dur="500"/>
                                        <p:tgtEl>
                                          <p:spTgt spid="117"/>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Effect transition="in" filter="wipe(left)">
                                      <p:cBhvr>
                                        <p:cTn id="75" dur="500"/>
                                        <p:tgtEl>
                                          <p:spTgt spid="121"/>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500" fill="hold"/>
                                        <p:tgtEl>
                                          <p:spTgt spid="122"/>
                                        </p:tgtEl>
                                        <p:attrNameLst>
                                          <p:attrName>ppt_w</p:attrName>
                                        </p:attrNameLst>
                                      </p:cBhvr>
                                      <p:tavLst>
                                        <p:tav tm="0">
                                          <p:val>
                                            <p:fltVal val="0"/>
                                          </p:val>
                                        </p:tav>
                                        <p:tav tm="100000">
                                          <p:val>
                                            <p:strVal val="#ppt_w"/>
                                          </p:val>
                                        </p:tav>
                                      </p:tavLst>
                                    </p:anim>
                                    <p:anim calcmode="lin" valueType="num">
                                      <p:cBhvr>
                                        <p:cTn id="80" dur="500" fill="hold"/>
                                        <p:tgtEl>
                                          <p:spTgt spid="122"/>
                                        </p:tgtEl>
                                        <p:attrNameLst>
                                          <p:attrName>ppt_h</p:attrName>
                                        </p:attrNameLst>
                                      </p:cBhvr>
                                      <p:tavLst>
                                        <p:tav tm="0">
                                          <p:val>
                                            <p:fltVal val="0"/>
                                          </p:val>
                                        </p:tav>
                                        <p:tav tm="100000">
                                          <p:val>
                                            <p:strVal val="#ppt_h"/>
                                          </p:val>
                                        </p:tav>
                                      </p:tavLst>
                                    </p:anim>
                                    <p:animEffect transition="in" filter="fade">
                                      <p:cBhvr>
                                        <p:cTn id="81" dur="500"/>
                                        <p:tgtEl>
                                          <p:spTgt spid="122"/>
                                        </p:tgtEl>
                                      </p:cBhvr>
                                    </p:animEffect>
                                  </p:childTnLst>
                                </p:cTn>
                              </p:par>
                            </p:childTnLst>
                          </p:cTn>
                        </p:par>
                        <p:par>
                          <p:cTn id="82" fill="hold">
                            <p:stCondLst>
                              <p:cond delay="8000"/>
                            </p:stCondLst>
                            <p:childTnLst>
                              <p:par>
                                <p:cTn id="83" presetID="22" presetClass="entr" presetSubtype="8" fill="hold" grpId="0" nodeType="afterEffect">
                                  <p:stCondLst>
                                    <p:cond delay="0"/>
                                  </p:stCondLst>
                                  <p:childTnLst>
                                    <p:set>
                                      <p:cBhvr>
                                        <p:cTn id="84" dur="1" fill="hold">
                                          <p:stCondLst>
                                            <p:cond delay="0"/>
                                          </p:stCondLst>
                                        </p:cTn>
                                        <p:tgtEl>
                                          <p:spTgt spid="125"/>
                                        </p:tgtEl>
                                        <p:attrNameLst>
                                          <p:attrName>style.visibility</p:attrName>
                                        </p:attrNameLst>
                                      </p:cBhvr>
                                      <p:to>
                                        <p:strVal val="visible"/>
                                      </p:to>
                                    </p:set>
                                    <p:animEffect transition="in" filter="wipe(left)">
                                      <p:cBhvr>
                                        <p:cTn id="85" dur="500"/>
                                        <p:tgtEl>
                                          <p:spTgt spid="125"/>
                                        </p:tgtEl>
                                      </p:cBhvr>
                                    </p:animEffect>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126"/>
                                        </p:tgtEl>
                                        <p:attrNameLst>
                                          <p:attrName>style.visibility</p:attrName>
                                        </p:attrNameLst>
                                      </p:cBhvr>
                                      <p:to>
                                        <p:strVal val="visible"/>
                                      </p:to>
                                    </p:set>
                                    <p:animEffect transition="in" filter="wipe(left)">
                                      <p:cBhvr>
                                        <p:cTn id="89" dur="500"/>
                                        <p:tgtEl>
                                          <p:spTgt spid="126"/>
                                        </p:tgtEl>
                                      </p:cBhvr>
                                    </p:animEffect>
                                  </p:childTnLst>
                                </p:cTn>
                              </p:par>
                            </p:childTnLst>
                          </p:cTn>
                        </p:par>
                        <p:par>
                          <p:cTn id="90" fill="hold">
                            <p:stCondLst>
                              <p:cond delay="9000"/>
                            </p:stCondLst>
                            <p:childTnLst>
                              <p:par>
                                <p:cTn id="91" presetID="1" presetClass="entr" presetSubtype="0" fill="hold" grpId="0" nodeType="afterEffect">
                                  <p:stCondLst>
                                    <p:cond delay="0"/>
                                  </p:stCondLst>
                                  <p:childTnLst>
                                    <p:set>
                                      <p:cBhvr>
                                        <p:cTn id="92" dur="1" fill="hold">
                                          <p:stCondLst>
                                            <p:cond delay="499"/>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4" grpId="0" animBg="1"/>
      <p:bldP spid="70" grpId="0"/>
      <p:bldP spid="109" grpId="0" animBg="1"/>
      <p:bldP spid="110" grpId="0"/>
      <p:bldP spid="111" grpId="0" animBg="1"/>
      <p:bldP spid="112" grpId="0"/>
      <p:bldP spid="116" grpId="0" animBg="1"/>
      <p:bldP spid="117" grpId="0"/>
      <p:bldP spid="121" grpId="0" animBg="1"/>
      <p:bldP spid="125" grpId="0" animBg="1"/>
      <p:bldP spid="126" grpId="0"/>
      <p:bldP spid="7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03</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73" name="Group 50"/>
          <p:cNvGrpSpPr/>
          <p:nvPr/>
        </p:nvGrpSpPr>
        <p:grpSpPr>
          <a:xfrm>
            <a:off x="3522249" y="1888747"/>
            <a:ext cx="773907" cy="571876"/>
            <a:chOff x="3244052" y="1806585"/>
            <a:chExt cx="773907" cy="571876"/>
          </a:xfrm>
          <a:solidFill>
            <a:srgbClr val="D43B20"/>
          </a:solidFill>
        </p:grpSpPr>
        <p:sp>
          <p:nvSpPr>
            <p:cNvPr id="74" name="Freeform 29"/>
            <p:cNvSpPr>
              <a:spLocks noEditPoints="1"/>
            </p:cNvSpPr>
            <p:nvPr/>
          </p:nvSpPr>
          <p:spPr bwMode="auto">
            <a:xfrm>
              <a:off x="3587015" y="1806585"/>
              <a:ext cx="86352" cy="84722"/>
            </a:xfrm>
            <a:custGeom>
              <a:avLst/>
              <a:gdLst>
                <a:gd name="T0" fmla="*/ 22 w 45"/>
                <a:gd name="T1" fmla="*/ 44 h 44"/>
                <a:gd name="T2" fmla="*/ 23 w 45"/>
                <a:gd name="T3" fmla="*/ 44 h 44"/>
                <a:gd name="T4" fmla="*/ 23 w 45"/>
                <a:gd name="T5" fmla="*/ 44 h 44"/>
                <a:gd name="T6" fmla="*/ 45 w 45"/>
                <a:gd name="T7" fmla="*/ 22 h 44"/>
                <a:gd name="T8" fmla="*/ 23 w 45"/>
                <a:gd name="T9" fmla="*/ 0 h 44"/>
                <a:gd name="T10" fmla="*/ 23 w 45"/>
                <a:gd name="T11" fmla="*/ 0 h 44"/>
                <a:gd name="T12" fmla="*/ 22 w 45"/>
                <a:gd name="T13" fmla="*/ 0 h 44"/>
                <a:gd name="T14" fmla="*/ 0 w 45"/>
                <a:gd name="T15" fmla="*/ 22 h 44"/>
                <a:gd name="T16" fmla="*/ 22 w 45"/>
                <a:gd name="T17" fmla="*/ 44 h 44"/>
                <a:gd name="T18" fmla="*/ 22 w 45"/>
                <a:gd name="T19" fmla="*/ 44 h 44"/>
                <a:gd name="T20" fmla="*/ 22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22" y="44"/>
                  </a:moveTo>
                  <a:cubicBezTo>
                    <a:pt x="22" y="44"/>
                    <a:pt x="23" y="44"/>
                    <a:pt x="23" y="44"/>
                  </a:cubicBezTo>
                  <a:cubicBezTo>
                    <a:pt x="23" y="44"/>
                    <a:pt x="23" y="44"/>
                    <a:pt x="23" y="44"/>
                  </a:cubicBezTo>
                  <a:cubicBezTo>
                    <a:pt x="35" y="44"/>
                    <a:pt x="45" y="34"/>
                    <a:pt x="45" y="22"/>
                  </a:cubicBezTo>
                  <a:cubicBezTo>
                    <a:pt x="45" y="9"/>
                    <a:pt x="35" y="0"/>
                    <a:pt x="23" y="0"/>
                  </a:cubicBezTo>
                  <a:cubicBezTo>
                    <a:pt x="23" y="0"/>
                    <a:pt x="23" y="0"/>
                    <a:pt x="23" y="0"/>
                  </a:cubicBezTo>
                  <a:cubicBezTo>
                    <a:pt x="23" y="0"/>
                    <a:pt x="22" y="0"/>
                    <a:pt x="22" y="0"/>
                  </a:cubicBezTo>
                  <a:cubicBezTo>
                    <a:pt x="10" y="0"/>
                    <a:pt x="0" y="9"/>
                    <a:pt x="0" y="22"/>
                  </a:cubicBezTo>
                  <a:cubicBezTo>
                    <a:pt x="0" y="34"/>
                    <a:pt x="10" y="44"/>
                    <a:pt x="22" y="44"/>
                  </a:cubicBezTo>
                  <a:close/>
                  <a:moveTo>
                    <a:pt x="22" y="44"/>
                  </a:moveTo>
                  <a:cubicBezTo>
                    <a:pt x="22" y="44"/>
                    <a:pt x="22" y="44"/>
                    <a:pt x="22" y="4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75" name="Freeform 30"/>
            <p:cNvSpPr>
              <a:spLocks noEditPoints="1"/>
            </p:cNvSpPr>
            <p:nvPr/>
          </p:nvSpPr>
          <p:spPr bwMode="auto">
            <a:xfrm>
              <a:off x="3244052" y="2141402"/>
              <a:ext cx="84722" cy="87166"/>
            </a:xfrm>
            <a:custGeom>
              <a:avLst/>
              <a:gdLst>
                <a:gd name="T0" fmla="*/ 44 w 44"/>
                <a:gd name="T1" fmla="*/ 23 h 45"/>
                <a:gd name="T2" fmla="*/ 22 w 44"/>
                <a:gd name="T3" fmla="*/ 45 h 45"/>
                <a:gd name="T4" fmla="*/ 0 w 44"/>
                <a:gd name="T5" fmla="*/ 23 h 45"/>
                <a:gd name="T6" fmla="*/ 22 w 44"/>
                <a:gd name="T7" fmla="*/ 0 h 45"/>
                <a:gd name="T8" fmla="*/ 44 w 44"/>
                <a:gd name="T9" fmla="*/ 23 h 45"/>
                <a:gd name="T10" fmla="*/ 44 w 44"/>
                <a:gd name="T11" fmla="*/ 23 h 45"/>
                <a:gd name="T12" fmla="*/ 44 w 44"/>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44" h="45">
                  <a:moveTo>
                    <a:pt x="44" y="23"/>
                  </a:moveTo>
                  <a:cubicBezTo>
                    <a:pt x="44" y="35"/>
                    <a:pt x="35" y="45"/>
                    <a:pt x="22" y="45"/>
                  </a:cubicBezTo>
                  <a:cubicBezTo>
                    <a:pt x="10" y="45"/>
                    <a:pt x="0" y="35"/>
                    <a:pt x="0" y="23"/>
                  </a:cubicBezTo>
                  <a:cubicBezTo>
                    <a:pt x="0" y="10"/>
                    <a:pt x="10" y="0"/>
                    <a:pt x="22" y="0"/>
                  </a:cubicBezTo>
                  <a:cubicBezTo>
                    <a:pt x="35" y="0"/>
                    <a:pt x="44" y="10"/>
                    <a:pt x="44" y="23"/>
                  </a:cubicBezTo>
                  <a:close/>
                  <a:moveTo>
                    <a:pt x="44" y="23"/>
                  </a:moveTo>
                  <a:cubicBezTo>
                    <a:pt x="44" y="23"/>
                    <a:pt x="44" y="23"/>
                    <a:pt x="44"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76" name="Freeform 31"/>
            <p:cNvSpPr>
              <a:spLocks noEditPoints="1"/>
            </p:cNvSpPr>
            <p:nvPr/>
          </p:nvSpPr>
          <p:spPr bwMode="auto">
            <a:xfrm>
              <a:off x="3309223" y="1873386"/>
              <a:ext cx="84722" cy="84722"/>
            </a:xfrm>
            <a:custGeom>
              <a:avLst/>
              <a:gdLst>
                <a:gd name="T0" fmla="*/ 44 w 44"/>
                <a:gd name="T1" fmla="*/ 22 h 44"/>
                <a:gd name="T2" fmla="*/ 22 w 44"/>
                <a:gd name="T3" fmla="*/ 44 h 44"/>
                <a:gd name="T4" fmla="*/ 0 w 44"/>
                <a:gd name="T5" fmla="*/ 22 h 44"/>
                <a:gd name="T6" fmla="*/ 22 w 44"/>
                <a:gd name="T7" fmla="*/ 0 h 44"/>
                <a:gd name="T8" fmla="*/ 44 w 44"/>
                <a:gd name="T9" fmla="*/ 22 h 44"/>
                <a:gd name="T10" fmla="*/ 44 w 44"/>
                <a:gd name="T11" fmla="*/ 22 h 44"/>
                <a:gd name="T12" fmla="*/ 44 w 44"/>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44" h="44">
                  <a:moveTo>
                    <a:pt x="44" y="22"/>
                  </a:moveTo>
                  <a:cubicBezTo>
                    <a:pt x="44" y="34"/>
                    <a:pt x="34" y="44"/>
                    <a:pt x="22" y="44"/>
                  </a:cubicBezTo>
                  <a:cubicBezTo>
                    <a:pt x="10" y="44"/>
                    <a:pt x="0" y="34"/>
                    <a:pt x="0" y="22"/>
                  </a:cubicBezTo>
                  <a:cubicBezTo>
                    <a:pt x="0" y="10"/>
                    <a:pt x="10" y="0"/>
                    <a:pt x="22" y="0"/>
                  </a:cubicBezTo>
                  <a:cubicBezTo>
                    <a:pt x="34" y="0"/>
                    <a:pt x="44" y="10"/>
                    <a:pt x="44" y="22"/>
                  </a:cubicBezTo>
                  <a:close/>
                  <a:moveTo>
                    <a:pt x="44" y="22"/>
                  </a:moveTo>
                  <a:cubicBezTo>
                    <a:pt x="44" y="22"/>
                    <a:pt x="44" y="22"/>
                    <a:pt x="44"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77" name="Freeform 32"/>
            <p:cNvSpPr>
              <a:spLocks noEditPoints="1"/>
            </p:cNvSpPr>
            <p:nvPr/>
          </p:nvSpPr>
          <p:spPr bwMode="auto">
            <a:xfrm>
              <a:off x="3338550" y="1898639"/>
              <a:ext cx="584910" cy="479822"/>
            </a:xfrm>
            <a:custGeom>
              <a:avLst/>
              <a:gdLst>
                <a:gd name="T0" fmla="*/ 230 w 304"/>
                <a:gd name="T1" fmla="*/ 140 h 249"/>
                <a:gd name="T2" fmla="*/ 230 w 304"/>
                <a:gd name="T3" fmla="*/ 85 h 249"/>
                <a:gd name="T4" fmla="*/ 282 w 304"/>
                <a:gd name="T5" fmla="*/ 33 h 249"/>
                <a:gd name="T6" fmla="*/ 271 w 304"/>
                <a:gd name="T7" fmla="*/ 20 h 249"/>
                <a:gd name="T8" fmla="*/ 219 w 304"/>
                <a:gd name="T9" fmla="*/ 72 h 249"/>
                <a:gd name="T10" fmla="*/ 161 w 304"/>
                <a:gd name="T11" fmla="*/ 72 h 249"/>
                <a:gd name="T12" fmla="*/ 161 w 304"/>
                <a:gd name="T13" fmla="*/ 0 h 249"/>
                <a:gd name="T14" fmla="*/ 152 w 304"/>
                <a:gd name="T15" fmla="*/ 2 h 249"/>
                <a:gd name="T16" fmla="*/ 143 w 304"/>
                <a:gd name="T17" fmla="*/ 0 h 249"/>
                <a:gd name="T18" fmla="*/ 143 w 304"/>
                <a:gd name="T19" fmla="*/ 72 h 249"/>
                <a:gd name="T20" fmla="*/ 84 w 304"/>
                <a:gd name="T21" fmla="*/ 72 h 249"/>
                <a:gd name="T22" fmla="*/ 32 w 304"/>
                <a:gd name="T23" fmla="*/ 20 h 249"/>
                <a:gd name="T24" fmla="*/ 21 w 304"/>
                <a:gd name="T25" fmla="*/ 33 h 249"/>
                <a:gd name="T26" fmla="*/ 73 w 304"/>
                <a:gd name="T27" fmla="*/ 85 h 249"/>
                <a:gd name="T28" fmla="*/ 73 w 304"/>
                <a:gd name="T29" fmla="*/ 140 h 249"/>
                <a:gd name="T30" fmla="*/ 0 w 304"/>
                <a:gd name="T31" fmla="*/ 140 h 249"/>
                <a:gd name="T32" fmla="*/ 1 w 304"/>
                <a:gd name="T33" fmla="*/ 149 h 249"/>
                <a:gd name="T34" fmla="*/ 0 w 304"/>
                <a:gd name="T35" fmla="*/ 157 h 249"/>
                <a:gd name="T36" fmla="*/ 73 w 304"/>
                <a:gd name="T37" fmla="*/ 157 h 249"/>
                <a:gd name="T38" fmla="*/ 73 w 304"/>
                <a:gd name="T39" fmla="*/ 249 h 249"/>
                <a:gd name="T40" fmla="*/ 230 w 304"/>
                <a:gd name="T41" fmla="*/ 249 h 249"/>
                <a:gd name="T42" fmla="*/ 230 w 304"/>
                <a:gd name="T43" fmla="*/ 157 h 249"/>
                <a:gd name="T44" fmla="*/ 304 w 304"/>
                <a:gd name="T45" fmla="*/ 157 h 249"/>
                <a:gd name="T46" fmla="*/ 302 w 304"/>
                <a:gd name="T47" fmla="*/ 149 h 249"/>
                <a:gd name="T48" fmla="*/ 304 w 304"/>
                <a:gd name="T49" fmla="*/ 140 h 249"/>
                <a:gd name="T50" fmla="*/ 230 w 304"/>
                <a:gd name="T51" fmla="*/ 140 h 249"/>
                <a:gd name="T52" fmla="*/ 151 w 304"/>
                <a:gd name="T53" fmla="*/ 93 h 249"/>
                <a:gd name="T54" fmla="*/ 152 w 304"/>
                <a:gd name="T55" fmla="*/ 93 h 249"/>
                <a:gd name="T56" fmla="*/ 180 w 304"/>
                <a:gd name="T57" fmla="*/ 122 h 249"/>
                <a:gd name="T58" fmla="*/ 152 w 304"/>
                <a:gd name="T59" fmla="*/ 150 h 249"/>
                <a:gd name="T60" fmla="*/ 151 w 304"/>
                <a:gd name="T61" fmla="*/ 150 h 249"/>
                <a:gd name="T62" fmla="*/ 123 w 304"/>
                <a:gd name="T63" fmla="*/ 122 h 249"/>
                <a:gd name="T64" fmla="*/ 151 w 304"/>
                <a:gd name="T65" fmla="*/ 93 h 249"/>
                <a:gd name="T66" fmla="*/ 190 w 304"/>
                <a:gd name="T67" fmla="*/ 217 h 249"/>
                <a:gd name="T68" fmla="*/ 113 w 304"/>
                <a:gd name="T69" fmla="*/ 217 h 249"/>
                <a:gd name="T70" fmla="*/ 113 w 304"/>
                <a:gd name="T71" fmla="*/ 171 h 249"/>
                <a:gd name="T72" fmla="*/ 129 w 304"/>
                <a:gd name="T73" fmla="*/ 155 h 249"/>
                <a:gd name="T74" fmla="*/ 175 w 304"/>
                <a:gd name="T75" fmla="*/ 155 h 249"/>
                <a:gd name="T76" fmla="*/ 190 w 304"/>
                <a:gd name="T77" fmla="*/ 171 h 249"/>
                <a:gd name="T78" fmla="*/ 190 w 304"/>
                <a:gd name="T79" fmla="*/ 217 h 249"/>
                <a:gd name="T80" fmla="*/ 190 w 304"/>
                <a:gd name="T81" fmla="*/ 217 h 249"/>
                <a:gd name="T82" fmla="*/ 190 w 304"/>
                <a:gd name="T83" fmla="*/ 21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249">
                  <a:moveTo>
                    <a:pt x="230" y="140"/>
                  </a:moveTo>
                  <a:cubicBezTo>
                    <a:pt x="230" y="85"/>
                    <a:pt x="230" y="85"/>
                    <a:pt x="230" y="85"/>
                  </a:cubicBezTo>
                  <a:cubicBezTo>
                    <a:pt x="282" y="33"/>
                    <a:pt x="282" y="33"/>
                    <a:pt x="282" y="33"/>
                  </a:cubicBezTo>
                  <a:cubicBezTo>
                    <a:pt x="277" y="30"/>
                    <a:pt x="273" y="26"/>
                    <a:pt x="271" y="20"/>
                  </a:cubicBezTo>
                  <a:cubicBezTo>
                    <a:pt x="219" y="72"/>
                    <a:pt x="219" y="72"/>
                    <a:pt x="219" y="72"/>
                  </a:cubicBezTo>
                  <a:cubicBezTo>
                    <a:pt x="161" y="72"/>
                    <a:pt x="161" y="72"/>
                    <a:pt x="161" y="72"/>
                  </a:cubicBezTo>
                  <a:cubicBezTo>
                    <a:pt x="161" y="0"/>
                    <a:pt x="161" y="0"/>
                    <a:pt x="161" y="0"/>
                  </a:cubicBezTo>
                  <a:cubicBezTo>
                    <a:pt x="158" y="1"/>
                    <a:pt x="155" y="2"/>
                    <a:pt x="152" y="2"/>
                  </a:cubicBezTo>
                  <a:cubicBezTo>
                    <a:pt x="149" y="2"/>
                    <a:pt x="146" y="1"/>
                    <a:pt x="143" y="0"/>
                  </a:cubicBezTo>
                  <a:cubicBezTo>
                    <a:pt x="143" y="72"/>
                    <a:pt x="143" y="72"/>
                    <a:pt x="143" y="72"/>
                  </a:cubicBezTo>
                  <a:cubicBezTo>
                    <a:pt x="84" y="72"/>
                    <a:pt x="84" y="72"/>
                    <a:pt x="84" y="72"/>
                  </a:cubicBezTo>
                  <a:cubicBezTo>
                    <a:pt x="32" y="20"/>
                    <a:pt x="32" y="20"/>
                    <a:pt x="32" y="20"/>
                  </a:cubicBezTo>
                  <a:cubicBezTo>
                    <a:pt x="30" y="26"/>
                    <a:pt x="26" y="30"/>
                    <a:pt x="21" y="33"/>
                  </a:cubicBezTo>
                  <a:cubicBezTo>
                    <a:pt x="73" y="85"/>
                    <a:pt x="73" y="85"/>
                    <a:pt x="73" y="85"/>
                  </a:cubicBezTo>
                  <a:cubicBezTo>
                    <a:pt x="73" y="140"/>
                    <a:pt x="73" y="140"/>
                    <a:pt x="73" y="140"/>
                  </a:cubicBezTo>
                  <a:cubicBezTo>
                    <a:pt x="0" y="140"/>
                    <a:pt x="0" y="140"/>
                    <a:pt x="0" y="140"/>
                  </a:cubicBezTo>
                  <a:cubicBezTo>
                    <a:pt x="1" y="143"/>
                    <a:pt x="1" y="146"/>
                    <a:pt x="1" y="149"/>
                  </a:cubicBezTo>
                  <a:cubicBezTo>
                    <a:pt x="1" y="152"/>
                    <a:pt x="1" y="154"/>
                    <a:pt x="0" y="157"/>
                  </a:cubicBezTo>
                  <a:cubicBezTo>
                    <a:pt x="73" y="157"/>
                    <a:pt x="73" y="157"/>
                    <a:pt x="73" y="157"/>
                  </a:cubicBezTo>
                  <a:cubicBezTo>
                    <a:pt x="73" y="249"/>
                    <a:pt x="73" y="249"/>
                    <a:pt x="73" y="249"/>
                  </a:cubicBezTo>
                  <a:cubicBezTo>
                    <a:pt x="230" y="249"/>
                    <a:pt x="230" y="249"/>
                    <a:pt x="230" y="249"/>
                  </a:cubicBezTo>
                  <a:cubicBezTo>
                    <a:pt x="230" y="157"/>
                    <a:pt x="230" y="157"/>
                    <a:pt x="230" y="157"/>
                  </a:cubicBezTo>
                  <a:cubicBezTo>
                    <a:pt x="304" y="157"/>
                    <a:pt x="304" y="157"/>
                    <a:pt x="304" y="157"/>
                  </a:cubicBezTo>
                  <a:cubicBezTo>
                    <a:pt x="303" y="154"/>
                    <a:pt x="302" y="152"/>
                    <a:pt x="302" y="149"/>
                  </a:cubicBezTo>
                  <a:cubicBezTo>
                    <a:pt x="302" y="146"/>
                    <a:pt x="303" y="143"/>
                    <a:pt x="304" y="140"/>
                  </a:cubicBezTo>
                  <a:lnTo>
                    <a:pt x="230" y="140"/>
                  </a:lnTo>
                  <a:close/>
                  <a:moveTo>
                    <a:pt x="151" y="93"/>
                  </a:moveTo>
                  <a:cubicBezTo>
                    <a:pt x="152" y="93"/>
                    <a:pt x="152" y="93"/>
                    <a:pt x="152" y="93"/>
                  </a:cubicBezTo>
                  <a:cubicBezTo>
                    <a:pt x="168" y="93"/>
                    <a:pt x="180" y="106"/>
                    <a:pt x="180" y="122"/>
                  </a:cubicBezTo>
                  <a:cubicBezTo>
                    <a:pt x="180" y="138"/>
                    <a:pt x="168" y="150"/>
                    <a:pt x="152" y="150"/>
                  </a:cubicBezTo>
                  <a:cubicBezTo>
                    <a:pt x="151" y="150"/>
                    <a:pt x="151" y="150"/>
                    <a:pt x="151" y="150"/>
                  </a:cubicBezTo>
                  <a:cubicBezTo>
                    <a:pt x="136" y="150"/>
                    <a:pt x="123" y="138"/>
                    <a:pt x="123" y="122"/>
                  </a:cubicBezTo>
                  <a:cubicBezTo>
                    <a:pt x="123" y="106"/>
                    <a:pt x="136" y="93"/>
                    <a:pt x="151" y="93"/>
                  </a:cubicBezTo>
                  <a:close/>
                  <a:moveTo>
                    <a:pt x="190" y="217"/>
                  </a:moveTo>
                  <a:cubicBezTo>
                    <a:pt x="113" y="217"/>
                    <a:pt x="113" y="217"/>
                    <a:pt x="113" y="217"/>
                  </a:cubicBezTo>
                  <a:cubicBezTo>
                    <a:pt x="113" y="171"/>
                    <a:pt x="113" y="171"/>
                    <a:pt x="113" y="171"/>
                  </a:cubicBezTo>
                  <a:cubicBezTo>
                    <a:pt x="113" y="162"/>
                    <a:pt x="120" y="155"/>
                    <a:pt x="129" y="155"/>
                  </a:cubicBezTo>
                  <a:cubicBezTo>
                    <a:pt x="175" y="155"/>
                    <a:pt x="175" y="155"/>
                    <a:pt x="175" y="155"/>
                  </a:cubicBezTo>
                  <a:cubicBezTo>
                    <a:pt x="183" y="155"/>
                    <a:pt x="190" y="162"/>
                    <a:pt x="190" y="171"/>
                  </a:cubicBezTo>
                  <a:lnTo>
                    <a:pt x="190" y="217"/>
                  </a:lnTo>
                  <a:close/>
                  <a:moveTo>
                    <a:pt x="190" y="217"/>
                  </a:moveTo>
                  <a:cubicBezTo>
                    <a:pt x="190" y="217"/>
                    <a:pt x="190" y="217"/>
                    <a:pt x="190" y="2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78" name="Freeform 33"/>
            <p:cNvSpPr>
              <a:spLocks noEditPoints="1"/>
            </p:cNvSpPr>
            <p:nvPr/>
          </p:nvSpPr>
          <p:spPr bwMode="auto">
            <a:xfrm>
              <a:off x="3931607" y="2141402"/>
              <a:ext cx="86352" cy="87166"/>
            </a:xfrm>
            <a:custGeom>
              <a:avLst/>
              <a:gdLst>
                <a:gd name="T0" fmla="*/ 45 w 45"/>
                <a:gd name="T1" fmla="*/ 23 h 45"/>
                <a:gd name="T2" fmla="*/ 22 w 45"/>
                <a:gd name="T3" fmla="*/ 45 h 45"/>
                <a:gd name="T4" fmla="*/ 0 w 45"/>
                <a:gd name="T5" fmla="*/ 23 h 45"/>
                <a:gd name="T6" fmla="*/ 22 w 45"/>
                <a:gd name="T7" fmla="*/ 0 h 45"/>
                <a:gd name="T8" fmla="*/ 45 w 45"/>
                <a:gd name="T9" fmla="*/ 23 h 45"/>
                <a:gd name="T10" fmla="*/ 45 w 45"/>
                <a:gd name="T11" fmla="*/ 23 h 45"/>
                <a:gd name="T12" fmla="*/ 45 w 45"/>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45" h="45">
                  <a:moveTo>
                    <a:pt x="45" y="23"/>
                  </a:moveTo>
                  <a:cubicBezTo>
                    <a:pt x="45" y="35"/>
                    <a:pt x="34" y="45"/>
                    <a:pt x="22" y="45"/>
                  </a:cubicBezTo>
                  <a:cubicBezTo>
                    <a:pt x="10" y="45"/>
                    <a:pt x="0" y="35"/>
                    <a:pt x="0" y="23"/>
                  </a:cubicBezTo>
                  <a:cubicBezTo>
                    <a:pt x="0" y="10"/>
                    <a:pt x="10" y="0"/>
                    <a:pt x="22" y="0"/>
                  </a:cubicBezTo>
                  <a:cubicBezTo>
                    <a:pt x="34" y="0"/>
                    <a:pt x="45" y="10"/>
                    <a:pt x="45" y="23"/>
                  </a:cubicBezTo>
                  <a:close/>
                  <a:moveTo>
                    <a:pt x="45" y="23"/>
                  </a:moveTo>
                  <a:cubicBezTo>
                    <a:pt x="45" y="23"/>
                    <a:pt x="45" y="23"/>
                    <a:pt x="4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79" name="Freeform 34"/>
            <p:cNvSpPr>
              <a:spLocks noEditPoints="1"/>
            </p:cNvSpPr>
            <p:nvPr/>
          </p:nvSpPr>
          <p:spPr bwMode="auto">
            <a:xfrm>
              <a:off x="3865621" y="1873386"/>
              <a:ext cx="87166" cy="84722"/>
            </a:xfrm>
            <a:custGeom>
              <a:avLst/>
              <a:gdLst>
                <a:gd name="T0" fmla="*/ 45 w 45"/>
                <a:gd name="T1" fmla="*/ 22 h 44"/>
                <a:gd name="T2" fmla="*/ 23 w 45"/>
                <a:gd name="T3" fmla="*/ 44 h 44"/>
                <a:gd name="T4" fmla="*/ 0 w 45"/>
                <a:gd name="T5" fmla="*/ 22 h 44"/>
                <a:gd name="T6" fmla="*/ 23 w 45"/>
                <a:gd name="T7" fmla="*/ 0 h 44"/>
                <a:gd name="T8" fmla="*/ 45 w 45"/>
                <a:gd name="T9" fmla="*/ 22 h 44"/>
                <a:gd name="T10" fmla="*/ 45 w 45"/>
                <a:gd name="T11" fmla="*/ 22 h 44"/>
                <a:gd name="T12" fmla="*/ 45 w 45"/>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45" h="44">
                  <a:moveTo>
                    <a:pt x="45" y="22"/>
                  </a:moveTo>
                  <a:cubicBezTo>
                    <a:pt x="45" y="34"/>
                    <a:pt x="35" y="44"/>
                    <a:pt x="23" y="44"/>
                  </a:cubicBezTo>
                  <a:cubicBezTo>
                    <a:pt x="10" y="44"/>
                    <a:pt x="0" y="34"/>
                    <a:pt x="0" y="22"/>
                  </a:cubicBezTo>
                  <a:cubicBezTo>
                    <a:pt x="0" y="10"/>
                    <a:pt x="10" y="0"/>
                    <a:pt x="23" y="0"/>
                  </a:cubicBezTo>
                  <a:cubicBezTo>
                    <a:pt x="35" y="0"/>
                    <a:pt x="45" y="10"/>
                    <a:pt x="45" y="22"/>
                  </a:cubicBezTo>
                  <a:close/>
                  <a:moveTo>
                    <a:pt x="45" y="22"/>
                  </a:moveTo>
                  <a:cubicBezTo>
                    <a:pt x="45" y="22"/>
                    <a:pt x="45" y="22"/>
                    <a:pt x="45"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80" name="Freeform 35"/>
          <p:cNvSpPr>
            <a:spLocks noEditPoints="1"/>
          </p:cNvSpPr>
          <p:nvPr/>
        </p:nvSpPr>
        <p:spPr bwMode="auto">
          <a:xfrm>
            <a:off x="8076667" y="1859420"/>
            <a:ext cx="593871" cy="597130"/>
          </a:xfrm>
          <a:custGeom>
            <a:avLst/>
            <a:gdLst>
              <a:gd name="T0" fmla="*/ 285 w 308"/>
              <a:gd name="T1" fmla="*/ 102 h 310"/>
              <a:gd name="T2" fmla="*/ 227 w 308"/>
              <a:gd name="T3" fmla="*/ 84 h 310"/>
              <a:gd name="T4" fmla="*/ 199 w 308"/>
              <a:gd name="T5" fmla="*/ 92 h 310"/>
              <a:gd name="T6" fmla="*/ 196 w 308"/>
              <a:gd name="T7" fmla="*/ 44 h 310"/>
              <a:gd name="T8" fmla="*/ 190 w 308"/>
              <a:gd name="T9" fmla="*/ 28 h 310"/>
              <a:gd name="T10" fmla="*/ 141 w 308"/>
              <a:gd name="T11" fmla="*/ 8 h 310"/>
              <a:gd name="T12" fmla="*/ 131 w 308"/>
              <a:gd name="T13" fmla="*/ 42 h 310"/>
              <a:gd name="T14" fmla="*/ 122 w 308"/>
              <a:gd name="T15" fmla="*/ 105 h 310"/>
              <a:gd name="T16" fmla="*/ 94 w 308"/>
              <a:gd name="T17" fmla="*/ 146 h 310"/>
              <a:gd name="T18" fmla="*/ 93 w 308"/>
              <a:gd name="T19" fmla="*/ 144 h 310"/>
              <a:gd name="T20" fmla="*/ 0 w 308"/>
              <a:gd name="T21" fmla="*/ 171 h 310"/>
              <a:gd name="T22" fmla="*/ 40 w 308"/>
              <a:gd name="T23" fmla="*/ 310 h 310"/>
              <a:gd name="T24" fmla="*/ 133 w 308"/>
              <a:gd name="T25" fmla="*/ 283 h 310"/>
              <a:gd name="T26" fmla="*/ 131 w 308"/>
              <a:gd name="T27" fmla="*/ 275 h 310"/>
              <a:gd name="T28" fmla="*/ 156 w 308"/>
              <a:gd name="T29" fmla="*/ 268 h 310"/>
              <a:gd name="T30" fmla="*/ 176 w 308"/>
              <a:gd name="T31" fmla="*/ 273 h 310"/>
              <a:gd name="T32" fmla="*/ 191 w 308"/>
              <a:gd name="T33" fmla="*/ 277 h 310"/>
              <a:gd name="T34" fmla="*/ 280 w 308"/>
              <a:gd name="T35" fmla="*/ 256 h 310"/>
              <a:gd name="T36" fmla="*/ 308 w 308"/>
              <a:gd name="T37" fmla="*/ 216 h 310"/>
              <a:gd name="T38" fmla="*/ 285 w 308"/>
              <a:gd name="T39" fmla="*/ 102 h 310"/>
              <a:gd name="T40" fmla="*/ 289 w 308"/>
              <a:gd name="T41" fmla="*/ 216 h 310"/>
              <a:gd name="T42" fmla="*/ 272 w 308"/>
              <a:gd name="T43" fmla="*/ 238 h 310"/>
              <a:gd name="T44" fmla="*/ 195 w 308"/>
              <a:gd name="T45" fmla="*/ 259 h 310"/>
              <a:gd name="T46" fmla="*/ 182 w 308"/>
              <a:gd name="T47" fmla="*/ 255 h 310"/>
              <a:gd name="T48" fmla="*/ 157 w 308"/>
              <a:gd name="T49" fmla="*/ 249 h 310"/>
              <a:gd name="T50" fmla="*/ 126 w 308"/>
              <a:gd name="T51" fmla="*/ 257 h 310"/>
              <a:gd name="T52" fmla="*/ 100 w 308"/>
              <a:gd name="T53" fmla="*/ 165 h 310"/>
              <a:gd name="T54" fmla="*/ 140 w 308"/>
              <a:gd name="T55" fmla="*/ 111 h 310"/>
              <a:gd name="T56" fmla="*/ 150 w 308"/>
              <a:gd name="T57" fmla="*/ 43 h 310"/>
              <a:gd name="T58" fmla="*/ 152 w 308"/>
              <a:gd name="T59" fmla="*/ 25 h 310"/>
              <a:gd name="T60" fmla="*/ 173 w 308"/>
              <a:gd name="T61" fmla="*/ 36 h 310"/>
              <a:gd name="T62" fmla="*/ 178 w 308"/>
              <a:gd name="T63" fmla="*/ 49 h 310"/>
              <a:gd name="T64" fmla="*/ 178 w 308"/>
              <a:gd name="T65" fmla="*/ 103 h 310"/>
              <a:gd name="T66" fmla="*/ 172 w 308"/>
              <a:gd name="T67" fmla="*/ 120 h 310"/>
              <a:gd name="T68" fmla="*/ 233 w 308"/>
              <a:gd name="T69" fmla="*/ 102 h 310"/>
              <a:gd name="T70" fmla="*/ 270 w 308"/>
              <a:gd name="T71" fmla="*/ 113 h 310"/>
              <a:gd name="T72" fmla="*/ 289 w 308"/>
              <a:gd name="T73" fmla="*/ 216 h 310"/>
              <a:gd name="T74" fmla="*/ 289 w 308"/>
              <a:gd name="T75" fmla="*/ 216 h 310"/>
              <a:gd name="T76" fmla="*/ 289 w 308"/>
              <a:gd name="T77" fmla="*/ 21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8" h="310">
                <a:moveTo>
                  <a:pt x="285" y="102"/>
                </a:moveTo>
                <a:cubicBezTo>
                  <a:pt x="270" y="83"/>
                  <a:pt x="251" y="77"/>
                  <a:pt x="227" y="84"/>
                </a:cubicBezTo>
                <a:cubicBezTo>
                  <a:pt x="199" y="92"/>
                  <a:pt x="199" y="92"/>
                  <a:pt x="199" y="92"/>
                </a:cubicBezTo>
                <a:cubicBezTo>
                  <a:pt x="201" y="80"/>
                  <a:pt x="201" y="63"/>
                  <a:pt x="196" y="44"/>
                </a:cubicBezTo>
                <a:cubicBezTo>
                  <a:pt x="194" y="39"/>
                  <a:pt x="192" y="33"/>
                  <a:pt x="190" y="28"/>
                </a:cubicBezTo>
                <a:cubicBezTo>
                  <a:pt x="180" y="7"/>
                  <a:pt x="161" y="0"/>
                  <a:pt x="141" y="8"/>
                </a:cubicBezTo>
                <a:cubicBezTo>
                  <a:pt x="133" y="12"/>
                  <a:pt x="132" y="21"/>
                  <a:pt x="131" y="42"/>
                </a:cubicBezTo>
                <a:cubicBezTo>
                  <a:pt x="130" y="60"/>
                  <a:pt x="128" y="84"/>
                  <a:pt x="122" y="105"/>
                </a:cubicBezTo>
                <a:cubicBezTo>
                  <a:pt x="117" y="121"/>
                  <a:pt x="105" y="136"/>
                  <a:pt x="94" y="146"/>
                </a:cubicBezTo>
                <a:cubicBezTo>
                  <a:pt x="93" y="144"/>
                  <a:pt x="93" y="144"/>
                  <a:pt x="93" y="144"/>
                </a:cubicBezTo>
                <a:cubicBezTo>
                  <a:pt x="0" y="171"/>
                  <a:pt x="0" y="171"/>
                  <a:pt x="0" y="171"/>
                </a:cubicBezTo>
                <a:cubicBezTo>
                  <a:pt x="40" y="310"/>
                  <a:pt x="40" y="310"/>
                  <a:pt x="40" y="310"/>
                </a:cubicBezTo>
                <a:cubicBezTo>
                  <a:pt x="133" y="283"/>
                  <a:pt x="133" y="283"/>
                  <a:pt x="133" y="283"/>
                </a:cubicBezTo>
                <a:cubicBezTo>
                  <a:pt x="131" y="275"/>
                  <a:pt x="131" y="275"/>
                  <a:pt x="131" y="275"/>
                </a:cubicBezTo>
                <a:cubicBezTo>
                  <a:pt x="146" y="270"/>
                  <a:pt x="154" y="268"/>
                  <a:pt x="156" y="268"/>
                </a:cubicBezTo>
                <a:cubicBezTo>
                  <a:pt x="176" y="273"/>
                  <a:pt x="176" y="273"/>
                  <a:pt x="176" y="273"/>
                </a:cubicBezTo>
                <a:cubicBezTo>
                  <a:pt x="191" y="277"/>
                  <a:pt x="191" y="277"/>
                  <a:pt x="191" y="277"/>
                </a:cubicBezTo>
                <a:cubicBezTo>
                  <a:pt x="205" y="280"/>
                  <a:pt x="258" y="266"/>
                  <a:pt x="280" y="256"/>
                </a:cubicBezTo>
                <a:cubicBezTo>
                  <a:pt x="308" y="243"/>
                  <a:pt x="308" y="217"/>
                  <a:pt x="308" y="216"/>
                </a:cubicBezTo>
                <a:cubicBezTo>
                  <a:pt x="308" y="207"/>
                  <a:pt x="308" y="130"/>
                  <a:pt x="285" y="102"/>
                </a:cubicBezTo>
                <a:close/>
                <a:moveTo>
                  <a:pt x="289" y="216"/>
                </a:moveTo>
                <a:cubicBezTo>
                  <a:pt x="289" y="216"/>
                  <a:pt x="289" y="231"/>
                  <a:pt x="272" y="238"/>
                </a:cubicBezTo>
                <a:cubicBezTo>
                  <a:pt x="249" y="249"/>
                  <a:pt x="202" y="260"/>
                  <a:pt x="195" y="259"/>
                </a:cubicBezTo>
                <a:cubicBezTo>
                  <a:pt x="195" y="259"/>
                  <a:pt x="182" y="255"/>
                  <a:pt x="182" y="255"/>
                </a:cubicBezTo>
                <a:cubicBezTo>
                  <a:pt x="157" y="249"/>
                  <a:pt x="157" y="249"/>
                  <a:pt x="157" y="249"/>
                </a:cubicBezTo>
                <a:cubicBezTo>
                  <a:pt x="152" y="249"/>
                  <a:pt x="141" y="252"/>
                  <a:pt x="126" y="257"/>
                </a:cubicBezTo>
                <a:cubicBezTo>
                  <a:pt x="100" y="165"/>
                  <a:pt x="100" y="165"/>
                  <a:pt x="100" y="165"/>
                </a:cubicBezTo>
                <a:cubicBezTo>
                  <a:pt x="113" y="155"/>
                  <a:pt x="132" y="135"/>
                  <a:pt x="140" y="111"/>
                </a:cubicBezTo>
                <a:cubicBezTo>
                  <a:pt x="147" y="88"/>
                  <a:pt x="149" y="62"/>
                  <a:pt x="150" y="43"/>
                </a:cubicBezTo>
                <a:cubicBezTo>
                  <a:pt x="150" y="43"/>
                  <a:pt x="151" y="28"/>
                  <a:pt x="152" y="25"/>
                </a:cubicBezTo>
                <a:cubicBezTo>
                  <a:pt x="161" y="22"/>
                  <a:pt x="168" y="26"/>
                  <a:pt x="173" y="36"/>
                </a:cubicBezTo>
                <a:cubicBezTo>
                  <a:pt x="175" y="40"/>
                  <a:pt x="176" y="45"/>
                  <a:pt x="178" y="49"/>
                </a:cubicBezTo>
                <a:cubicBezTo>
                  <a:pt x="186" y="76"/>
                  <a:pt x="178" y="102"/>
                  <a:pt x="178" y="103"/>
                </a:cubicBezTo>
                <a:cubicBezTo>
                  <a:pt x="172" y="120"/>
                  <a:pt x="172" y="120"/>
                  <a:pt x="172" y="120"/>
                </a:cubicBezTo>
                <a:cubicBezTo>
                  <a:pt x="233" y="102"/>
                  <a:pt x="233" y="102"/>
                  <a:pt x="233" y="102"/>
                </a:cubicBezTo>
                <a:cubicBezTo>
                  <a:pt x="249" y="98"/>
                  <a:pt x="260" y="101"/>
                  <a:pt x="270" y="113"/>
                </a:cubicBezTo>
                <a:cubicBezTo>
                  <a:pt x="286" y="133"/>
                  <a:pt x="289" y="194"/>
                  <a:pt x="289" y="216"/>
                </a:cubicBezTo>
                <a:close/>
                <a:moveTo>
                  <a:pt x="289" y="216"/>
                </a:moveTo>
                <a:cubicBezTo>
                  <a:pt x="289" y="216"/>
                  <a:pt x="289" y="216"/>
                  <a:pt x="289" y="216"/>
                </a:cubicBezTo>
              </a:path>
            </a:pathLst>
          </a:custGeom>
          <a:solidFill>
            <a:srgbClr val="759F81"/>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nvGrpSpPr>
          <p:cNvPr id="81" name="Group 49"/>
          <p:cNvGrpSpPr/>
          <p:nvPr/>
        </p:nvGrpSpPr>
        <p:grpSpPr>
          <a:xfrm>
            <a:off x="8117399" y="5329466"/>
            <a:ext cx="553139" cy="557213"/>
            <a:chOff x="7210527" y="5162896"/>
            <a:chExt cx="553139" cy="557213"/>
          </a:xfrm>
          <a:solidFill>
            <a:schemeClr val="tx1">
              <a:lumMod val="75000"/>
              <a:lumOff val="25000"/>
            </a:schemeClr>
          </a:solidFill>
        </p:grpSpPr>
        <p:sp>
          <p:nvSpPr>
            <p:cNvPr id="82" name="Freeform 36"/>
            <p:cNvSpPr>
              <a:spLocks noEditPoints="1"/>
            </p:cNvSpPr>
            <p:nvPr/>
          </p:nvSpPr>
          <p:spPr bwMode="auto">
            <a:xfrm>
              <a:off x="7210527" y="5219106"/>
              <a:ext cx="498559" cy="501003"/>
            </a:xfrm>
            <a:custGeom>
              <a:avLst/>
              <a:gdLst>
                <a:gd name="T0" fmla="*/ 129 w 259"/>
                <a:gd name="T1" fmla="*/ 260 h 260"/>
                <a:gd name="T2" fmla="*/ 259 w 259"/>
                <a:gd name="T3" fmla="*/ 130 h 260"/>
                <a:gd name="T4" fmla="*/ 243 w 259"/>
                <a:gd name="T5" fmla="*/ 69 h 260"/>
                <a:gd name="T6" fmla="*/ 240 w 259"/>
                <a:gd name="T7" fmla="*/ 69 h 260"/>
                <a:gd name="T8" fmla="*/ 238 w 259"/>
                <a:gd name="T9" fmla="*/ 69 h 260"/>
                <a:gd name="T10" fmla="*/ 222 w 259"/>
                <a:gd name="T11" fmla="*/ 68 h 260"/>
                <a:gd name="T12" fmla="*/ 210 w 259"/>
                <a:gd name="T13" fmla="*/ 80 h 260"/>
                <a:gd name="T14" fmla="*/ 224 w 259"/>
                <a:gd name="T15" fmla="*/ 130 h 260"/>
                <a:gd name="T16" fmla="*/ 129 w 259"/>
                <a:gd name="T17" fmla="*/ 225 h 260"/>
                <a:gd name="T18" fmla="*/ 34 w 259"/>
                <a:gd name="T19" fmla="*/ 130 h 260"/>
                <a:gd name="T20" fmla="*/ 129 w 259"/>
                <a:gd name="T21" fmla="*/ 35 h 260"/>
                <a:gd name="T22" fmla="*/ 179 w 259"/>
                <a:gd name="T23" fmla="*/ 49 h 260"/>
                <a:gd name="T24" fmla="*/ 190 w 259"/>
                <a:gd name="T25" fmla="*/ 38 h 260"/>
                <a:gd name="T26" fmla="*/ 189 w 259"/>
                <a:gd name="T27" fmla="*/ 19 h 260"/>
                <a:gd name="T28" fmla="*/ 189 w 259"/>
                <a:gd name="T29" fmla="*/ 15 h 260"/>
                <a:gd name="T30" fmla="*/ 129 w 259"/>
                <a:gd name="T31" fmla="*/ 0 h 260"/>
                <a:gd name="T32" fmla="*/ 0 w 259"/>
                <a:gd name="T33" fmla="*/ 130 h 260"/>
                <a:gd name="T34" fmla="*/ 129 w 259"/>
                <a:gd name="T35" fmla="*/ 260 h 260"/>
                <a:gd name="T36" fmla="*/ 129 w 259"/>
                <a:gd name="T37" fmla="*/ 260 h 260"/>
                <a:gd name="T38" fmla="*/ 129 w 259"/>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260">
                  <a:moveTo>
                    <a:pt x="129" y="260"/>
                  </a:moveTo>
                  <a:cubicBezTo>
                    <a:pt x="201" y="260"/>
                    <a:pt x="259" y="202"/>
                    <a:pt x="259" y="130"/>
                  </a:cubicBezTo>
                  <a:cubicBezTo>
                    <a:pt x="259" y="108"/>
                    <a:pt x="253" y="87"/>
                    <a:pt x="243" y="69"/>
                  </a:cubicBezTo>
                  <a:cubicBezTo>
                    <a:pt x="242" y="69"/>
                    <a:pt x="241" y="69"/>
                    <a:pt x="240" y="69"/>
                  </a:cubicBezTo>
                  <a:cubicBezTo>
                    <a:pt x="240" y="69"/>
                    <a:pt x="239" y="69"/>
                    <a:pt x="238" y="69"/>
                  </a:cubicBezTo>
                  <a:cubicBezTo>
                    <a:pt x="222" y="68"/>
                    <a:pt x="222" y="68"/>
                    <a:pt x="222" y="68"/>
                  </a:cubicBezTo>
                  <a:cubicBezTo>
                    <a:pt x="210" y="80"/>
                    <a:pt x="210" y="80"/>
                    <a:pt x="210" y="80"/>
                  </a:cubicBezTo>
                  <a:cubicBezTo>
                    <a:pt x="219" y="94"/>
                    <a:pt x="224" y="112"/>
                    <a:pt x="224" y="130"/>
                  </a:cubicBezTo>
                  <a:cubicBezTo>
                    <a:pt x="224" y="183"/>
                    <a:pt x="182" y="225"/>
                    <a:pt x="129" y="225"/>
                  </a:cubicBezTo>
                  <a:cubicBezTo>
                    <a:pt x="77" y="225"/>
                    <a:pt x="34" y="183"/>
                    <a:pt x="34" y="130"/>
                  </a:cubicBezTo>
                  <a:cubicBezTo>
                    <a:pt x="34" y="77"/>
                    <a:pt x="76" y="35"/>
                    <a:pt x="129" y="35"/>
                  </a:cubicBezTo>
                  <a:cubicBezTo>
                    <a:pt x="147" y="35"/>
                    <a:pt x="165" y="40"/>
                    <a:pt x="179" y="49"/>
                  </a:cubicBezTo>
                  <a:cubicBezTo>
                    <a:pt x="190" y="38"/>
                    <a:pt x="190" y="38"/>
                    <a:pt x="190" y="38"/>
                  </a:cubicBezTo>
                  <a:cubicBezTo>
                    <a:pt x="189" y="19"/>
                    <a:pt x="189" y="19"/>
                    <a:pt x="189" y="19"/>
                  </a:cubicBezTo>
                  <a:cubicBezTo>
                    <a:pt x="188" y="18"/>
                    <a:pt x="188" y="16"/>
                    <a:pt x="189" y="15"/>
                  </a:cubicBezTo>
                  <a:cubicBezTo>
                    <a:pt x="171" y="6"/>
                    <a:pt x="151" y="0"/>
                    <a:pt x="129" y="0"/>
                  </a:cubicBezTo>
                  <a:cubicBezTo>
                    <a:pt x="58" y="0"/>
                    <a:pt x="0" y="58"/>
                    <a:pt x="0" y="130"/>
                  </a:cubicBezTo>
                  <a:cubicBezTo>
                    <a:pt x="0" y="202"/>
                    <a:pt x="58" y="260"/>
                    <a:pt x="129" y="260"/>
                  </a:cubicBezTo>
                  <a:close/>
                  <a:moveTo>
                    <a:pt x="129" y="260"/>
                  </a:moveTo>
                  <a:cubicBezTo>
                    <a:pt x="129" y="260"/>
                    <a:pt x="129" y="260"/>
                    <a:pt x="129" y="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3" name="Freeform 37"/>
            <p:cNvSpPr>
              <a:spLocks noEditPoints="1"/>
            </p:cNvSpPr>
            <p:nvPr/>
          </p:nvSpPr>
          <p:spPr bwMode="auto">
            <a:xfrm>
              <a:off x="7335981" y="5346190"/>
              <a:ext cx="246021" cy="246835"/>
            </a:xfrm>
            <a:custGeom>
              <a:avLst/>
              <a:gdLst>
                <a:gd name="T0" fmla="*/ 64 w 128"/>
                <a:gd name="T1" fmla="*/ 31 h 128"/>
                <a:gd name="T2" fmla="*/ 67 w 128"/>
                <a:gd name="T3" fmla="*/ 31 h 128"/>
                <a:gd name="T4" fmla="*/ 91 w 128"/>
                <a:gd name="T5" fmla="*/ 7 h 128"/>
                <a:gd name="T6" fmla="*/ 91 w 128"/>
                <a:gd name="T7" fmla="*/ 6 h 128"/>
                <a:gd name="T8" fmla="*/ 64 w 128"/>
                <a:gd name="T9" fmla="*/ 0 h 128"/>
                <a:gd name="T10" fmla="*/ 0 w 128"/>
                <a:gd name="T11" fmla="*/ 64 h 128"/>
                <a:gd name="T12" fmla="*/ 64 w 128"/>
                <a:gd name="T13" fmla="*/ 128 h 128"/>
                <a:gd name="T14" fmla="*/ 128 w 128"/>
                <a:gd name="T15" fmla="*/ 64 h 128"/>
                <a:gd name="T16" fmla="*/ 122 w 128"/>
                <a:gd name="T17" fmla="*/ 37 h 128"/>
                <a:gd name="T18" fmla="*/ 121 w 128"/>
                <a:gd name="T19" fmla="*/ 38 h 128"/>
                <a:gd name="T20" fmla="*/ 97 w 128"/>
                <a:gd name="T21" fmla="*/ 61 h 128"/>
                <a:gd name="T22" fmla="*/ 98 w 128"/>
                <a:gd name="T23" fmla="*/ 64 h 128"/>
                <a:gd name="T24" fmla="*/ 64 w 128"/>
                <a:gd name="T25" fmla="*/ 98 h 128"/>
                <a:gd name="T26" fmla="*/ 31 w 128"/>
                <a:gd name="T27" fmla="*/ 64 h 128"/>
                <a:gd name="T28" fmla="*/ 64 w 128"/>
                <a:gd name="T29" fmla="*/ 31 h 128"/>
                <a:gd name="T30" fmla="*/ 64 w 128"/>
                <a:gd name="T31" fmla="*/ 31 h 128"/>
                <a:gd name="T32" fmla="*/ 64 w 128"/>
                <a:gd name="T33" fmla="*/ 3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28">
                  <a:moveTo>
                    <a:pt x="64" y="31"/>
                  </a:moveTo>
                  <a:cubicBezTo>
                    <a:pt x="65" y="31"/>
                    <a:pt x="66" y="31"/>
                    <a:pt x="67" y="31"/>
                  </a:cubicBezTo>
                  <a:cubicBezTo>
                    <a:pt x="91" y="7"/>
                    <a:pt x="91" y="7"/>
                    <a:pt x="91" y="7"/>
                  </a:cubicBezTo>
                  <a:cubicBezTo>
                    <a:pt x="91" y="6"/>
                    <a:pt x="91" y="6"/>
                    <a:pt x="91" y="6"/>
                  </a:cubicBezTo>
                  <a:cubicBezTo>
                    <a:pt x="83" y="2"/>
                    <a:pt x="74" y="0"/>
                    <a:pt x="64" y="0"/>
                  </a:cubicBezTo>
                  <a:cubicBezTo>
                    <a:pt x="29" y="0"/>
                    <a:pt x="0" y="29"/>
                    <a:pt x="0" y="64"/>
                  </a:cubicBezTo>
                  <a:cubicBezTo>
                    <a:pt x="0" y="99"/>
                    <a:pt x="29" y="128"/>
                    <a:pt x="64" y="128"/>
                  </a:cubicBezTo>
                  <a:cubicBezTo>
                    <a:pt x="99" y="128"/>
                    <a:pt x="128" y="99"/>
                    <a:pt x="128" y="64"/>
                  </a:cubicBezTo>
                  <a:cubicBezTo>
                    <a:pt x="128" y="54"/>
                    <a:pt x="126" y="45"/>
                    <a:pt x="122" y="37"/>
                  </a:cubicBezTo>
                  <a:cubicBezTo>
                    <a:pt x="121" y="38"/>
                    <a:pt x="121" y="38"/>
                    <a:pt x="121" y="38"/>
                  </a:cubicBezTo>
                  <a:cubicBezTo>
                    <a:pt x="97" y="61"/>
                    <a:pt x="97" y="61"/>
                    <a:pt x="97" y="61"/>
                  </a:cubicBezTo>
                  <a:cubicBezTo>
                    <a:pt x="97" y="62"/>
                    <a:pt x="98" y="63"/>
                    <a:pt x="98" y="64"/>
                  </a:cubicBezTo>
                  <a:cubicBezTo>
                    <a:pt x="98" y="83"/>
                    <a:pt x="83" y="98"/>
                    <a:pt x="64" y="98"/>
                  </a:cubicBezTo>
                  <a:cubicBezTo>
                    <a:pt x="46" y="98"/>
                    <a:pt x="31" y="83"/>
                    <a:pt x="31" y="64"/>
                  </a:cubicBezTo>
                  <a:cubicBezTo>
                    <a:pt x="31" y="46"/>
                    <a:pt x="46" y="31"/>
                    <a:pt x="64" y="31"/>
                  </a:cubicBezTo>
                  <a:close/>
                  <a:moveTo>
                    <a:pt x="64" y="31"/>
                  </a:moveTo>
                  <a:cubicBezTo>
                    <a:pt x="64" y="31"/>
                    <a:pt x="64" y="31"/>
                    <a:pt x="6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4" name="Freeform 38"/>
            <p:cNvSpPr>
              <a:spLocks noEditPoints="1"/>
            </p:cNvSpPr>
            <p:nvPr/>
          </p:nvSpPr>
          <p:spPr bwMode="auto">
            <a:xfrm>
              <a:off x="7458991" y="5162896"/>
              <a:ext cx="304675" cy="304675"/>
            </a:xfrm>
            <a:custGeom>
              <a:avLst/>
              <a:gdLst>
                <a:gd name="T0" fmla="*/ 134 w 158"/>
                <a:gd name="T1" fmla="*/ 43 h 158"/>
                <a:gd name="T2" fmla="*/ 141 w 158"/>
                <a:gd name="T3" fmla="*/ 36 h 158"/>
                <a:gd name="T4" fmla="*/ 141 w 158"/>
                <a:gd name="T5" fmla="*/ 23 h 158"/>
                <a:gd name="T6" fmla="*/ 136 w 158"/>
                <a:gd name="T7" fmla="*/ 18 h 158"/>
                <a:gd name="T8" fmla="*/ 130 w 158"/>
                <a:gd name="T9" fmla="*/ 15 h 158"/>
                <a:gd name="T10" fmla="*/ 123 w 158"/>
                <a:gd name="T11" fmla="*/ 18 h 158"/>
                <a:gd name="T12" fmla="*/ 115 w 158"/>
                <a:gd name="T13" fmla="*/ 27 h 158"/>
                <a:gd name="T14" fmla="*/ 113 w 158"/>
                <a:gd name="T15" fmla="*/ 3 h 158"/>
                <a:gd name="T16" fmla="*/ 110 w 158"/>
                <a:gd name="T17" fmla="*/ 0 h 158"/>
                <a:gd name="T18" fmla="*/ 108 w 158"/>
                <a:gd name="T19" fmla="*/ 1 h 158"/>
                <a:gd name="T20" fmla="*/ 73 w 158"/>
                <a:gd name="T21" fmla="*/ 36 h 158"/>
                <a:gd name="T22" fmla="*/ 69 w 158"/>
                <a:gd name="T23" fmla="*/ 48 h 158"/>
                <a:gd name="T24" fmla="*/ 69 w 158"/>
                <a:gd name="T25" fmla="*/ 49 h 158"/>
                <a:gd name="T26" fmla="*/ 70 w 158"/>
                <a:gd name="T27" fmla="*/ 71 h 158"/>
                <a:gd name="T28" fmla="*/ 58 w 158"/>
                <a:gd name="T29" fmla="*/ 83 h 158"/>
                <a:gd name="T30" fmla="*/ 35 w 158"/>
                <a:gd name="T31" fmla="*/ 106 h 158"/>
                <a:gd name="T32" fmla="*/ 35 w 158"/>
                <a:gd name="T33" fmla="*/ 106 h 158"/>
                <a:gd name="T34" fmla="*/ 13 w 158"/>
                <a:gd name="T35" fmla="*/ 128 h 158"/>
                <a:gd name="T36" fmla="*/ 3 w 158"/>
                <a:gd name="T37" fmla="*/ 138 h 158"/>
                <a:gd name="T38" fmla="*/ 1 w 158"/>
                <a:gd name="T39" fmla="*/ 143 h 158"/>
                <a:gd name="T40" fmla="*/ 0 w 158"/>
                <a:gd name="T41" fmla="*/ 150 h 158"/>
                <a:gd name="T42" fmla="*/ 8 w 158"/>
                <a:gd name="T43" fmla="*/ 158 h 158"/>
                <a:gd name="T44" fmla="*/ 8 w 158"/>
                <a:gd name="T45" fmla="*/ 158 h 158"/>
                <a:gd name="T46" fmla="*/ 16 w 158"/>
                <a:gd name="T47" fmla="*/ 158 h 158"/>
                <a:gd name="T48" fmla="*/ 21 w 158"/>
                <a:gd name="T49" fmla="*/ 156 h 158"/>
                <a:gd name="T50" fmla="*/ 89 w 158"/>
                <a:gd name="T51" fmla="*/ 88 h 158"/>
                <a:gd name="T52" fmla="*/ 109 w 158"/>
                <a:gd name="T53" fmla="*/ 89 h 158"/>
                <a:gd name="T54" fmla="*/ 110 w 158"/>
                <a:gd name="T55" fmla="*/ 89 h 158"/>
                <a:gd name="T56" fmla="*/ 111 w 158"/>
                <a:gd name="T57" fmla="*/ 89 h 158"/>
                <a:gd name="T58" fmla="*/ 122 w 158"/>
                <a:gd name="T59" fmla="*/ 85 h 158"/>
                <a:gd name="T60" fmla="*/ 157 w 158"/>
                <a:gd name="T61" fmla="*/ 50 h 158"/>
                <a:gd name="T62" fmla="*/ 155 w 158"/>
                <a:gd name="T63" fmla="*/ 45 h 158"/>
                <a:gd name="T64" fmla="*/ 134 w 158"/>
                <a:gd name="T65" fmla="*/ 43 h 158"/>
                <a:gd name="T66" fmla="*/ 134 w 158"/>
                <a:gd name="T67" fmla="*/ 43 h 158"/>
                <a:gd name="T68" fmla="*/ 134 w 158"/>
                <a:gd name="T69" fmla="*/ 4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8">
                  <a:moveTo>
                    <a:pt x="134" y="43"/>
                  </a:moveTo>
                  <a:cubicBezTo>
                    <a:pt x="141" y="36"/>
                    <a:pt x="141" y="36"/>
                    <a:pt x="141" y="36"/>
                  </a:cubicBezTo>
                  <a:cubicBezTo>
                    <a:pt x="145" y="32"/>
                    <a:pt x="145" y="27"/>
                    <a:pt x="141" y="23"/>
                  </a:cubicBezTo>
                  <a:cubicBezTo>
                    <a:pt x="136" y="18"/>
                    <a:pt x="136" y="18"/>
                    <a:pt x="136" y="18"/>
                  </a:cubicBezTo>
                  <a:cubicBezTo>
                    <a:pt x="134" y="16"/>
                    <a:pt x="132" y="15"/>
                    <a:pt x="130" y="15"/>
                  </a:cubicBezTo>
                  <a:cubicBezTo>
                    <a:pt x="127" y="15"/>
                    <a:pt x="125" y="16"/>
                    <a:pt x="123" y="18"/>
                  </a:cubicBezTo>
                  <a:cubicBezTo>
                    <a:pt x="115" y="27"/>
                    <a:pt x="115" y="27"/>
                    <a:pt x="115" y="27"/>
                  </a:cubicBezTo>
                  <a:cubicBezTo>
                    <a:pt x="113" y="3"/>
                    <a:pt x="113" y="3"/>
                    <a:pt x="113" y="3"/>
                  </a:cubicBezTo>
                  <a:cubicBezTo>
                    <a:pt x="113" y="1"/>
                    <a:pt x="111" y="0"/>
                    <a:pt x="110" y="0"/>
                  </a:cubicBezTo>
                  <a:cubicBezTo>
                    <a:pt x="109" y="0"/>
                    <a:pt x="108" y="1"/>
                    <a:pt x="108" y="1"/>
                  </a:cubicBezTo>
                  <a:cubicBezTo>
                    <a:pt x="73" y="36"/>
                    <a:pt x="73" y="36"/>
                    <a:pt x="73" y="36"/>
                  </a:cubicBezTo>
                  <a:cubicBezTo>
                    <a:pt x="70" y="39"/>
                    <a:pt x="68" y="43"/>
                    <a:pt x="69" y="48"/>
                  </a:cubicBezTo>
                  <a:cubicBezTo>
                    <a:pt x="69" y="49"/>
                    <a:pt x="69" y="49"/>
                    <a:pt x="69" y="49"/>
                  </a:cubicBezTo>
                  <a:cubicBezTo>
                    <a:pt x="70" y="71"/>
                    <a:pt x="70" y="71"/>
                    <a:pt x="70" y="71"/>
                  </a:cubicBezTo>
                  <a:cubicBezTo>
                    <a:pt x="58" y="83"/>
                    <a:pt x="58" y="83"/>
                    <a:pt x="58" y="83"/>
                  </a:cubicBezTo>
                  <a:cubicBezTo>
                    <a:pt x="35" y="106"/>
                    <a:pt x="35" y="106"/>
                    <a:pt x="35" y="106"/>
                  </a:cubicBezTo>
                  <a:cubicBezTo>
                    <a:pt x="35" y="106"/>
                    <a:pt x="35" y="106"/>
                    <a:pt x="35" y="106"/>
                  </a:cubicBezTo>
                  <a:cubicBezTo>
                    <a:pt x="13" y="128"/>
                    <a:pt x="13" y="128"/>
                    <a:pt x="13" y="128"/>
                  </a:cubicBezTo>
                  <a:cubicBezTo>
                    <a:pt x="3" y="138"/>
                    <a:pt x="3" y="138"/>
                    <a:pt x="3" y="138"/>
                  </a:cubicBezTo>
                  <a:cubicBezTo>
                    <a:pt x="2" y="139"/>
                    <a:pt x="1" y="141"/>
                    <a:pt x="1" y="143"/>
                  </a:cubicBezTo>
                  <a:cubicBezTo>
                    <a:pt x="0" y="150"/>
                    <a:pt x="0" y="150"/>
                    <a:pt x="0" y="150"/>
                  </a:cubicBezTo>
                  <a:cubicBezTo>
                    <a:pt x="0" y="155"/>
                    <a:pt x="4" y="158"/>
                    <a:pt x="8" y="158"/>
                  </a:cubicBezTo>
                  <a:cubicBezTo>
                    <a:pt x="8" y="158"/>
                    <a:pt x="8" y="158"/>
                    <a:pt x="8" y="158"/>
                  </a:cubicBezTo>
                  <a:cubicBezTo>
                    <a:pt x="16" y="158"/>
                    <a:pt x="16" y="158"/>
                    <a:pt x="16" y="158"/>
                  </a:cubicBezTo>
                  <a:cubicBezTo>
                    <a:pt x="18" y="158"/>
                    <a:pt x="20" y="157"/>
                    <a:pt x="21" y="156"/>
                  </a:cubicBezTo>
                  <a:cubicBezTo>
                    <a:pt x="89" y="88"/>
                    <a:pt x="89" y="88"/>
                    <a:pt x="89" y="88"/>
                  </a:cubicBezTo>
                  <a:cubicBezTo>
                    <a:pt x="109" y="89"/>
                    <a:pt x="109" y="89"/>
                    <a:pt x="109" y="89"/>
                  </a:cubicBezTo>
                  <a:cubicBezTo>
                    <a:pt x="110" y="89"/>
                    <a:pt x="110" y="89"/>
                    <a:pt x="110" y="89"/>
                  </a:cubicBezTo>
                  <a:cubicBezTo>
                    <a:pt x="110" y="89"/>
                    <a:pt x="111" y="89"/>
                    <a:pt x="111" y="89"/>
                  </a:cubicBezTo>
                  <a:cubicBezTo>
                    <a:pt x="115" y="89"/>
                    <a:pt x="119" y="88"/>
                    <a:pt x="122" y="85"/>
                  </a:cubicBezTo>
                  <a:cubicBezTo>
                    <a:pt x="157" y="50"/>
                    <a:pt x="157" y="50"/>
                    <a:pt x="157" y="50"/>
                  </a:cubicBezTo>
                  <a:cubicBezTo>
                    <a:pt x="158" y="48"/>
                    <a:pt x="157" y="45"/>
                    <a:pt x="155" y="45"/>
                  </a:cubicBezTo>
                  <a:lnTo>
                    <a:pt x="134" y="43"/>
                  </a:lnTo>
                  <a:close/>
                  <a:moveTo>
                    <a:pt x="134" y="43"/>
                  </a:moveTo>
                  <a:cubicBezTo>
                    <a:pt x="134" y="43"/>
                    <a:pt x="134" y="43"/>
                    <a:pt x="134"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85" name="Freeform 39"/>
          <p:cNvSpPr/>
          <p:nvPr/>
        </p:nvSpPr>
        <p:spPr bwMode="auto">
          <a:xfrm>
            <a:off x="3811855" y="4874898"/>
            <a:ext cx="1234992" cy="348665"/>
          </a:xfrm>
          <a:custGeom>
            <a:avLst/>
            <a:gdLst>
              <a:gd name="T0" fmla="*/ 36 w 641"/>
              <a:gd name="T1" fmla="*/ 0 h 181"/>
              <a:gd name="T2" fmla="*/ 28 w 641"/>
              <a:gd name="T3" fmla="*/ 0 h 181"/>
              <a:gd name="T4" fmla="*/ 28 w 641"/>
              <a:gd name="T5" fmla="*/ 109 h 181"/>
              <a:gd name="T6" fmla="*/ 0 w 641"/>
              <a:gd name="T7" fmla="*/ 144 h 181"/>
              <a:gd name="T8" fmla="*/ 36 w 641"/>
              <a:gd name="T9" fmla="*/ 181 h 181"/>
              <a:gd name="T10" fmla="*/ 73 w 641"/>
              <a:gd name="T11" fmla="*/ 144 h 181"/>
              <a:gd name="T12" fmla="*/ 44 w 641"/>
              <a:gd name="T13" fmla="*/ 108 h 181"/>
              <a:gd name="T14" fmla="*/ 44 w 641"/>
              <a:gd name="T15" fmla="*/ 16 h 181"/>
              <a:gd name="T16" fmla="*/ 641 w 641"/>
              <a:gd name="T17" fmla="*/ 16 h 181"/>
              <a:gd name="T18" fmla="*/ 641 w 641"/>
              <a:gd name="T19" fmla="*/ 0 h 181"/>
              <a:gd name="T20" fmla="*/ 44 w 641"/>
              <a:gd name="T21" fmla="*/ 0 h 181"/>
              <a:gd name="T22" fmla="*/ 36 w 641"/>
              <a:gd name="T23"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1" h="181">
                <a:moveTo>
                  <a:pt x="36" y="0"/>
                </a:moveTo>
                <a:cubicBezTo>
                  <a:pt x="28" y="0"/>
                  <a:pt x="28" y="0"/>
                  <a:pt x="28" y="0"/>
                </a:cubicBezTo>
                <a:cubicBezTo>
                  <a:pt x="28" y="109"/>
                  <a:pt x="28" y="109"/>
                  <a:pt x="28" y="109"/>
                </a:cubicBezTo>
                <a:cubicBezTo>
                  <a:pt x="12" y="113"/>
                  <a:pt x="0" y="127"/>
                  <a:pt x="0" y="144"/>
                </a:cubicBezTo>
                <a:cubicBezTo>
                  <a:pt x="0" y="164"/>
                  <a:pt x="16" y="181"/>
                  <a:pt x="36" y="181"/>
                </a:cubicBezTo>
                <a:cubicBezTo>
                  <a:pt x="57" y="181"/>
                  <a:pt x="73" y="164"/>
                  <a:pt x="73" y="144"/>
                </a:cubicBezTo>
                <a:cubicBezTo>
                  <a:pt x="73" y="126"/>
                  <a:pt x="60" y="112"/>
                  <a:pt x="44" y="108"/>
                </a:cubicBezTo>
                <a:cubicBezTo>
                  <a:pt x="44" y="16"/>
                  <a:pt x="44" y="16"/>
                  <a:pt x="44" y="16"/>
                </a:cubicBezTo>
                <a:cubicBezTo>
                  <a:pt x="641" y="16"/>
                  <a:pt x="641" y="16"/>
                  <a:pt x="641" y="16"/>
                </a:cubicBezTo>
                <a:cubicBezTo>
                  <a:pt x="641" y="0"/>
                  <a:pt x="641" y="0"/>
                  <a:pt x="641" y="0"/>
                </a:cubicBezTo>
                <a:cubicBezTo>
                  <a:pt x="44" y="0"/>
                  <a:pt x="44" y="0"/>
                  <a:pt x="44" y="0"/>
                </a:cubicBezTo>
                <a:lnTo>
                  <a:pt x="36" y="0"/>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6" name="Freeform 40"/>
          <p:cNvSpPr/>
          <p:nvPr/>
        </p:nvSpPr>
        <p:spPr bwMode="auto">
          <a:xfrm>
            <a:off x="3811855" y="2738415"/>
            <a:ext cx="1234992" cy="329114"/>
          </a:xfrm>
          <a:custGeom>
            <a:avLst/>
            <a:gdLst>
              <a:gd name="T0" fmla="*/ 44 w 641"/>
              <a:gd name="T1" fmla="*/ 72 h 171"/>
              <a:gd name="T2" fmla="*/ 73 w 641"/>
              <a:gd name="T3" fmla="*/ 36 h 171"/>
              <a:gd name="T4" fmla="*/ 36 w 641"/>
              <a:gd name="T5" fmla="*/ 0 h 171"/>
              <a:gd name="T6" fmla="*/ 0 w 641"/>
              <a:gd name="T7" fmla="*/ 36 h 171"/>
              <a:gd name="T8" fmla="*/ 28 w 641"/>
              <a:gd name="T9" fmla="*/ 71 h 171"/>
              <a:gd name="T10" fmla="*/ 28 w 641"/>
              <a:gd name="T11" fmla="*/ 171 h 171"/>
              <a:gd name="T12" fmla="*/ 36 w 641"/>
              <a:gd name="T13" fmla="*/ 171 h 171"/>
              <a:gd name="T14" fmla="*/ 44 w 641"/>
              <a:gd name="T15" fmla="*/ 171 h 171"/>
              <a:gd name="T16" fmla="*/ 641 w 641"/>
              <a:gd name="T17" fmla="*/ 171 h 171"/>
              <a:gd name="T18" fmla="*/ 641 w 641"/>
              <a:gd name="T19" fmla="*/ 155 h 171"/>
              <a:gd name="T20" fmla="*/ 44 w 641"/>
              <a:gd name="T21" fmla="*/ 155 h 171"/>
              <a:gd name="T22" fmla="*/ 44 w 641"/>
              <a:gd name="T23" fmla="*/ 7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1" h="171">
                <a:moveTo>
                  <a:pt x="44" y="72"/>
                </a:moveTo>
                <a:cubicBezTo>
                  <a:pt x="60" y="69"/>
                  <a:pt x="73" y="54"/>
                  <a:pt x="73" y="36"/>
                </a:cubicBezTo>
                <a:cubicBezTo>
                  <a:pt x="73" y="16"/>
                  <a:pt x="57" y="0"/>
                  <a:pt x="36" y="0"/>
                </a:cubicBezTo>
                <a:cubicBezTo>
                  <a:pt x="16" y="0"/>
                  <a:pt x="0" y="16"/>
                  <a:pt x="0" y="36"/>
                </a:cubicBezTo>
                <a:cubicBezTo>
                  <a:pt x="0" y="53"/>
                  <a:pt x="12" y="67"/>
                  <a:pt x="28" y="71"/>
                </a:cubicBezTo>
                <a:cubicBezTo>
                  <a:pt x="28" y="171"/>
                  <a:pt x="28" y="171"/>
                  <a:pt x="28" y="171"/>
                </a:cubicBezTo>
                <a:cubicBezTo>
                  <a:pt x="36" y="171"/>
                  <a:pt x="36" y="171"/>
                  <a:pt x="36" y="171"/>
                </a:cubicBezTo>
                <a:cubicBezTo>
                  <a:pt x="44" y="171"/>
                  <a:pt x="44" y="171"/>
                  <a:pt x="44" y="171"/>
                </a:cubicBezTo>
                <a:cubicBezTo>
                  <a:pt x="641" y="171"/>
                  <a:pt x="641" y="171"/>
                  <a:pt x="641" y="171"/>
                </a:cubicBezTo>
                <a:cubicBezTo>
                  <a:pt x="641" y="155"/>
                  <a:pt x="641" y="155"/>
                  <a:pt x="641" y="155"/>
                </a:cubicBezTo>
                <a:cubicBezTo>
                  <a:pt x="44" y="155"/>
                  <a:pt x="44" y="155"/>
                  <a:pt x="44" y="155"/>
                </a:cubicBezTo>
                <a:lnTo>
                  <a:pt x="44" y="72"/>
                </a:lnTo>
                <a:close/>
              </a:path>
            </a:pathLst>
          </a:custGeom>
          <a:solidFill>
            <a:srgbClr val="D43B20"/>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7" name="Freeform 41"/>
          <p:cNvSpPr/>
          <p:nvPr/>
        </p:nvSpPr>
        <p:spPr bwMode="auto">
          <a:xfrm>
            <a:off x="7146985" y="2720493"/>
            <a:ext cx="1236621" cy="347036"/>
          </a:xfrm>
          <a:custGeom>
            <a:avLst/>
            <a:gdLst>
              <a:gd name="T0" fmla="*/ 606 w 642"/>
              <a:gd name="T1" fmla="*/ 180 h 180"/>
              <a:gd name="T2" fmla="*/ 614 w 642"/>
              <a:gd name="T3" fmla="*/ 180 h 180"/>
              <a:gd name="T4" fmla="*/ 614 w 642"/>
              <a:gd name="T5" fmla="*/ 71 h 180"/>
              <a:gd name="T6" fmla="*/ 642 w 642"/>
              <a:gd name="T7" fmla="*/ 36 h 180"/>
              <a:gd name="T8" fmla="*/ 606 w 642"/>
              <a:gd name="T9" fmla="*/ 0 h 180"/>
              <a:gd name="T10" fmla="*/ 569 w 642"/>
              <a:gd name="T11" fmla="*/ 36 h 180"/>
              <a:gd name="T12" fmla="*/ 598 w 642"/>
              <a:gd name="T13" fmla="*/ 71 h 180"/>
              <a:gd name="T14" fmla="*/ 598 w 642"/>
              <a:gd name="T15" fmla="*/ 164 h 180"/>
              <a:gd name="T16" fmla="*/ 0 w 642"/>
              <a:gd name="T17" fmla="*/ 164 h 180"/>
              <a:gd name="T18" fmla="*/ 0 w 642"/>
              <a:gd name="T19" fmla="*/ 180 h 180"/>
              <a:gd name="T20" fmla="*/ 598 w 642"/>
              <a:gd name="T21" fmla="*/ 180 h 180"/>
              <a:gd name="T22" fmla="*/ 606 w 642"/>
              <a:gd name="T23"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180">
                <a:moveTo>
                  <a:pt x="606" y="180"/>
                </a:moveTo>
                <a:cubicBezTo>
                  <a:pt x="614" y="180"/>
                  <a:pt x="614" y="180"/>
                  <a:pt x="614" y="180"/>
                </a:cubicBezTo>
                <a:cubicBezTo>
                  <a:pt x="614" y="71"/>
                  <a:pt x="614" y="71"/>
                  <a:pt x="614" y="71"/>
                </a:cubicBezTo>
                <a:cubicBezTo>
                  <a:pt x="630" y="68"/>
                  <a:pt x="642" y="53"/>
                  <a:pt x="642" y="36"/>
                </a:cubicBezTo>
                <a:cubicBezTo>
                  <a:pt x="642" y="16"/>
                  <a:pt x="626" y="0"/>
                  <a:pt x="606" y="0"/>
                </a:cubicBezTo>
                <a:cubicBezTo>
                  <a:pt x="585" y="0"/>
                  <a:pt x="569" y="16"/>
                  <a:pt x="569" y="36"/>
                </a:cubicBezTo>
                <a:cubicBezTo>
                  <a:pt x="569" y="53"/>
                  <a:pt x="581" y="68"/>
                  <a:pt x="598" y="71"/>
                </a:cubicBezTo>
                <a:cubicBezTo>
                  <a:pt x="598" y="164"/>
                  <a:pt x="598" y="164"/>
                  <a:pt x="598" y="164"/>
                </a:cubicBezTo>
                <a:cubicBezTo>
                  <a:pt x="0" y="164"/>
                  <a:pt x="0" y="164"/>
                  <a:pt x="0" y="164"/>
                </a:cubicBezTo>
                <a:cubicBezTo>
                  <a:pt x="0" y="180"/>
                  <a:pt x="0" y="180"/>
                  <a:pt x="0" y="180"/>
                </a:cubicBezTo>
                <a:cubicBezTo>
                  <a:pt x="598" y="180"/>
                  <a:pt x="598" y="180"/>
                  <a:pt x="598" y="180"/>
                </a:cubicBezTo>
                <a:lnTo>
                  <a:pt x="606" y="180"/>
                </a:lnTo>
                <a:close/>
              </a:path>
            </a:pathLst>
          </a:custGeom>
          <a:solidFill>
            <a:srgbClr val="759F81"/>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8" name="Freeform 42"/>
          <p:cNvSpPr/>
          <p:nvPr/>
        </p:nvSpPr>
        <p:spPr bwMode="auto">
          <a:xfrm>
            <a:off x="7146985" y="4874898"/>
            <a:ext cx="1236621" cy="348665"/>
          </a:xfrm>
          <a:custGeom>
            <a:avLst/>
            <a:gdLst>
              <a:gd name="T0" fmla="*/ 614 w 642"/>
              <a:gd name="T1" fmla="*/ 109 h 181"/>
              <a:gd name="T2" fmla="*/ 614 w 642"/>
              <a:gd name="T3" fmla="*/ 0 h 181"/>
              <a:gd name="T4" fmla="*/ 606 w 642"/>
              <a:gd name="T5" fmla="*/ 0 h 181"/>
              <a:gd name="T6" fmla="*/ 598 w 642"/>
              <a:gd name="T7" fmla="*/ 0 h 181"/>
              <a:gd name="T8" fmla="*/ 0 w 642"/>
              <a:gd name="T9" fmla="*/ 0 h 181"/>
              <a:gd name="T10" fmla="*/ 0 w 642"/>
              <a:gd name="T11" fmla="*/ 16 h 181"/>
              <a:gd name="T12" fmla="*/ 598 w 642"/>
              <a:gd name="T13" fmla="*/ 16 h 181"/>
              <a:gd name="T14" fmla="*/ 598 w 642"/>
              <a:gd name="T15" fmla="*/ 109 h 181"/>
              <a:gd name="T16" fmla="*/ 569 w 642"/>
              <a:gd name="T17" fmla="*/ 144 h 181"/>
              <a:gd name="T18" fmla="*/ 606 w 642"/>
              <a:gd name="T19" fmla="*/ 181 h 181"/>
              <a:gd name="T20" fmla="*/ 642 w 642"/>
              <a:gd name="T21" fmla="*/ 144 h 181"/>
              <a:gd name="T22" fmla="*/ 614 w 642"/>
              <a:gd name="T23" fmla="*/ 10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181">
                <a:moveTo>
                  <a:pt x="614" y="109"/>
                </a:moveTo>
                <a:cubicBezTo>
                  <a:pt x="614" y="0"/>
                  <a:pt x="614" y="0"/>
                  <a:pt x="614" y="0"/>
                </a:cubicBezTo>
                <a:cubicBezTo>
                  <a:pt x="606" y="0"/>
                  <a:pt x="606" y="0"/>
                  <a:pt x="606" y="0"/>
                </a:cubicBezTo>
                <a:cubicBezTo>
                  <a:pt x="598" y="0"/>
                  <a:pt x="598" y="0"/>
                  <a:pt x="598" y="0"/>
                </a:cubicBezTo>
                <a:cubicBezTo>
                  <a:pt x="0" y="0"/>
                  <a:pt x="0" y="0"/>
                  <a:pt x="0" y="0"/>
                </a:cubicBezTo>
                <a:cubicBezTo>
                  <a:pt x="0" y="16"/>
                  <a:pt x="0" y="16"/>
                  <a:pt x="0" y="16"/>
                </a:cubicBezTo>
                <a:cubicBezTo>
                  <a:pt x="598" y="16"/>
                  <a:pt x="598" y="16"/>
                  <a:pt x="598" y="16"/>
                </a:cubicBezTo>
                <a:cubicBezTo>
                  <a:pt x="598" y="109"/>
                  <a:pt x="598" y="109"/>
                  <a:pt x="598" y="109"/>
                </a:cubicBezTo>
                <a:cubicBezTo>
                  <a:pt x="581" y="112"/>
                  <a:pt x="569" y="127"/>
                  <a:pt x="569" y="144"/>
                </a:cubicBezTo>
                <a:cubicBezTo>
                  <a:pt x="569" y="164"/>
                  <a:pt x="585" y="181"/>
                  <a:pt x="606" y="181"/>
                </a:cubicBezTo>
                <a:cubicBezTo>
                  <a:pt x="626" y="181"/>
                  <a:pt x="642" y="164"/>
                  <a:pt x="642" y="144"/>
                </a:cubicBezTo>
                <a:cubicBezTo>
                  <a:pt x="642" y="127"/>
                  <a:pt x="630" y="112"/>
                  <a:pt x="614" y="10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nvGrpSpPr>
          <p:cNvPr id="89" name="Group 64"/>
          <p:cNvGrpSpPr/>
          <p:nvPr/>
        </p:nvGrpSpPr>
        <p:grpSpPr>
          <a:xfrm>
            <a:off x="5015781" y="2067251"/>
            <a:ext cx="2162655" cy="3650700"/>
            <a:chOff x="5203257" y="2428498"/>
            <a:chExt cx="1787318" cy="3017107"/>
          </a:xfrm>
        </p:grpSpPr>
        <p:sp>
          <p:nvSpPr>
            <p:cNvPr id="90" name="Freeform 43"/>
            <p:cNvSpPr/>
            <p:nvPr/>
          </p:nvSpPr>
          <p:spPr bwMode="auto">
            <a:xfrm>
              <a:off x="5858227" y="4819147"/>
              <a:ext cx="477378" cy="602833"/>
            </a:xfrm>
            <a:custGeom>
              <a:avLst/>
              <a:gdLst>
                <a:gd name="T0" fmla="*/ 148 w 248"/>
                <a:gd name="T1" fmla="*/ 313 h 313"/>
                <a:gd name="T2" fmla="*/ 100 w 248"/>
                <a:gd name="T3" fmla="*/ 313 h 313"/>
                <a:gd name="T4" fmla="*/ 0 w 248"/>
                <a:gd name="T5" fmla="*/ 213 h 313"/>
                <a:gd name="T6" fmla="*/ 0 w 248"/>
                <a:gd name="T7" fmla="*/ 100 h 313"/>
                <a:gd name="T8" fmla="*/ 100 w 248"/>
                <a:gd name="T9" fmla="*/ 0 h 313"/>
                <a:gd name="T10" fmla="*/ 148 w 248"/>
                <a:gd name="T11" fmla="*/ 0 h 313"/>
                <a:gd name="T12" fmla="*/ 248 w 248"/>
                <a:gd name="T13" fmla="*/ 100 h 313"/>
                <a:gd name="T14" fmla="*/ 248 w 248"/>
                <a:gd name="T15" fmla="*/ 213 h 313"/>
                <a:gd name="T16" fmla="*/ 148 w 248"/>
                <a:gd name="T17"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313">
                  <a:moveTo>
                    <a:pt x="148" y="313"/>
                  </a:moveTo>
                  <a:cubicBezTo>
                    <a:pt x="100" y="313"/>
                    <a:pt x="100" y="313"/>
                    <a:pt x="100" y="313"/>
                  </a:cubicBezTo>
                  <a:cubicBezTo>
                    <a:pt x="45" y="313"/>
                    <a:pt x="0" y="268"/>
                    <a:pt x="0" y="213"/>
                  </a:cubicBezTo>
                  <a:cubicBezTo>
                    <a:pt x="0" y="100"/>
                    <a:pt x="0" y="100"/>
                    <a:pt x="0" y="100"/>
                  </a:cubicBezTo>
                  <a:cubicBezTo>
                    <a:pt x="0" y="45"/>
                    <a:pt x="45" y="0"/>
                    <a:pt x="100" y="0"/>
                  </a:cubicBezTo>
                  <a:cubicBezTo>
                    <a:pt x="148" y="0"/>
                    <a:pt x="148" y="0"/>
                    <a:pt x="148" y="0"/>
                  </a:cubicBezTo>
                  <a:cubicBezTo>
                    <a:pt x="203" y="0"/>
                    <a:pt x="248" y="45"/>
                    <a:pt x="248" y="100"/>
                  </a:cubicBezTo>
                  <a:cubicBezTo>
                    <a:pt x="248" y="213"/>
                    <a:pt x="248" y="213"/>
                    <a:pt x="248" y="213"/>
                  </a:cubicBezTo>
                  <a:cubicBezTo>
                    <a:pt x="248" y="268"/>
                    <a:pt x="203" y="313"/>
                    <a:pt x="148" y="313"/>
                  </a:cubicBezTo>
                  <a:close/>
                </a:path>
              </a:pathLst>
            </a:custGeom>
            <a:solidFill>
              <a:srgbClr val="9B9A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1" name="Freeform 44"/>
            <p:cNvSpPr/>
            <p:nvPr/>
          </p:nvSpPr>
          <p:spPr bwMode="auto">
            <a:xfrm>
              <a:off x="5792241" y="4811815"/>
              <a:ext cx="609350" cy="144191"/>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2" name="Freeform 45"/>
            <p:cNvSpPr/>
            <p:nvPr/>
          </p:nvSpPr>
          <p:spPr bwMode="auto">
            <a:xfrm>
              <a:off x="5792241" y="5009773"/>
              <a:ext cx="609350" cy="145006"/>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3" name="Freeform 46"/>
            <p:cNvSpPr/>
            <p:nvPr/>
          </p:nvSpPr>
          <p:spPr bwMode="auto">
            <a:xfrm>
              <a:off x="5792241" y="5202842"/>
              <a:ext cx="609350" cy="144191"/>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0"/>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0"/>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4" name="Freeform 47"/>
            <p:cNvSpPr/>
            <p:nvPr/>
          </p:nvSpPr>
          <p:spPr bwMode="auto">
            <a:xfrm>
              <a:off x="6040706" y="5421980"/>
              <a:ext cx="112420" cy="23625"/>
            </a:xfrm>
            <a:custGeom>
              <a:avLst/>
              <a:gdLst>
                <a:gd name="T0" fmla="*/ 0 w 58"/>
                <a:gd name="T1" fmla="*/ 0 h 12"/>
                <a:gd name="T2" fmla="*/ 29 w 58"/>
                <a:gd name="T3" fmla="*/ 12 h 12"/>
                <a:gd name="T4" fmla="*/ 58 w 58"/>
                <a:gd name="T5" fmla="*/ 0 h 12"/>
                <a:gd name="T6" fmla="*/ 0 w 58"/>
                <a:gd name="T7" fmla="*/ 0 h 12"/>
              </a:gdLst>
              <a:ahLst/>
              <a:cxnLst>
                <a:cxn ang="0">
                  <a:pos x="T0" y="T1"/>
                </a:cxn>
                <a:cxn ang="0">
                  <a:pos x="T2" y="T3"/>
                </a:cxn>
                <a:cxn ang="0">
                  <a:pos x="T4" y="T5"/>
                </a:cxn>
                <a:cxn ang="0">
                  <a:pos x="T6" y="T7"/>
                </a:cxn>
              </a:cxnLst>
              <a:rect l="0" t="0" r="r" b="b"/>
              <a:pathLst>
                <a:path w="58" h="12">
                  <a:moveTo>
                    <a:pt x="0" y="0"/>
                  </a:moveTo>
                  <a:cubicBezTo>
                    <a:pt x="4" y="7"/>
                    <a:pt x="15" y="12"/>
                    <a:pt x="29" y="12"/>
                  </a:cubicBezTo>
                  <a:cubicBezTo>
                    <a:pt x="43" y="12"/>
                    <a:pt x="54" y="7"/>
                    <a:pt x="58" y="0"/>
                  </a:cubicBezTo>
                  <a:lnTo>
                    <a:pt x="0" y="0"/>
                  </a:lnTo>
                  <a:close/>
                </a:path>
              </a:pathLst>
            </a:custGeom>
            <a:solidFill>
              <a:srgbClr val="1A5A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5" name="Freeform 48"/>
            <p:cNvSpPr/>
            <p:nvPr/>
          </p:nvSpPr>
          <p:spPr bwMode="auto">
            <a:xfrm>
              <a:off x="5347448" y="2846407"/>
              <a:ext cx="1498935" cy="714438"/>
            </a:xfrm>
            <a:custGeom>
              <a:avLst/>
              <a:gdLst>
                <a:gd name="T0" fmla="*/ 778 w 778"/>
                <a:gd name="T1" fmla="*/ 371 h 371"/>
                <a:gd name="T2" fmla="*/ 389 w 778"/>
                <a:gd name="T3" fmla="*/ 0 h 371"/>
                <a:gd name="T4" fmla="*/ 0 w 778"/>
                <a:gd name="T5" fmla="*/ 371 h 371"/>
                <a:gd name="T6" fmla="*/ 778 w 778"/>
                <a:gd name="T7" fmla="*/ 371 h 371"/>
              </a:gdLst>
              <a:ahLst/>
              <a:cxnLst>
                <a:cxn ang="0">
                  <a:pos x="T0" y="T1"/>
                </a:cxn>
                <a:cxn ang="0">
                  <a:pos x="T2" y="T3"/>
                </a:cxn>
                <a:cxn ang="0">
                  <a:pos x="T4" y="T5"/>
                </a:cxn>
                <a:cxn ang="0">
                  <a:pos x="T6" y="T7"/>
                </a:cxn>
              </a:cxnLst>
              <a:rect l="0" t="0" r="r" b="b"/>
              <a:pathLst>
                <a:path w="778" h="371">
                  <a:moveTo>
                    <a:pt x="778" y="371"/>
                  </a:moveTo>
                  <a:cubicBezTo>
                    <a:pt x="769" y="164"/>
                    <a:pt x="598" y="0"/>
                    <a:pt x="389" y="0"/>
                  </a:cubicBezTo>
                  <a:cubicBezTo>
                    <a:pt x="180" y="0"/>
                    <a:pt x="9" y="164"/>
                    <a:pt x="0" y="371"/>
                  </a:cubicBezTo>
                  <a:lnTo>
                    <a:pt x="778" y="371"/>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6" name="Freeform 49"/>
            <p:cNvSpPr/>
            <p:nvPr/>
          </p:nvSpPr>
          <p:spPr bwMode="auto">
            <a:xfrm>
              <a:off x="5727070" y="4455004"/>
              <a:ext cx="739692" cy="356812"/>
            </a:xfrm>
            <a:custGeom>
              <a:avLst/>
              <a:gdLst>
                <a:gd name="T0" fmla="*/ 0 w 384"/>
                <a:gd name="T1" fmla="*/ 0 h 185"/>
                <a:gd name="T2" fmla="*/ 81 w 384"/>
                <a:gd name="T3" fmla="*/ 185 h 185"/>
                <a:gd name="T4" fmla="*/ 173 w 384"/>
                <a:gd name="T5" fmla="*/ 185 h 185"/>
                <a:gd name="T6" fmla="*/ 192 w 384"/>
                <a:gd name="T7" fmla="*/ 185 h 185"/>
                <a:gd name="T8" fmla="*/ 211 w 384"/>
                <a:gd name="T9" fmla="*/ 185 h 185"/>
                <a:gd name="T10" fmla="*/ 303 w 384"/>
                <a:gd name="T11" fmla="*/ 185 h 185"/>
                <a:gd name="T12" fmla="*/ 384 w 384"/>
                <a:gd name="T13" fmla="*/ 0 h 185"/>
                <a:gd name="T14" fmla="*/ 0 w 384"/>
                <a:gd name="T15" fmla="*/ 0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185">
                  <a:moveTo>
                    <a:pt x="0" y="0"/>
                  </a:moveTo>
                  <a:cubicBezTo>
                    <a:pt x="40" y="63"/>
                    <a:pt x="77" y="135"/>
                    <a:pt x="81" y="185"/>
                  </a:cubicBezTo>
                  <a:cubicBezTo>
                    <a:pt x="173" y="185"/>
                    <a:pt x="173" y="185"/>
                    <a:pt x="173" y="185"/>
                  </a:cubicBezTo>
                  <a:cubicBezTo>
                    <a:pt x="192" y="185"/>
                    <a:pt x="192" y="185"/>
                    <a:pt x="192" y="185"/>
                  </a:cubicBezTo>
                  <a:cubicBezTo>
                    <a:pt x="211" y="185"/>
                    <a:pt x="211" y="185"/>
                    <a:pt x="211" y="185"/>
                  </a:cubicBezTo>
                  <a:cubicBezTo>
                    <a:pt x="303" y="185"/>
                    <a:pt x="303" y="185"/>
                    <a:pt x="303" y="185"/>
                  </a:cubicBezTo>
                  <a:cubicBezTo>
                    <a:pt x="307" y="135"/>
                    <a:pt x="344" y="63"/>
                    <a:pt x="384" y="0"/>
                  </a:cubicBezTo>
                  <a:lnTo>
                    <a:pt x="0" y="0"/>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7" name="Freeform 50"/>
            <p:cNvSpPr/>
            <p:nvPr/>
          </p:nvSpPr>
          <p:spPr bwMode="auto">
            <a:xfrm>
              <a:off x="5875334" y="2428498"/>
              <a:ext cx="98571" cy="334816"/>
            </a:xfrm>
            <a:custGeom>
              <a:avLst/>
              <a:gdLst>
                <a:gd name="T0" fmla="*/ 41 w 51"/>
                <a:gd name="T1" fmla="*/ 173 h 174"/>
                <a:gd name="T2" fmla="*/ 41 w 51"/>
                <a:gd name="T3" fmla="*/ 173 h 174"/>
                <a:gd name="T4" fmla="*/ 28 w 51"/>
                <a:gd name="T5" fmla="*/ 164 h 174"/>
                <a:gd name="T6" fmla="*/ 1 w 51"/>
                <a:gd name="T7" fmla="*/ 14 h 174"/>
                <a:gd name="T8" fmla="*/ 11 w 51"/>
                <a:gd name="T9" fmla="*/ 1 h 174"/>
                <a:gd name="T10" fmla="*/ 11 w 51"/>
                <a:gd name="T11" fmla="*/ 1 h 174"/>
                <a:gd name="T12" fmla="*/ 24 w 51"/>
                <a:gd name="T13" fmla="*/ 10 h 174"/>
                <a:gd name="T14" fmla="*/ 50 w 51"/>
                <a:gd name="T15" fmla="*/ 160 h 174"/>
                <a:gd name="T16" fmla="*/ 41 w 51"/>
                <a:gd name="T17" fmla="*/ 17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4">
                  <a:moveTo>
                    <a:pt x="41" y="173"/>
                  </a:moveTo>
                  <a:cubicBezTo>
                    <a:pt x="41" y="173"/>
                    <a:pt x="41" y="173"/>
                    <a:pt x="41" y="173"/>
                  </a:cubicBezTo>
                  <a:cubicBezTo>
                    <a:pt x="35" y="174"/>
                    <a:pt x="29" y="170"/>
                    <a:pt x="28" y="164"/>
                  </a:cubicBezTo>
                  <a:cubicBezTo>
                    <a:pt x="1" y="14"/>
                    <a:pt x="1" y="14"/>
                    <a:pt x="1" y="14"/>
                  </a:cubicBezTo>
                  <a:cubicBezTo>
                    <a:pt x="0" y="8"/>
                    <a:pt x="4" y="2"/>
                    <a:pt x="11" y="1"/>
                  </a:cubicBezTo>
                  <a:cubicBezTo>
                    <a:pt x="11" y="1"/>
                    <a:pt x="11" y="1"/>
                    <a:pt x="11" y="1"/>
                  </a:cubicBezTo>
                  <a:cubicBezTo>
                    <a:pt x="17" y="0"/>
                    <a:pt x="23" y="4"/>
                    <a:pt x="24" y="10"/>
                  </a:cubicBezTo>
                  <a:cubicBezTo>
                    <a:pt x="50" y="160"/>
                    <a:pt x="50" y="160"/>
                    <a:pt x="50" y="160"/>
                  </a:cubicBezTo>
                  <a:cubicBezTo>
                    <a:pt x="51" y="166"/>
                    <a:pt x="47" y="172"/>
                    <a:pt x="41" y="173"/>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8" name="Freeform 51"/>
            <p:cNvSpPr/>
            <p:nvPr/>
          </p:nvSpPr>
          <p:spPr bwMode="auto">
            <a:xfrm>
              <a:off x="5503859" y="2561284"/>
              <a:ext cx="196328" cy="303860"/>
            </a:xfrm>
            <a:custGeom>
              <a:avLst/>
              <a:gdLst>
                <a:gd name="T0" fmla="*/ 95 w 102"/>
                <a:gd name="T1" fmla="*/ 154 h 158"/>
                <a:gd name="T2" fmla="*/ 95 w 102"/>
                <a:gd name="T3" fmla="*/ 154 h 158"/>
                <a:gd name="T4" fmla="*/ 79 w 102"/>
                <a:gd name="T5" fmla="*/ 150 h 158"/>
                <a:gd name="T6" fmla="*/ 3 w 102"/>
                <a:gd name="T7" fmla="*/ 19 h 158"/>
                <a:gd name="T8" fmla="*/ 8 w 102"/>
                <a:gd name="T9" fmla="*/ 3 h 158"/>
                <a:gd name="T10" fmla="*/ 8 w 102"/>
                <a:gd name="T11" fmla="*/ 3 h 158"/>
                <a:gd name="T12" fmla="*/ 23 w 102"/>
                <a:gd name="T13" fmla="*/ 8 h 158"/>
                <a:gd name="T14" fmla="*/ 99 w 102"/>
                <a:gd name="T15" fmla="*/ 139 h 158"/>
                <a:gd name="T16" fmla="*/ 95 w 102"/>
                <a:gd name="T17" fmla="*/ 1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58">
                  <a:moveTo>
                    <a:pt x="95" y="154"/>
                  </a:moveTo>
                  <a:cubicBezTo>
                    <a:pt x="95" y="154"/>
                    <a:pt x="95" y="154"/>
                    <a:pt x="95" y="154"/>
                  </a:cubicBezTo>
                  <a:cubicBezTo>
                    <a:pt x="89" y="158"/>
                    <a:pt x="82" y="156"/>
                    <a:pt x="79" y="150"/>
                  </a:cubicBezTo>
                  <a:cubicBezTo>
                    <a:pt x="3" y="19"/>
                    <a:pt x="3" y="19"/>
                    <a:pt x="3" y="19"/>
                  </a:cubicBezTo>
                  <a:cubicBezTo>
                    <a:pt x="0" y="14"/>
                    <a:pt x="2" y="7"/>
                    <a:pt x="8" y="3"/>
                  </a:cubicBezTo>
                  <a:cubicBezTo>
                    <a:pt x="8" y="3"/>
                    <a:pt x="8" y="3"/>
                    <a:pt x="8" y="3"/>
                  </a:cubicBezTo>
                  <a:cubicBezTo>
                    <a:pt x="13" y="0"/>
                    <a:pt x="20" y="2"/>
                    <a:pt x="23" y="8"/>
                  </a:cubicBezTo>
                  <a:cubicBezTo>
                    <a:pt x="99" y="139"/>
                    <a:pt x="99" y="139"/>
                    <a:pt x="99" y="139"/>
                  </a:cubicBezTo>
                  <a:cubicBezTo>
                    <a:pt x="102" y="144"/>
                    <a:pt x="100" y="151"/>
                    <a:pt x="95" y="154"/>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99" name="Freeform 52"/>
            <p:cNvSpPr/>
            <p:nvPr/>
          </p:nvSpPr>
          <p:spPr bwMode="auto">
            <a:xfrm>
              <a:off x="6218297" y="2428498"/>
              <a:ext cx="98571" cy="334816"/>
            </a:xfrm>
            <a:custGeom>
              <a:avLst/>
              <a:gdLst>
                <a:gd name="T0" fmla="*/ 11 w 51"/>
                <a:gd name="T1" fmla="*/ 173 h 174"/>
                <a:gd name="T2" fmla="*/ 11 w 51"/>
                <a:gd name="T3" fmla="*/ 173 h 174"/>
                <a:gd name="T4" fmla="*/ 2 w 51"/>
                <a:gd name="T5" fmla="*/ 160 h 174"/>
                <a:gd name="T6" fmla="*/ 28 w 51"/>
                <a:gd name="T7" fmla="*/ 10 h 174"/>
                <a:gd name="T8" fmla="*/ 41 w 51"/>
                <a:gd name="T9" fmla="*/ 1 h 174"/>
                <a:gd name="T10" fmla="*/ 41 w 51"/>
                <a:gd name="T11" fmla="*/ 1 h 174"/>
                <a:gd name="T12" fmla="*/ 50 w 51"/>
                <a:gd name="T13" fmla="*/ 14 h 174"/>
                <a:gd name="T14" fmla="*/ 24 w 51"/>
                <a:gd name="T15" fmla="*/ 164 h 174"/>
                <a:gd name="T16" fmla="*/ 11 w 51"/>
                <a:gd name="T17" fmla="*/ 17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4">
                  <a:moveTo>
                    <a:pt x="11" y="173"/>
                  </a:moveTo>
                  <a:cubicBezTo>
                    <a:pt x="11" y="173"/>
                    <a:pt x="11" y="173"/>
                    <a:pt x="11" y="173"/>
                  </a:cubicBezTo>
                  <a:cubicBezTo>
                    <a:pt x="5" y="172"/>
                    <a:pt x="0" y="166"/>
                    <a:pt x="2" y="160"/>
                  </a:cubicBezTo>
                  <a:cubicBezTo>
                    <a:pt x="28" y="10"/>
                    <a:pt x="28" y="10"/>
                    <a:pt x="28" y="10"/>
                  </a:cubicBezTo>
                  <a:cubicBezTo>
                    <a:pt x="29" y="4"/>
                    <a:pt x="35" y="0"/>
                    <a:pt x="41" y="1"/>
                  </a:cubicBezTo>
                  <a:cubicBezTo>
                    <a:pt x="41" y="1"/>
                    <a:pt x="41" y="1"/>
                    <a:pt x="41" y="1"/>
                  </a:cubicBezTo>
                  <a:cubicBezTo>
                    <a:pt x="47" y="2"/>
                    <a:pt x="51" y="8"/>
                    <a:pt x="50" y="14"/>
                  </a:cubicBezTo>
                  <a:cubicBezTo>
                    <a:pt x="24" y="164"/>
                    <a:pt x="24" y="164"/>
                    <a:pt x="24" y="164"/>
                  </a:cubicBezTo>
                  <a:cubicBezTo>
                    <a:pt x="23" y="170"/>
                    <a:pt x="17" y="174"/>
                    <a:pt x="11" y="173"/>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127" name="Freeform 53"/>
            <p:cNvSpPr/>
            <p:nvPr/>
          </p:nvSpPr>
          <p:spPr bwMode="auto">
            <a:xfrm>
              <a:off x="6493645" y="2561284"/>
              <a:ext cx="194699" cy="303860"/>
            </a:xfrm>
            <a:custGeom>
              <a:avLst/>
              <a:gdLst>
                <a:gd name="T0" fmla="*/ 7 w 101"/>
                <a:gd name="T1" fmla="*/ 154 h 158"/>
                <a:gd name="T2" fmla="*/ 7 w 101"/>
                <a:gd name="T3" fmla="*/ 154 h 158"/>
                <a:gd name="T4" fmla="*/ 3 w 101"/>
                <a:gd name="T5" fmla="*/ 139 h 158"/>
                <a:gd name="T6" fmla="*/ 78 w 101"/>
                <a:gd name="T7" fmla="*/ 8 h 158"/>
                <a:gd name="T8" fmla="*/ 94 w 101"/>
                <a:gd name="T9" fmla="*/ 3 h 158"/>
                <a:gd name="T10" fmla="*/ 94 w 101"/>
                <a:gd name="T11" fmla="*/ 3 h 158"/>
                <a:gd name="T12" fmla="*/ 98 w 101"/>
                <a:gd name="T13" fmla="*/ 19 h 158"/>
                <a:gd name="T14" fmla="*/ 23 w 101"/>
                <a:gd name="T15" fmla="*/ 150 h 158"/>
                <a:gd name="T16" fmla="*/ 7 w 101"/>
                <a:gd name="T17" fmla="*/ 1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58">
                  <a:moveTo>
                    <a:pt x="7" y="154"/>
                  </a:moveTo>
                  <a:cubicBezTo>
                    <a:pt x="7" y="154"/>
                    <a:pt x="7" y="154"/>
                    <a:pt x="7" y="154"/>
                  </a:cubicBezTo>
                  <a:cubicBezTo>
                    <a:pt x="1" y="151"/>
                    <a:pt x="0" y="144"/>
                    <a:pt x="3" y="139"/>
                  </a:cubicBezTo>
                  <a:cubicBezTo>
                    <a:pt x="78" y="8"/>
                    <a:pt x="78" y="8"/>
                    <a:pt x="78" y="8"/>
                  </a:cubicBezTo>
                  <a:cubicBezTo>
                    <a:pt x="82" y="2"/>
                    <a:pt x="89" y="0"/>
                    <a:pt x="94" y="3"/>
                  </a:cubicBezTo>
                  <a:cubicBezTo>
                    <a:pt x="94" y="3"/>
                    <a:pt x="94" y="3"/>
                    <a:pt x="94" y="3"/>
                  </a:cubicBezTo>
                  <a:cubicBezTo>
                    <a:pt x="100" y="7"/>
                    <a:pt x="101" y="14"/>
                    <a:pt x="98" y="19"/>
                  </a:cubicBezTo>
                  <a:cubicBezTo>
                    <a:pt x="23" y="150"/>
                    <a:pt x="23" y="150"/>
                    <a:pt x="23" y="150"/>
                  </a:cubicBezTo>
                  <a:cubicBezTo>
                    <a:pt x="19" y="156"/>
                    <a:pt x="12" y="158"/>
                    <a:pt x="7" y="154"/>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128" name="Freeform 54"/>
            <p:cNvSpPr/>
            <p:nvPr/>
          </p:nvSpPr>
          <p:spPr bwMode="auto">
            <a:xfrm>
              <a:off x="6716856" y="2815451"/>
              <a:ext cx="273719" cy="237060"/>
            </a:xfrm>
            <a:custGeom>
              <a:avLst/>
              <a:gdLst>
                <a:gd name="T0" fmla="*/ 4 w 142"/>
                <a:gd name="T1" fmla="*/ 118 h 123"/>
                <a:gd name="T2" fmla="*/ 4 w 142"/>
                <a:gd name="T3" fmla="*/ 118 h 123"/>
                <a:gd name="T4" fmla="*/ 6 w 142"/>
                <a:gd name="T5" fmla="*/ 101 h 123"/>
                <a:gd name="T6" fmla="*/ 122 w 142"/>
                <a:gd name="T7" fmla="*/ 4 h 123"/>
                <a:gd name="T8" fmla="*/ 138 w 142"/>
                <a:gd name="T9" fmla="*/ 6 h 123"/>
                <a:gd name="T10" fmla="*/ 138 w 142"/>
                <a:gd name="T11" fmla="*/ 6 h 123"/>
                <a:gd name="T12" fmla="*/ 136 w 142"/>
                <a:gd name="T13" fmla="*/ 22 h 123"/>
                <a:gd name="T14" fmla="*/ 20 w 142"/>
                <a:gd name="T15" fmla="*/ 119 h 123"/>
                <a:gd name="T16" fmla="*/ 4 w 142"/>
                <a:gd name="T17"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3">
                  <a:moveTo>
                    <a:pt x="4" y="118"/>
                  </a:moveTo>
                  <a:cubicBezTo>
                    <a:pt x="4" y="118"/>
                    <a:pt x="4" y="118"/>
                    <a:pt x="4" y="118"/>
                  </a:cubicBezTo>
                  <a:cubicBezTo>
                    <a:pt x="0" y="113"/>
                    <a:pt x="1" y="106"/>
                    <a:pt x="6" y="101"/>
                  </a:cubicBezTo>
                  <a:cubicBezTo>
                    <a:pt x="122" y="4"/>
                    <a:pt x="122" y="4"/>
                    <a:pt x="122" y="4"/>
                  </a:cubicBezTo>
                  <a:cubicBezTo>
                    <a:pt x="127" y="0"/>
                    <a:pt x="134" y="1"/>
                    <a:pt x="138" y="6"/>
                  </a:cubicBezTo>
                  <a:cubicBezTo>
                    <a:pt x="138" y="6"/>
                    <a:pt x="138" y="6"/>
                    <a:pt x="138" y="6"/>
                  </a:cubicBezTo>
                  <a:cubicBezTo>
                    <a:pt x="142" y="10"/>
                    <a:pt x="141" y="18"/>
                    <a:pt x="136" y="22"/>
                  </a:cubicBezTo>
                  <a:cubicBezTo>
                    <a:pt x="20" y="119"/>
                    <a:pt x="20" y="119"/>
                    <a:pt x="20" y="119"/>
                  </a:cubicBezTo>
                  <a:cubicBezTo>
                    <a:pt x="16" y="123"/>
                    <a:pt x="8" y="122"/>
                    <a:pt x="4" y="118"/>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129" name="Freeform 55"/>
            <p:cNvSpPr/>
            <p:nvPr/>
          </p:nvSpPr>
          <p:spPr bwMode="auto">
            <a:xfrm>
              <a:off x="5203257" y="2815451"/>
              <a:ext cx="271275" cy="237060"/>
            </a:xfrm>
            <a:custGeom>
              <a:avLst/>
              <a:gdLst>
                <a:gd name="T0" fmla="*/ 137 w 141"/>
                <a:gd name="T1" fmla="*/ 118 h 123"/>
                <a:gd name="T2" fmla="*/ 137 w 141"/>
                <a:gd name="T3" fmla="*/ 118 h 123"/>
                <a:gd name="T4" fmla="*/ 121 w 141"/>
                <a:gd name="T5" fmla="*/ 119 h 123"/>
                <a:gd name="T6" fmla="*/ 5 w 141"/>
                <a:gd name="T7" fmla="*/ 22 h 123"/>
                <a:gd name="T8" fmla="*/ 4 w 141"/>
                <a:gd name="T9" fmla="*/ 6 h 123"/>
                <a:gd name="T10" fmla="*/ 4 w 141"/>
                <a:gd name="T11" fmla="*/ 6 h 123"/>
                <a:gd name="T12" fmla="*/ 20 w 141"/>
                <a:gd name="T13" fmla="*/ 4 h 123"/>
                <a:gd name="T14" fmla="*/ 136 w 141"/>
                <a:gd name="T15" fmla="*/ 101 h 123"/>
                <a:gd name="T16" fmla="*/ 137 w 141"/>
                <a:gd name="T17"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23">
                  <a:moveTo>
                    <a:pt x="137" y="118"/>
                  </a:moveTo>
                  <a:cubicBezTo>
                    <a:pt x="137" y="118"/>
                    <a:pt x="137" y="118"/>
                    <a:pt x="137" y="118"/>
                  </a:cubicBezTo>
                  <a:cubicBezTo>
                    <a:pt x="133" y="122"/>
                    <a:pt x="126" y="123"/>
                    <a:pt x="121" y="119"/>
                  </a:cubicBezTo>
                  <a:cubicBezTo>
                    <a:pt x="5" y="22"/>
                    <a:pt x="5" y="22"/>
                    <a:pt x="5" y="22"/>
                  </a:cubicBezTo>
                  <a:cubicBezTo>
                    <a:pt x="0" y="18"/>
                    <a:pt x="0" y="10"/>
                    <a:pt x="4" y="6"/>
                  </a:cubicBezTo>
                  <a:cubicBezTo>
                    <a:pt x="4" y="6"/>
                    <a:pt x="4" y="6"/>
                    <a:pt x="4" y="6"/>
                  </a:cubicBezTo>
                  <a:cubicBezTo>
                    <a:pt x="8" y="1"/>
                    <a:pt x="15" y="0"/>
                    <a:pt x="20" y="4"/>
                  </a:cubicBezTo>
                  <a:cubicBezTo>
                    <a:pt x="136" y="101"/>
                    <a:pt x="136" y="101"/>
                    <a:pt x="136" y="101"/>
                  </a:cubicBezTo>
                  <a:cubicBezTo>
                    <a:pt x="141" y="106"/>
                    <a:pt x="141" y="113"/>
                    <a:pt x="137" y="118"/>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sz="2400">
                <a:solidFill>
                  <a:srgbClr val="1C1C1C"/>
                </a:solidFill>
                <a:latin typeface="Agency FB" panose="020B0503020202020204" pitchFamily="34" charset="0"/>
              </a:endParaRPr>
            </a:p>
          </p:txBody>
        </p:sp>
        <p:sp>
          <p:nvSpPr>
            <p:cNvPr id="130" name="TextBox 51"/>
            <p:cNvSpPr txBox="1"/>
            <p:nvPr/>
          </p:nvSpPr>
          <p:spPr>
            <a:xfrm>
              <a:off x="5679215" y="3578507"/>
              <a:ext cx="833561" cy="890263"/>
            </a:xfrm>
            <a:prstGeom prst="rect">
              <a:avLst/>
            </a:prstGeom>
            <a:noFill/>
          </p:spPr>
          <p:txBody>
            <a:bodyPr wrap="none" rtlCol="0">
              <a:spAutoFit/>
            </a:bodyPr>
            <a:lstStyle/>
            <a:p>
              <a:pPr algn="ctr"/>
              <a:r>
                <a:rPr lang="zh-CN" altLang="en-US" sz="3200" b="1" dirty="0">
                  <a:solidFill>
                    <a:schemeClr val="tx1">
                      <a:lumMod val="65000"/>
                      <a:lumOff val="35000"/>
                    </a:schemeClr>
                  </a:solidFill>
                  <a:latin typeface="Agency FB" panose="020B0503020202020204" pitchFamily="34" charset="0"/>
                </a:rPr>
                <a:t>添加</a:t>
              </a:r>
              <a:endParaRPr lang="en-US" altLang="zh-CN" sz="3200" b="1" dirty="0">
                <a:solidFill>
                  <a:schemeClr val="tx1">
                    <a:lumMod val="65000"/>
                    <a:lumOff val="35000"/>
                  </a:schemeClr>
                </a:solidFill>
                <a:latin typeface="Agency FB" panose="020B0503020202020204" pitchFamily="34" charset="0"/>
              </a:endParaRPr>
            </a:p>
            <a:p>
              <a:pPr algn="ctr"/>
              <a:r>
                <a:rPr lang="zh-CN" altLang="en-US" sz="3200" b="1" dirty="0">
                  <a:solidFill>
                    <a:schemeClr val="tx1">
                      <a:lumMod val="65000"/>
                      <a:lumOff val="35000"/>
                    </a:schemeClr>
                  </a:solidFill>
                  <a:latin typeface="Agency FB" panose="020B0503020202020204" pitchFamily="34" charset="0"/>
                </a:rPr>
                <a:t>标题</a:t>
              </a:r>
              <a:endParaRPr lang="en-US" sz="3200" b="1" dirty="0">
                <a:solidFill>
                  <a:schemeClr val="tx1">
                    <a:lumMod val="65000"/>
                    <a:lumOff val="35000"/>
                  </a:schemeClr>
                </a:solidFill>
                <a:latin typeface="Agency FB" panose="020B0503020202020204" pitchFamily="34" charset="0"/>
              </a:endParaRPr>
            </a:p>
          </p:txBody>
        </p:sp>
      </p:grpSp>
      <p:grpSp>
        <p:nvGrpSpPr>
          <p:cNvPr id="131" name="Group 52"/>
          <p:cNvGrpSpPr/>
          <p:nvPr/>
        </p:nvGrpSpPr>
        <p:grpSpPr>
          <a:xfrm flipH="1">
            <a:off x="521631" y="1921212"/>
            <a:ext cx="2732706" cy="955352"/>
            <a:chOff x="2765391" y="2644169"/>
            <a:chExt cx="3293514" cy="955352"/>
          </a:xfrm>
        </p:grpSpPr>
        <p:sp>
          <p:nvSpPr>
            <p:cNvPr id="132" name="TextBox 53"/>
            <p:cNvSpPr txBox="1"/>
            <p:nvPr/>
          </p:nvSpPr>
          <p:spPr>
            <a:xfrm>
              <a:off x="2765391" y="2644169"/>
              <a:ext cx="1694258" cy="369332"/>
            </a:xfrm>
            <a:prstGeom prst="rect">
              <a:avLst/>
            </a:prstGeom>
            <a:noFill/>
          </p:spPr>
          <p:txBody>
            <a:bodyPr wrap="square" rtlCol="0">
              <a:spAutoFit/>
            </a:bodyPr>
            <a:lstStyle/>
            <a:p>
              <a:pPr algn="r"/>
              <a:r>
                <a:rPr lang="zh-CN" altLang="en-US" b="1" dirty="0">
                  <a:solidFill>
                    <a:srgbClr val="D43B20"/>
                  </a:solidFill>
                  <a:latin typeface="Agency FB" panose="020B0503020202020204" pitchFamily="34" charset="0"/>
                </a:rPr>
                <a:t>添加标题</a:t>
              </a:r>
              <a:endParaRPr lang="en-US" b="1" dirty="0">
                <a:solidFill>
                  <a:srgbClr val="D43B20"/>
                </a:solidFill>
                <a:latin typeface="Agency FB" panose="020B0503020202020204" pitchFamily="34" charset="0"/>
              </a:endParaRPr>
            </a:p>
          </p:txBody>
        </p:sp>
        <p:sp>
          <p:nvSpPr>
            <p:cNvPr id="133" name="Rectangle 54"/>
            <p:cNvSpPr/>
            <p:nvPr/>
          </p:nvSpPr>
          <p:spPr>
            <a:xfrm>
              <a:off x="2765391" y="2953190"/>
              <a:ext cx="3293514" cy="646331"/>
            </a:xfrm>
            <a:prstGeom prst="rect">
              <a:avLst/>
            </a:prstGeom>
          </p:spPr>
          <p:txBody>
            <a:bodyPr wrap="square">
              <a:spAutoFit/>
            </a:bodyPr>
            <a:lstStyle/>
            <a:p>
              <a:pPr algn="r"/>
              <a:r>
                <a:rPr lang="en-US" sz="1200">
                  <a:solidFill>
                    <a:srgbClr val="1C1C1C">
                      <a:lumMod val="50000"/>
                      <a:lumOff val="50000"/>
                    </a:srgbClr>
                  </a:solidFill>
                  <a:latin typeface="Agency FB" panose="020B0503020202020204" pitchFamily="34" charset="0"/>
                </a:rPr>
                <a:t>Lorem ipsum dolor sit amet, consectetuer adipiscing elit, sed diam nonummy nibh euismod tincidunt ut laoreet dolore magna aliquam erat</a:t>
              </a:r>
            </a:p>
          </p:txBody>
        </p:sp>
      </p:grpSp>
      <p:grpSp>
        <p:nvGrpSpPr>
          <p:cNvPr id="134" name="Group 55"/>
          <p:cNvGrpSpPr/>
          <p:nvPr/>
        </p:nvGrpSpPr>
        <p:grpSpPr>
          <a:xfrm>
            <a:off x="8827181" y="1920422"/>
            <a:ext cx="2894819" cy="955352"/>
            <a:chOff x="2765390" y="2644169"/>
            <a:chExt cx="2894819" cy="955352"/>
          </a:xfrm>
        </p:grpSpPr>
        <p:sp>
          <p:nvSpPr>
            <p:cNvPr id="135" name="TextBox 56"/>
            <p:cNvSpPr txBox="1"/>
            <p:nvPr/>
          </p:nvSpPr>
          <p:spPr>
            <a:xfrm>
              <a:off x="2765390" y="2644169"/>
              <a:ext cx="1114408" cy="369332"/>
            </a:xfrm>
            <a:prstGeom prst="rect">
              <a:avLst/>
            </a:prstGeom>
            <a:noFill/>
          </p:spPr>
          <p:txBody>
            <a:bodyPr wrap="none" rtlCol="0">
              <a:spAutoFit/>
            </a:bodyPr>
            <a:lstStyle/>
            <a:p>
              <a:r>
                <a:rPr lang="zh-CN" altLang="en-US" b="1" dirty="0">
                  <a:solidFill>
                    <a:srgbClr val="759F81"/>
                  </a:solidFill>
                  <a:latin typeface="Agency FB" panose="020B0503020202020204" pitchFamily="34" charset="0"/>
                </a:rPr>
                <a:t>添加标题</a:t>
              </a:r>
              <a:endParaRPr lang="en-US" b="1" dirty="0">
                <a:solidFill>
                  <a:srgbClr val="759F81"/>
                </a:solidFill>
                <a:latin typeface="Agency FB" panose="020B0503020202020204" pitchFamily="34" charset="0"/>
              </a:endParaRPr>
            </a:p>
          </p:txBody>
        </p:sp>
        <p:sp>
          <p:nvSpPr>
            <p:cNvPr id="136" name="Rectangle 57"/>
            <p:cNvSpPr/>
            <p:nvPr/>
          </p:nvSpPr>
          <p:spPr>
            <a:xfrm>
              <a:off x="2765391" y="2953190"/>
              <a:ext cx="2894818" cy="646331"/>
            </a:xfrm>
            <a:prstGeom prst="rect">
              <a:avLst/>
            </a:prstGeom>
          </p:spPr>
          <p:txBody>
            <a:bodyPr wrap="square">
              <a:spAutoFit/>
            </a:bodyPr>
            <a:lstStyle/>
            <a:p>
              <a:r>
                <a:rPr lang="en-US" sz="1200">
                  <a:solidFill>
                    <a:srgbClr val="1C1C1C">
                      <a:lumMod val="50000"/>
                      <a:lumOff val="50000"/>
                    </a:srgbClr>
                  </a:solidFill>
                  <a:latin typeface="Agency FB" panose="020B0503020202020204" pitchFamily="34" charset="0"/>
                </a:rPr>
                <a:t>Lorem ipsum dolor sit amet, consectetuer adipiscing elit, sed diam nonummy nibh euismod tincidunt ut laoreet dolore magna aliquam erat volutpat. </a:t>
              </a:r>
            </a:p>
          </p:txBody>
        </p:sp>
      </p:grpSp>
      <p:grpSp>
        <p:nvGrpSpPr>
          <p:cNvPr id="137" name="Group 58"/>
          <p:cNvGrpSpPr/>
          <p:nvPr/>
        </p:nvGrpSpPr>
        <p:grpSpPr>
          <a:xfrm flipH="1">
            <a:off x="521631" y="4746661"/>
            <a:ext cx="2732707" cy="955352"/>
            <a:chOff x="2765390" y="2644169"/>
            <a:chExt cx="3293515" cy="955352"/>
          </a:xfrm>
        </p:grpSpPr>
        <p:sp>
          <p:nvSpPr>
            <p:cNvPr id="138" name="TextBox 59"/>
            <p:cNvSpPr txBox="1"/>
            <p:nvPr/>
          </p:nvSpPr>
          <p:spPr>
            <a:xfrm>
              <a:off x="2765390" y="2644169"/>
              <a:ext cx="1877088" cy="369332"/>
            </a:xfrm>
            <a:prstGeom prst="rect">
              <a:avLst/>
            </a:prstGeom>
            <a:noFill/>
          </p:spPr>
          <p:txBody>
            <a:bodyPr wrap="square" rtlCol="0">
              <a:spAutoFit/>
            </a:bodyPr>
            <a:lstStyle/>
            <a:p>
              <a:pPr algn="r"/>
              <a:r>
                <a:rPr lang="zh-CN" altLang="en-US" b="1" dirty="0">
                  <a:solidFill>
                    <a:schemeClr val="tx1">
                      <a:lumMod val="50000"/>
                      <a:lumOff val="50000"/>
                    </a:schemeClr>
                  </a:solidFill>
                  <a:latin typeface="Agency FB" panose="020B0503020202020204" pitchFamily="34" charset="0"/>
                </a:rPr>
                <a:t>添加标题</a:t>
              </a:r>
              <a:endParaRPr lang="en-US" b="1" dirty="0">
                <a:solidFill>
                  <a:schemeClr val="tx1">
                    <a:lumMod val="50000"/>
                    <a:lumOff val="50000"/>
                  </a:schemeClr>
                </a:solidFill>
                <a:latin typeface="Agency FB" panose="020B0503020202020204" pitchFamily="34" charset="0"/>
              </a:endParaRPr>
            </a:p>
          </p:txBody>
        </p:sp>
        <p:sp>
          <p:nvSpPr>
            <p:cNvPr id="139" name="Rectangle 60"/>
            <p:cNvSpPr/>
            <p:nvPr/>
          </p:nvSpPr>
          <p:spPr>
            <a:xfrm>
              <a:off x="2765391" y="2953190"/>
              <a:ext cx="3293514" cy="646331"/>
            </a:xfrm>
            <a:prstGeom prst="rect">
              <a:avLst/>
            </a:prstGeom>
          </p:spPr>
          <p:txBody>
            <a:bodyPr wrap="square">
              <a:spAutoFit/>
            </a:bodyPr>
            <a:lstStyle/>
            <a:p>
              <a:pPr algn="r"/>
              <a:r>
                <a:rPr lang="en-US" sz="1200">
                  <a:solidFill>
                    <a:srgbClr val="1C1C1C">
                      <a:lumMod val="50000"/>
                      <a:lumOff val="50000"/>
                    </a:srgbClr>
                  </a:solidFill>
                  <a:latin typeface="Agency FB" panose="020B0503020202020204" pitchFamily="34" charset="0"/>
                </a:rPr>
                <a:t>Lorem ipsum dolor sit amet, consectetuer adipiscing elit, sed diam nonummy nibh euismod tincidunt ut laoreet dolore magna aliquam erat</a:t>
              </a:r>
            </a:p>
          </p:txBody>
        </p:sp>
      </p:grpSp>
      <p:grpSp>
        <p:nvGrpSpPr>
          <p:cNvPr id="140" name="Group 61"/>
          <p:cNvGrpSpPr/>
          <p:nvPr/>
        </p:nvGrpSpPr>
        <p:grpSpPr>
          <a:xfrm>
            <a:off x="8827181" y="4746661"/>
            <a:ext cx="2894819" cy="955352"/>
            <a:chOff x="2765390" y="2644169"/>
            <a:chExt cx="2894819" cy="955352"/>
          </a:xfrm>
        </p:grpSpPr>
        <p:sp>
          <p:nvSpPr>
            <p:cNvPr id="141" name="TextBox 62"/>
            <p:cNvSpPr txBox="1"/>
            <p:nvPr/>
          </p:nvSpPr>
          <p:spPr>
            <a:xfrm>
              <a:off x="2765390" y="2644169"/>
              <a:ext cx="111440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添加标题</a:t>
              </a:r>
              <a:endParaRPr lang="en-US" b="1" dirty="0">
                <a:solidFill>
                  <a:schemeClr val="tx1">
                    <a:lumMod val="75000"/>
                    <a:lumOff val="25000"/>
                  </a:schemeClr>
                </a:solidFill>
                <a:latin typeface="Agency FB" panose="020B0503020202020204" pitchFamily="34" charset="0"/>
              </a:endParaRPr>
            </a:p>
          </p:txBody>
        </p:sp>
        <p:sp>
          <p:nvSpPr>
            <p:cNvPr id="142" name="Rectangle 63"/>
            <p:cNvSpPr/>
            <p:nvPr/>
          </p:nvSpPr>
          <p:spPr>
            <a:xfrm>
              <a:off x="2765391" y="2953190"/>
              <a:ext cx="2894818" cy="646331"/>
            </a:xfrm>
            <a:prstGeom prst="rect">
              <a:avLst/>
            </a:prstGeom>
          </p:spPr>
          <p:txBody>
            <a:bodyPr wrap="square">
              <a:spAutoFit/>
            </a:bodyPr>
            <a:lstStyle/>
            <a:p>
              <a:r>
                <a:rPr lang="en-US" sz="1200">
                  <a:solidFill>
                    <a:srgbClr val="1C1C1C">
                      <a:lumMod val="50000"/>
                      <a:lumOff val="50000"/>
                    </a:srgbClr>
                  </a:solidFill>
                  <a:latin typeface="Agency FB" panose="020B0503020202020204" pitchFamily="34" charset="0"/>
                </a:rPr>
                <a:t>Lorem ipsum dolor sit amet, consectetuer adipiscing elit, sed diam nonummy nibh euismod tincidunt ut laoreet dolore magna aliquam erat volutpat. </a:t>
              </a:r>
            </a:p>
          </p:txBody>
        </p:sp>
      </p:grpSp>
      <p:sp>
        <p:nvSpPr>
          <p:cNvPr id="100" name="矩形 99"/>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ppt_x</p:attrName>
                                        </p:attrNameLst>
                                      </p:cBhvr>
                                      <p:tavLst>
                                        <p:tav tm="0">
                                          <p:val>
                                            <p:strVal val="#ppt_x"/>
                                          </p:val>
                                        </p:tav>
                                        <p:tav tm="100000">
                                          <p:val>
                                            <p:strVal val="#ppt_x"/>
                                          </p:val>
                                        </p:tav>
                                      </p:tavLst>
                                    </p:anim>
                                    <p:anim calcmode="lin" valueType="num">
                                      <p:cBhvr>
                                        <p:cTn id="9" dur="500" fill="hold"/>
                                        <p:tgtEl>
                                          <p:spTgt spid="8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wipe(right)">
                                      <p:cBhvr>
                                        <p:cTn id="13" dur="500"/>
                                        <p:tgtEl>
                                          <p:spTgt spid="8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fade">
                                      <p:cBhvr>
                                        <p:cTn id="23" dur="500"/>
                                        <p:tgtEl>
                                          <p:spTgt spid="13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500"/>
                                        <p:tgtEl>
                                          <p:spTgt spid="8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fade">
                                      <p:cBhvr>
                                        <p:cTn id="37" dur="500"/>
                                        <p:tgtEl>
                                          <p:spTgt spid="134"/>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left)">
                                      <p:cBhvr>
                                        <p:cTn id="41" dur="500"/>
                                        <p:tgtEl>
                                          <p:spTgt spid="88"/>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p:cTn id="45" dur="500" fill="hold"/>
                                        <p:tgtEl>
                                          <p:spTgt spid="81"/>
                                        </p:tgtEl>
                                        <p:attrNameLst>
                                          <p:attrName>ppt_w</p:attrName>
                                        </p:attrNameLst>
                                      </p:cBhvr>
                                      <p:tavLst>
                                        <p:tav tm="0">
                                          <p:val>
                                            <p:fltVal val="0"/>
                                          </p:val>
                                        </p:tav>
                                        <p:tav tm="100000">
                                          <p:val>
                                            <p:strVal val="#ppt_w"/>
                                          </p:val>
                                        </p:tav>
                                      </p:tavLst>
                                    </p:anim>
                                    <p:anim calcmode="lin" valueType="num">
                                      <p:cBhvr>
                                        <p:cTn id="46" dur="500" fill="hold"/>
                                        <p:tgtEl>
                                          <p:spTgt spid="81"/>
                                        </p:tgtEl>
                                        <p:attrNameLst>
                                          <p:attrName>ppt_h</p:attrName>
                                        </p:attrNameLst>
                                      </p:cBhvr>
                                      <p:tavLst>
                                        <p:tav tm="0">
                                          <p:val>
                                            <p:fltVal val="0"/>
                                          </p:val>
                                        </p:tav>
                                        <p:tav tm="100000">
                                          <p:val>
                                            <p:strVal val="#ppt_h"/>
                                          </p:val>
                                        </p:tav>
                                      </p:tavLst>
                                    </p:anim>
                                    <p:animEffect transition="in" filter="fade">
                                      <p:cBhvr>
                                        <p:cTn id="47" dur="500"/>
                                        <p:tgtEl>
                                          <p:spTgt spid="81"/>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fade">
                                      <p:cBhvr>
                                        <p:cTn id="51" dur="500"/>
                                        <p:tgtEl>
                                          <p:spTgt spid="140"/>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wipe(right)">
                                      <p:cBhvr>
                                        <p:cTn id="55" dur="500"/>
                                        <p:tgtEl>
                                          <p:spTgt spid="85"/>
                                        </p:tgtEl>
                                      </p:cBhvr>
                                    </p:animEffect>
                                  </p:childTnLst>
                                </p:cTn>
                              </p:par>
                            </p:childTnLst>
                          </p:cTn>
                        </p:par>
                        <p:par>
                          <p:cTn id="56" fill="hold">
                            <p:stCondLst>
                              <p:cond delay="5500"/>
                            </p:stCondLst>
                            <p:childTnLst>
                              <p:par>
                                <p:cTn id="57" presetID="10" presetClass="entr" presetSubtype="0" fill="hold" nodeType="afterEffect">
                                  <p:stCondLst>
                                    <p:cond delay="0"/>
                                  </p:stCondLst>
                                  <p:childTnLst>
                                    <p:set>
                                      <p:cBhvr>
                                        <p:cTn id="58" dur="1" fill="hold">
                                          <p:stCondLst>
                                            <p:cond delay="0"/>
                                          </p:stCondLst>
                                        </p:cTn>
                                        <p:tgtEl>
                                          <p:spTgt spid="137"/>
                                        </p:tgtEl>
                                        <p:attrNameLst>
                                          <p:attrName>style.visibility</p:attrName>
                                        </p:attrNameLst>
                                      </p:cBhvr>
                                      <p:to>
                                        <p:strVal val="visible"/>
                                      </p:to>
                                    </p:set>
                                    <p:animEffect transition="in" filter="fade">
                                      <p:cBhvr>
                                        <p:cTn id="59" dur="500"/>
                                        <p:tgtEl>
                                          <p:spTgt spid="137"/>
                                        </p:tgtEl>
                                      </p:cBhvr>
                                    </p:animEffect>
                                  </p:childTnLst>
                                </p:cTn>
                              </p:par>
                            </p:childTnLst>
                          </p:cTn>
                        </p:par>
                        <p:par>
                          <p:cTn id="60" fill="hold">
                            <p:stCondLst>
                              <p:cond delay="6000"/>
                            </p:stCondLst>
                            <p:childTnLst>
                              <p:par>
                                <p:cTn id="61" presetID="1" presetClass="entr" presetSubtype="0" fill="hold" grpId="0" nodeType="afterEffect">
                                  <p:stCondLst>
                                    <p:cond delay="0"/>
                                  </p:stCondLst>
                                  <p:childTnLst>
                                    <p:set>
                                      <p:cBhvr>
                                        <p:cTn id="62" dur="1" fill="hold">
                                          <p:stCondLst>
                                            <p:cond delay="499"/>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5" grpId="0" animBg="1"/>
      <p:bldP spid="86" grpId="0" animBg="1"/>
      <p:bldP spid="87" grpId="0" animBg="1"/>
      <p:bldP spid="88" grpId="0" animBg="1"/>
      <p:bldP spid="10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191" name="组合 190"/>
          <p:cNvGrpSpPr/>
          <p:nvPr/>
        </p:nvGrpSpPr>
        <p:grpSpPr>
          <a:xfrm>
            <a:off x="4210698" y="4374921"/>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1" name="文本框 60"/>
            <p:cNvSpPr txBox="1"/>
            <p:nvPr/>
          </p:nvSpPr>
          <p:spPr>
            <a:xfrm>
              <a:off x="2335463" y="2651216"/>
              <a:ext cx="1265337" cy="584775"/>
            </a:xfrm>
            <a:prstGeom prst="rect">
              <a:avLst/>
            </a:prstGeom>
            <a:noFill/>
          </p:spPr>
          <p:txBody>
            <a:bodyPr wrap="square" rtlCol="0">
              <a:spAutoFit/>
            </a:bodyPr>
            <a:lstStyle/>
            <a:p>
              <a:pPr algn="ctr"/>
              <a:r>
                <a:rPr lang="en-US" altLang="zh-CN" sz="3200" dirty="0">
                  <a:solidFill>
                    <a:prstClr val="black"/>
                  </a:solidFill>
                  <a:latin typeface="造字工房力黑（非商用）常规体" pitchFamily="50" charset="-122"/>
                  <a:ea typeface="造字工房力黑（非商用）常规体" pitchFamily="50" charset="-122"/>
                </a:rPr>
                <a:t>04</a:t>
              </a:r>
              <a:endParaRPr lang="zh-CN" altLang="en-US" sz="3200" dirty="0">
                <a:solidFill>
                  <a:prstClr val="black"/>
                </a:solidFill>
                <a:latin typeface="造字工房力黑（非商用）常规体" pitchFamily="50" charset="-122"/>
                <a:ea typeface="造字工房力黑（非商用）常规体" pitchFamily="50" charset="-122"/>
              </a:endParaRPr>
            </a:p>
          </p:txBody>
        </p:sp>
        <p:sp>
          <p:nvSpPr>
            <p:cNvPr id="62" name="文本框 61"/>
            <p:cNvSpPr txBox="1"/>
            <p:nvPr/>
          </p:nvSpPr>
          <p:spPr>
            <a:xfrm>
              <a:off x="2018397" y="3079695"/>
              <a:ext cx="1855004" cy="584775"/>
            </a:xfrm>
            <a:prstGeom prst="rect">
              <a:avLst/>
            </a:prstGeom>
            <a:noFill/>
          </p:spPr>
          <p:txBody>
            <a:bodyPr wrap="square" rtlCol="0">
              <a:spAutoFit/>
            </a:bodyPr>
            <a:lstStyle/>
            <a:p>
              <a:pPr algn="ctr"/>
              <a:r>
                <a:rPr lang="zh-CN" altLang="en-US" sz="3200" dirty="0">
                  <a:solidFill>
                    <a:prstClr val="black"/>
                  </a:solidFill>
                  <a:latin typeface="造字工房力黑（非商用）常规体" pitchFamily="50" charset="-122"/>
                  <a:ea typeface="造字工房力黑（非商用）常规体" pitchFamily="50" charset="-122"/>
                </a:rPr>
                <a:t>第四转场</a:t>
              </a:r>
            </a:p>
          </p:txBody>
        </p:sp>
      </p:grpSp>
      <p:grpSp>
        <p:nvGrpSpPr>
          <p:cNvPr id="4" name="组合 3"/>
          <p:cNvGrpSpPr/>
          <p:nvPr/>
        </p:nvGrpSpPr>
        <p:grpSpPr>
          <a:xfrm>
            <a:off x="1683434" y="1763842"/>
            <a:ext cx="8825132" cy="1240097"/>
            <a:chOff x="2536476" y="1763842"/>
            <a:chExt cx="8825132" cy="1240097"/>
          </a:xfrm>
        </p:grpSpPr>
        <p:sp>
          <p:nvSpPr>
            <p:cNvPr id="64" name="文本框 63"/>
            <p:cNvSpPr txBox="1"/>
            <p:nvPr/>
          </p:nvSpPr>
          <p:spPr>
            <a:xfrm>
              <a:off x="5194009" y="2194377"/>
              <a:ext cx="308066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nvGrpSpPr>
            <p:cNvPr id="2" name="组合 1"/>
            <p:cNvGrpSpPr/>
            <p:nvPr/>
          </p:nvGrpSpPr>
          <p:grpSpPr>
            <a:xfrm>
              <a:off x="7801824" y="1763842"/>
              <a:ext cx="281371" cy="419100"/>
              <a:chOff x="11494028" y="448524"/>
              <a:chExt cx="281371" cy="419100"/>
            </a:xfrm>
          </p:grpSpPr>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36476" y="2578181"/>
              <a:ext cx="8825132" cy="425758"/>
            </a:xfrm>
            <a:prstGeom prst="rect">
              <a:avLst/>
            </a:prstGeom>
          </p:spPr>
          <p:txBody>
            <a:bodyPr wrap="square">
              <a:spAutoFit/>
            </a:bodyPr>
            <a:lstStyle/>
            <a:p>
              <a:pPr algn="ctr">
                <a:lnSpc>
                  <a:spcPts val="2600"/>
                </a:lnSpc>
              </a:pPr>
              <a:r>
                <a:rPr lang="en-US" altLang="zh-CN" dirty="0">
                  <a:solidFill>
                    <a:prstClr val="black">
                      <a:lumMod val="75000"/>
                      <a:lumOff val="25000"/>
                    </a:prstClr>
                  </a:solidFill>
                  <a:latin typeface="Agency FB" panose="020B0503020202020204" pitchFamily="34" charset="0"/>
                  <a:cs typeface="Arial" panose="020B0604020202020204" pitchFamily="34" charset="0"/>
                </a:rPr>
                <a:t>The latest seven-part high definition documentary offers insights into the geographical, historical of what Chinese eat.</a:t>
              </a:r>
            </a:p>
          </p:txBody>
        </p:sp>
      </p:grpSp>
      <p:sp>
        <p:nvSpPr>
          <p:cNvPr id="37" name="矩形 36"/>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04</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100" name="Pentagon 22"/>
          <p:cNvSpPr/>
          <p:nvPr/>
        </p:nvSpPr>
        <p:spPr>
          <a:xfrm rot="5400000">
            <a:off x="1028571" y="2275641"/>
            <a:ext cx="1685243" cy="1685243"/>
          </a:xfrm>
          <a:prstGeom prst="homePlate">
            <a:avLst/>
          </a:prstGeom>
          <a:solidFill>
            <a:srgbClr val="D43B20"/>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grpSp>
        <p:nvGrpSpPr>
          <p:cNvPr id="101" name="Group 66"/>
          <p:cNvGrpSpPr/>
          <p:nvPr/>
        </p:nvGrpSpPr>
        <p:grpSpPr>
          <a:xfrm>
            <a:off x="1028571" y="1421317"/>
            <a:ext cx="1685243" cy="807512"/>
            <a:chOff x="771428" y="1600200"/>
            <a:chExt cx="1263932" cy="605634"/>
          </a:xfrm>
        </p:grpSpPr>
        <p:sp>
          <p:nvSpPr>
            <p:cNvPr id="102" name="Down Arrow Callout 24"/>
            <p:cNvSpPr/>
            <p:nvPr/>
          </p:nvSpPr>
          <p:spPr>
            <a:xfrm>
              <a:off x="771428" y="1600200"/>
              <a:ext cx="1263932" cy="605634"/>
            </a:xfrm>
            <a:prstGeom prst="downArrowCallout">
              <a:avLst>
                <a:gd name="adj1" fmla="val 15218"/>
                <a:gd name="adj2" fmla="val 17754"/>
                <a:gd name="adj3" fmla="val 14997"/>
                <a:gd name="adj4" fmla="val 85003"/>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03" name="Text Placeholder 3"/>
            <p:cNvSpPr txBox="1"/>
            <p:nvPr/>
          </p:nvSpPr>
          <p:spPr>
            <a:xfrm flipH="1">
              <a:off x="841646" y="1749414"/>
              <a:ext cx="1123495" cy="23083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2000" dirty="0">
                  <a:solidFill>
                    <a:srgbClr val="FFFFFF"/>
                  </a:solidFill>
                  <a:latin typeface="Agency FB" panose="020B0503020202020204" pitchFamily="34" charset="0"/>
                </a:rPr>
                <a:t>添加标题</a:t>
              </a:r>
              <a:endParaRPr lang="en-US" altLang="zh-CN" sz="2000" dirty="0">
                <a:solidFill>
                  <a:srgbClr val="FFFFFF"/>
                </a:solidFill>
                <a:latin typeface="Agency FB" panose="020B0503020202020204" pitchFamily="34" charset="0"/>
              </a:endParaRPr>
            </a:p>
          </p:txBody>
        </p:sp>
      </p:grpSp>
      <p:sp>
        <p:nvSpPr>
          <p:cNvPr id="104" name="Flowchart: Merge 27"/>
          <p:cNvSpPr/>
          <p:nvPr/>
        </p:nvSpPr>
        <p:spPr>
          <a:xfrm rot="16200000">
            <a:off x="2725169" y="3000620"/>
            <a:ext cx="397371" cy="235288"/>
          </a:xfrm>
          <a:prstGeom prst="flowChartMerg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105" name="Freeform 153"/>
          <p:cNvSpPr/>
          <p:nvPr/>
        </p:nvSpPr>
        <p:spPr bwMode="auto">
          <a:xfrm>
            <a:off x="1568522" y="2577829"/>
            <a:ext cx="605340" cy="602016"/>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06" name="Pentagon 38"/>
          <p:cNvSpPr/>
          <p:nvPr/>
        </p:nvSpPr>
        <p:spPr>
          <a:xfrm rot="16200000">
            <a:off x="3158528" y="2275641"/>
            <a:ext cx="1685243" cy="1685243"/>
          </a:xfrm>
          <a:prstGeom prst="homePlate">
            <a:avLst/>
          </a:prstGeom>
          <a:solidFill>
            <a:srgbClr val="759F81"/>
          </a:solidFill>
          <a:ln>
            <a:noFill/>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07" name="Flowchart: Merge 42"/>
          <p:cNvSpPr/>
          <p:nvPr/>
        </p:nvSpPr>
        <p:spPr>
          <a:xfrm rot="16200000">
            <a:off x="4855128" y="3000620"/>
            <a:ext cx="397371" cy="235288"/>
          </a:xfrm>
          <a:prstGeom prst="flowChartMerg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grpSp>
        <p:nvGrpSpPr>
          <p:cNvPr id="108" name="Group 67"/>
          <p:cNvGrpSpPr/>
          <p:nvPr/>
        </p:nvGrpSpPr>
        <p:grpSpPr>
          <a:xfrm>
            <a:off x="3158528" y="4042804"/>
            <a:ext cx="1685243" cy="807512"/>
            <a:chOff x="2368896" y="3566316"/>
            <a:chExt cx="1263932" cy="605634"/>
          </a:xfrm>
        </p:grpSpPr>
        <p:sp>
          <p:nvSpPr>
            <p:cNvPr id="109" name="Down Arrow Callout 44"/>
            <p:cNvSpPr/>
            <p:nvPr/>
          </p:nvSpPr>
          <p:spPr>
            <a:xfrm flipV="1">
              <a:off x="2368896" y="3566316"/>
              <a:ext cx="1263932" cy="605634"/>
            </a:xfrm>
            <a:prstGeom prst="downArrowCallout">
              <a:avLst>
                <a:gd name="adj1" fmla="val 15218"/>
                <a:gd name="adj2" fmla="val 17754"/>
                <a:gd name="adj3" fmla="val 14997"/>
                <a:gd name="adj4" fmla="val 85003"/>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10" name="Text Placeholder 3"/>
            <p:cNvSpPr txBox="1"/>
            <p:nvPr/>
          </p:nvSpPr>
          <p:spPr>
            <a:xfrm flipH="1">
              <a:off x="2439115" y="3838412"/>
              <a:ext cx="1123495" cy="20774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800" dirty="0">
                  <a:solidFill>
                    <a:srgbClr val="FFFFFF"/>
                  </a:solidFill>
                  <a:latin typeface="Agency FB" panose="020B0503020202020204" pitchFamily="34" charset="0"/>
                </a:rPr>
                <a:t>添加标题</a:t>
              </a:r>
              <a:endParaRPr lang="en-US" altLang="zh-CN" sz="1800" dirty="0">
                <a:solidFill>
                  <a:srgbClr val="FFFFFF"/>
                </a:solidFill>
                <a:latin typeface="Agency FB" panose="020B0503020202020204" pitchFamily="34" charset="0"/>
              </a:endParaRPr>
            </a:p>
          </p:txBody>
        </p:sp>
      </p:grpSp>
      <p:sp>
        <p:nvSpPr>
          <p:cNvPr id="111" name="Pentagon 46"/>
          <p:cNvSpPr/>
          <p:nvPr/>
        </p:nvSpPr>
        <p:spPr>
          <a:xfrm rot="5400000">
            <a:off x="5265084" y="2275641"/>
            <a:ext cx="1685243" cy="1685243"/>
          </a:xfrm>
          <a:prstGeom prst="homePlate">
            <a:avLst/>
          </a:prstGeom>
          <a:solidFill>
            <a:schemeClr val="tx1">
              <a:lumMod val="75000"/>
              <a:lumOff val="25000"/>
            </a:schemeClr>
          </a:solidFill>
          <a:effectLst/>
        </p:spPr>
        <p:style>
          <a:lnRef idx="1">
            <a:schemeClr val="accent3"/>
          </a:lnRef>
          <a:fillRef idx="3">
            <a:schemeClr val="accent3"/>
          </a:fillRef>
          <a:effectRef idx="2">
            <a:schemeClr val="accent3"/>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grpSp>
        <p:nvGrpSpPr>
          <p:cNvPr id="112" name="Group 68"/>
          <p:cNvGrpSpPr/>
          <p:nvPr/>
        </p:nvGrpSpPr>
        <p:grpSpPr>
          <a:xfrm>
            <a:off x="5265084" y="1421317"/>
            <a:ext cx="1685243" cy="807512"/>
            <a:chOff x="3948813" y="1600200"/>
            <a:chExt cx="1263932" cy="605634"/>
          </a:xfrm>
        </p:grpSpPr>
        <p:sp>
          <p:nvSpPr>
            <p:cNvPr id="113" name="Down Arrow Callout 47"/>
            <p:cNvSpPr/>
            <p:nvPr/>
          </p:nvSpPr>
          <p:spPr>
            <a:xfrm>
              <a:off x="3948813" y="1600200"/>
              <a:ext cx="1263932" cy="605634"/>
            </a:xfrm>
            <a:prstGeom prst="downArrowCallout">
              <a:avLst>
                <a:gd name="adj1" fmla="val 15218"/>
                <a:gd name="adj2" fmla="val 17754"/>
                <a:gd name="adj3" fmla="val 14997"/>
                <a:gd name="adj4" fmla="val 8500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14" name="Text Placeholder 3"/>
            <p:cNvSpPr txBox="1"/>
            <p:nvPr/>
          </p:nvSpPr>
          <p:spPr>
            <a:xfrm flipH="1">
              <a:off x="4019031" y="1749414"/>
              <a:ext cx="1123495" cy="23083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2000" dirty="0">
                  <a:solidFill>
                    <a:srgbClr val="FFFFFF"/>
                  </a:solidFill>
                  <a:latin typeface="Agency FB" panose="020B0503020202020204" pitchFamily="34" charset="0"/>
                </a:rPr>
                <a:t>添加标题</a:t>
              </a:r>
              <a:endParaRPr lang="en-US" altLang="zh-CN" sz="2000" dirty="0">
                <a:solidFill>
                  <a:srgbClr val="FFFFFF"/>
                </a:solidFill>
                <a:latin typeface="Agency FB" panose="020B0503020202020204" pitchFamily="34" charset="0"/>
              </a:endParaRPr>
            </a:p>
          </p:txBody>
        </p:sp>
      </p:grpSp>
      <p:sp>
        <p:nvSpPr>
          <p:cNvPr id="115" name="Flowchart: Merge 49"/>
          <p:cNvSpPr/>
          <p:nvPr/>
        </p:nvSpPr>
        <p:spPr>
          <a:xfrm rot="16200000">
            <a:off x="6961683" y="3000620"/>
            <a:ext cx="397371" cy="235288"/>
          </a:xfrm>
          <a:prstGeom prst="flowChartMerg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sp>
        <p:nvSpPr>
          <p:cNvPr id="116" name="Pentagon 51"/>
          <p:cNvSpPr/>
          <p:nvPr/>
        </p:nvSpPr>
        <p:spPr>
          <a:xfrm rot="16200000">
            <a:off x="7395041" y="2275641"/>
            <a:ext cx="1685243" cy="1685243"/>
          </a:xfrm>
          <a:prstGeom prst="homePlate">
            <a:avLst/>
          </a:prstGeom>
          <a:solidFill>
            <a:schemeClr val="tx1">
              <a:lumMod val="65000"/>
              <a:lumOff val="35000"/>
            </a:schemeClr>
          </a:solidFill>
          <a:effectLst/>
        </p:spPr>
        <p:style>
          <a:lnRef idx="1">
            <a:schemeClr val="accent4"/>
          </a:lnRef>
          <a:fillRef idx="3">
            <a:schemeClr val="accent4"/>
          </a:fillRef>
          <a:effectRef idx="2">
            <a:schemeClr val="accent4"/>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17" name="Flowchart: Merge 52"/>
          <p:cNvSpPr/>
          <p:nvPr/>
        </p:nvSpPr>
        <p:spPr>
          <a:xfrm rot="16200000">
            <a:off x="9091640" y="3000620"/>
            <a:ext cx="397371" cy="235288"/>
          </a:xfrm>
          <a:prstGeom prst="flowChartMerg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dirty="0">
              <a:solidFill>
                <a:srgbClr val="FFFFFF"/>
              </a:solidFill>
              <a:latin typeface="Agency FB" panose="020B0503020202020204" pitchFamily="34" charset="0"/>
            </a:endParaRPr>
          </a:p>
        </p:txBody>
      </p:sp>
      <p:grpSp>
        <p:nvGrpSpPr>
          <p:cNvPr id="118" name="Group 69"/>
          <p:cNvGrpSpPr/>
          <p:nvPr/>
        </p:nvGrpSpPr>
        <p:grpSpPr>
          <a:xfrm>
            <a:off x="7395041" y="4042804"/>
            <a:ext cx="1685243" cy="807512"/>
            <a:chOff x="5546281" y="3566316"/>
            <a:chExt cx="1263932" cy="605634"/>
          </a:xfrm>
        </p:grpSpPr>
        <p:sp>
          <p:nvSpPr>
            <p:cNvPr id="119" name="Down Arrow Callout 54"/>
            <p:cNvSpPr/>
            <p:nvPr/>
          </p:nvSpPr>
          <p:spPr>
            <a:xfrm flipV="1">
              <a:off x="5546281" y="3566316"/>
              <a:ext cx="1263932" cy="605634"/>
            </a:xfrm>
            <a:prstGeom prst="downArrowCallout">
              <a:avLst>
                <a:gd name="adj1" fmla="val 15218"/>
                <a:gd name="adj2" fmla="val 17754"/>
                <a:gd name="adj3" fmla="val 14997"/>
                <a:gd name="adj4" fmla="val 8500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20" name="Text Placeholder 3"/>
            <p:cNvSpPr txBox="1"/>
            <p:nvPr/>
          </p:nvSpPr>
          <p:spPr>
            <a:xfrm flipH="1">
              <a:off x="5616500" y="3838412"/>
              <a:ext cx="1123495" cy="207749"/>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800" dirty="0">
                  <a:solidFill>
                    <a:srgbClr val="FFFFFF"/>
                  </a:solidFill>
                  <a:latin typeface="Agency FB" panose="020B0503020202020204" pitchFamily="34" charset="0"/>
                </a:rPr>
                <a:t>添加标题</a:t>
              </a:r>
              <a:endParaRPr lang="en-US" altLang="zh-CN" sz="1800" dirty="0">
                <a:solidFill>
                  <a:srgbClr val="FFFFFF"/>
                </a:solidFill>
                <a:latin typeface="Agency FB" panose="020B0503020202020204" pitchFamily="34" charset="0"/>
              </a:endParaRPr>
            </a:p>
          </p:txBody>
        </p:sp>
      </p:grpSp>
      <p:sp>
        <p:nvSpPr>
          <p:cNvPr id="121" name="Pentagon 57"/>
          <p:cNvSpPr/>
          <p:nvPr/>
        </p:nvSpPr>
        <p:spPr>
          <a:xfrm rot="5400000">
            <a:off x="9478188" y="2275641"/>
            <a:ext cx="1685243" cy="1685243"/>
          </a:xfrm>
          <a:prstGeom prst="homePlate">
            <a:avLst/>
          </a:prstGeom>
          <a:solidFill>
            <a:schemeClr val="tx1">
              <a:lumMod val="50000"/>
              <a:lumOff val="50000"/>
            </a:schemeClr>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grpSp>
        <p:nvGrpSpPr>
          <p:cNvPr id="122" name="Group 70"/>
          <p:cNvGrpSpPr/>
          <p:nvPr/>
        </p:nvGrpSpPr>
        <p:grpSpPr>
          <a:xfrm>
            <a:off x="9478188" y="1421317"/>
            <a:ext cx="1685243" cy="807512"/>
            <a:chOff x="7108641" y="1600200"/>
            <a:chExt cx="1263932" cy="605634"/>
          </a:xfrm>
        </p:grpSpPr>
        <p:sp>
          <p:nvSpPr>
            <p:cNvPr id="123" name="Down Arrow Callout 58"/>
            <p:cNvSpPr/>
            <p:nvPr/>
          </p:nvSpPr>
          <p:spPr>
            <a:xfrm>
              <a:off x="7108641" y="1600200"/>
              <a:ext cx="1263932" cy="605634"/>
            </a:xfrm>
            <a:prstGeom prst="downArrowCallout">
              <a:avLst>
                <a:gd name="adj1" fmla="val 15218"/>
                <a:gd name="adj2" fmla="val 17754"/>
                <a:gd name="adj3" fmla="val 14997"/>
                <a:gd name="adj4" fmla="val 8500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rgbClr val="FFFFFF"/>
                </a:solidFill>
                <a:latin typeface="Agency FB" panose="020B0503020202020204" pitchFamily="34" charset="0"/>
              </a:endParaRPr>
            </a:p>
          </p:txBody>
        </p:sp>
        <p:sp>
          <p:nvSpPr>
            <p:cNvPr id="124" name="Text Placeholder 3"/>
            <p:cNvSpPr txBox="1"/>
            <p:nvPr/>
          </p:nvSpPr>
          <p:spPr>
            <a:xfrm flipH="1">
              <a:off x="7178860" y="1749414"/>
              <a:ext cx="1123495" cy="23083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2000" dirty="0">
                  <a:solidFill>
                    <a:srgbClr val="FFFFFF"/>
                  </a:solidFill>
                  <a:latin typeface="Agency FB" panose="020B0503020202020204" pitchFamily="34" charset="0"/>
                </a:rPr>
                <a:t>添加标题</a:t>
              </a:r>
              <a:endParaRPr lang="en-US" altLang="zh-CN" sz="2000" dirty="0">
                <a:solidFill>
                  <a:srgbClr val="FFFFFF"/>
                </a:solidFill>
                <a:latin typeface="Agency FB" panose="020B0503020202020204" pitchFamily="34" charset="0"/>
              </a:endParaRPr>
            </a:p>
          </p:txBody>
        </p:sp>
      </p:grpSp>
      <p:sp>
        <p:nvSpPr>
          <p:cNvPr id="125" name="Freeform 24"/>
          <p:cNvSpPr>
            <a:spLocks noEditPoints="1"/>
          </p:cNvSpPr>
          <p:nvPr/>
        </p:nvSpPr>
        <p:spPr bwMode="auto">
          <a:xfrm>
            <a:off x="3728101" y="3126173"/>
            <a:ext cx="546100" cy="593032"/>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26" name="Freeform 71"/>
          <p:cNvSpPr>
            <a:spLocks noEditPoints="1"/>
          </p:cNvSpPr>
          <p:nvPr/>
        </p:nvSpPr>
        <p:spPr bwMode="auto">
          <a:xfrm>
            <a:off x="5849055" y="2636479"/>
            <a:ext cx="517303" cy="484717"/>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43" name="Freeform 171"/>
          <p:cNvSpPr/>
          <p:nvPr/>
        </p:nvSpPr>
        <p:spPr bwMode="auto">
          <a:xfrm>
            <a:off x="7989377" y="3238281"/>
            <a:ext cx="496571" cy="359833"/>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44" name="Freeform 56"/>
          <p:cNvSpPr>
            <a:spLocks noEditPoints="1"/>
          </p:cNvSpPr>
          <p:nvPr/>
        </p:nvSpPr>
        <p:spPr bwMode="auto">
          <a:xfrm>
            <a:off x="10064694" y="2656979"/>
            <a:ext cx="512233" cy="443717"/>
          </a:xfrm>
          <a:custGeom>
            <a:avLst/>
            <a:gdLst/>
            <a:ahLst/>
            <a:cxnLst>
              <a:cxn ang="0">
                <a:pos x="67" y="63"/>
              </a:cxn>
              <a:cxn ang="0">
                <a:pos x="0" y="57"/>
              </a:cxn>
              <a:cxn ang="0">
                <a:pos x="7" y="0"/>
              </a:cxn>
              <a:cxn ang="0">
                <a:pos x="73" y="6"/>
              </a:cxn>
              <a:cxn ang="0">
                <a:pos x="15" y="7"/>
              </a:cxn>
              <a:cxn ang="0">
                <a:pos x="8" y="4"/>
              </a:cxn>
              <a:cxn ang="0">
                <a:pos x="5" y="12"/>
              </a:cxn>
              <a:cxn ang="0">
                <a:pos x="13" y="14"/>
              </a:cxn>
              <a:cxn ang="0">
                <a:pos x="15" y="7"/>
              </a:cxn>
              <a:cxn ang="0">
                <a:pos x="13" y="19"/>
              </a:cxn>
              <a:cxn ang="0">
                <a:pos x="5" y="21"/>
              </a:cxn>
              <a:cxn ang="0">
                <a:pos x="8" y="29"/>
              </a:cxn>
              <a:cxn ang="0">
                <a:pos x="15" y="26"/>
              </a:cxn>
              <a:cxn ang="0">
                <a:pos x="15" y="36"/>
              </a:cxn>
              <a:cxn ang="0">
                <a:pos x="8" y="34"/>
              </a:cxn>
              <a:cxn ang="0">
                <a:pos x="5" y="41"/>
              </a:cxn>
              <a:cxn ang="0">
                <a:pos x="13" y="43"/>
              </a:cxn>
              <a:cxn ang="0">
                <a:pos x="15" y="36"/>
              </a:cxn>
              <a:cxn ang="0">
                <a:pos x="13" y="48"/>
              </a:cxn>
              <a:cxn ang="0">
                <a:pos x="5" y="51"/>
              </a:cxn>
              <a:cxn ang="0">
                <a:pos x="8" y="58"/>
              </a:cxn>
              <a:cxn ang="0">
                <a:pos x="15" y="55"/>
              </a:cxn>
              <a:cxn ang="0">
                <a:pos x="54" y="7"/>
              </a:cxn>
              <a:cxn ang="0">
                <a:pos x="22" y="4"/>
              </a:cxn>
              <a:cxn ang="0">
                <a:pos x="20" y="26"/>
              </a:cxn>
              <a:cxn ang="0">
                <a:pos x="51" y="29"/>
              </a:cxn>
              <a:cxn ang="0">
                <a:pos x="54" y="7"/>
              </a:cxn>
              <a:cxn ang="0">
                <a:pos x="51" y="34"/>
              </a:cxn>
              <a:cxn ang="0">
                <a:pos x="20" y="36"/>
              </a:cxn>
              <a:cxn ang="0">
                <a:pos x="22" y="58"/>
              </a:cxn>
              <a:cxn ang="0">
                <a:pos x="54" y="55"/>
              </a:cxn>
              <a:cxn ang="0">
                <a:pos x="68" y="7"/>
              </a:cxn>
              <a:cxn ang="0">
                <a:pos x="61" y="4"/>
              </a:cxn>
              <a:cxn ang="0">
                <a:pos x="59" y="12"/>
              </a:cxn>
              <a:cxn ang="0">
                <a:pos x="66" y="14"/>
              </a:cxn>
              <a:cxn ang="0">
                <a:pos x="68" y="7"/>
              </a:cxn>
              <a:cxn ang="0">
                <a:pos x="66" y="19"/>
              </a:cxn>
              <a:cxn ang="0">
                <a:pos x="59" y="21"/>
              </a:cxn>
              <a:cxn ang="0">
                <a:pos x="61" y="29"/>
              </a:cxn>
              <a:cxn ang="0">
                <a:pos x="68" y="26"/>
              </a:cxn>
              <a:cxn ang="0">
                <a:pos x="68" y="36"/>
              </a:cxn>
              <a:cxn ang="0">
                <a:pos x="61" y="34"/>
              </a:cxn>
              <a:cxn ang="0">
                <a:pos x="59" y="41"/>
              </a:cxn>
              <a:cxn ang="0">
                <a:pos x="66" y="43"/>
              </a:cxn>
              <a:cxn ang="0">
                <a:pos x="68" y="36"/>
              </a:cxn>
              <a:cxn ang="0">
                <a:pos x="66" y="48"/>
              </a:cxn>
              <a:cxn ang="0">
                <a:pos x="59" y="51"/>
              </a:cxn>
              <a:cxn ang="0">
                <a:pos x="61" y="58"/>
              </a:cxn>
              <a:cxn ang="0">
                <a:pos x="68" y="55"/>
              </a:cxn>
            </a:cxnLst>
            <a:rect l="0" t="0" r="r" b="b"/>
            <a:pathLst>
              <a:path w="73" h="63">
                <a:moveTo>
                  <a:pt x="73" y="57"/>
                </a:moveTo>
                <a:cubicBezTo>
                  <a:pt x="73" y="60"/>
                  <a:pt x="71" y="63"/>
                  <a:pt x="67" y="63"/>
                </a:cubicBezTo>
                <a:cubicBezTo>
                  <a:pt x="7" y="63"/>
                  <a:pt x="7" y="63"/>
                  <a:pt x="7" y="63"/>
                </a:cubicBezTo>
                <a:cubicBezTo>
                  <a:pt x="3" y="63"/>
                  <a:pt x="0" y="60"/>
                  <a:pt x="0" y="57"/>
                </a:cubicBezTo>
                <a:cubicBezTo>
                  <a:pt x="0" y="6"/>
                  <a:pt x="0" y="6"/>
                  <a:pt x="0" y="6"/>
                </a:cubicBezTo>
                <a:cubicBezTo>
                  <a:pt x="0" y="2"/>
                  <a:pt x="3" y="0"/>
                  <a:pt x="7" y="0"/>
                </a:cubicBezTo>
                <a:cubicBezTo>
                  <a:pt x="67" y="0"/>
                  <a:pt x="67" y="0"/>
                  <a:pt x="67" y="0"/>
                </a:cubicBezTo>
                <a:cubicBezTo>
                  <a:pt x="71" y="0"/>
                  <a:pt x="73" y="2"/>
                  <a:pt x="73" y="6"/>
                </a:cubicBezTo>
                <a:lnTo>
                  <a:pt x="73" y="57"/>
                </a:lnTo>
                <a:close/>
                <a:moveTo>
                  <a:pt x="15" y="7"/>
                </a:moveTo>
                <a:cubicBezTo>
                  <a:pt x="15" y="6"/>
                  <a:pt x="14" y="4"/>
                  <a:pt x="13" y="4"/>
                </a:cubicBezTo>
                <a:cubicBezTo>
                  <a:pt x="8" y="4"/>
                  <a:pt x="8" y="4"/>
                  <a:pt x="8" y="4"/>
                </a:cubicBezTo>
                <a:cubicBezTo>
                  <a:pt x="6" y="4"/>
                  <a:pt x="5" y="6"/>
                  <a:pt x="5" y="7"/>
                </a:cubicBezTo>
                <a:cubicBezTo>
                  <a:pt x="5" y="12"/>
                  <a:pt x="5" y="12"/>
                  <a:pt x="5" y="12"/>
                </a:cubicBezTo>
                <a:cubicBezTo>
                  <a:pt x="5" y="13"/>
                  <a:pt x="6" y="14"/>
                  <a:pt x="8" y="14"/>
                </a:cubicBezTo>
                <a:cubicBezTo>
                  <a:pt x="13" y="14"/>
                  <a:pt x="13" y="14"/>
                  <a:pt x="13" y="14"/>
                </a:cubicBezTo>
                <a:cubicBezTo>
                  <a:pt x="14" y="14"/>
                  <a:pt x="15" y="13"/>
                  <a:pt x="15" y="12"/>
                </a:cubicBezTo>
                <a:lnTo>
                  <a:pt x="15" y="7"/>
                </a:lnTo>
                <a:close/>
                <a:moveTo>
                  <a:pt x="15" y="21"/>
                </a:moveTo>
                <a:cubicBezTo>
                  <a:pt x="15" y="20"/>
                  <a:pt x="14" y="19"/>
                  <a:pt x="13" y="19"/>
                </a:cubicBezTo>
                <a:cubicBezTo>
                  <a:pt x="8" y="19"/>
                  <a:pt x="8" y="19"/>
                  <a:pt x="8" y="19"/>
                </a:cubicBezTo>
                <a:cubicBezTo>
                  <a:pt x="6" y="19"/>
                  <a:pt x="5" y="20"/>
                  <a:pt x="5" y="21"/>
                </a:cubicBezTo>
                <a:cubicBezTo>
                  <a:pt x="5" y="26"/>
                  <a:pt x="5" y="26"/>
                  <a:pt x="5" y="26"/>
                </a:cubicBezTo>
                <a:cubicBezTo>
                  <a:pt x="5" y="28"/>
                  <a:pt x="6" y="29"/>
                  <a:pt x="8" y="29"/>
                </a:cubicBezTo>
                <a:cubicBezTo>
                  <a:pt x="13" y="29"/>
                  <a:pt x="13" y="29"/>
                  <a:pt x="13" y="29"/>
                </a:cubicBezTo>
                <a:cubicBezTo>
                  <a:pt x="14" y="29"/>
                  <a:pt x="15" y="28"/>
                  <a:pt x="15" y="26"/>
                </a:cubicBezTo>
                <a:lnTo>
                  <a:pt x="15" y="21"/>
                </a:lnTo>
                <a:close/>
                <a:moveTo>
                  <a:pt x="15" y="36"/>
                </a:moveTo>
                <a:cubicBezTo>
                  <a:pt x="15" y="35"/>
                  <a:pt x="14" y="34"/>
                  <a:pt x="13" y="34"/>
                </a:cubicBezTo>
                <a:cubicBezTo>
                  <a:pt x="8" y="34"/>
                  <a:pt x="8" y="34"/>
                  <a:pt x="8" y="34"/>
                </a:cubicBezTo>
                <a:cubicBezTo>
                  <a:pt x="6" y="34"/>
                  <a:pt x="5" y="35"/>
                  <a:pt x="5" y="36"/>
                </a:cubicBezTo>
                <a:cubicBezTo>
                  <a:pt x="5" y="41"/>
                  <a:pt x="5" y="41"/>
                  <a:pt x="5" y="41"/>
                </a:cubicBezTo>
                <a:cubicBezTo>
                  <a:pt x="5" y="42"/>
                  <a:pt x="6" y="43"/>
                  <a:pt x="8" y="43"/>
                </a:cubicBezTo>
                <a:cubicBezTo>
                  <a:pt x="13" y="43"/>
                  <a:pt x="13" y="43"/>
                  <a:pt x="13" y="43"/>
                </a:cubicBezTo>
                <a:cubicBezTo>
                  <a:pt x="14" y="43"/>
                  <a:pt x="15" y="42"/>
                  <a:pt x="15" y="41"/>
                </a:cubicBezTo>
                <a:lnTo>
                  <a:pt x="15" y="36"/>
                </a:lnTo>
                <a:close/>
                <a:moveTo>
                  <a:pt x="15" y="51"/>
                </a:moveTo>
                <a:cubicBezTo>
                  <a:pt x="15" y="49"/>
                  <a:pt x="14" y="48"/>
                  <a:pt x="13" y="48"/>
                </a:cubicBezTo>
                <a:cubicBezTo>
                  <a:pt x="8" y="48"/>
                  <a:pt x="8" y="48"/>
                  <a:pt x="8" y="48"/>
                </a:cubicBezTo>
                <a:cubicBezTo>
                  <a:pt x="6" y="48"/>
                  <a:pt x="5" y="49"/>
                  <a:pt x="5" y="51"/>
                </a:cubicBezTo>
                <a:cubicBezTo>
                  <a:pt x="5" y="55"/>
                  <a:pt x="5" y="55"/>
                  <a:pt x="5" y="55"/>
                </a:cubicBezTo>
                <a:cubicBezTo>
                  <a:pt x="5" y="57"/>
                  <a:pt x="6" y="58"/>
                  <a:pt x="8" y="58"/>
                </a:cubicBezTo>
                <a:cubicBezTo>
                  <a:pt x="13" y="58"/>
                  <a:pt x="13" y="58"/>
                  <a:pt x="13" y="58"/>
                </a:cubicBezTo>
                <a:cubicBezTo>
                  <a:pt x="14" y="58"/>
                  <a:pt x="15" y="57"/>
                  <a:pt x="15" y="55"/>
                </a:cubicBezTo>
                <a:lnTo>
                  <a:pt x="15" y="51"/>
                </a:lnTo>
                <a:close/>
                <a:moveTo>
                  <a:pt x="54" y="7"/>
                </a:moveTo>
                <a:cubicBezTo>
                  <a:pt x="54" y="6"/>
                  <a:pt x="53" y="4"/>
                  <a:pt x="51" y="4"/>
                </a:cubicBezTo>
                <a:cubicBezTo>
                  <a:pt x="22" y="4"/>
                  <a:pt x="22" y="4"/>
                  <a:pt x="22" y="4"/>
                </a:cubicBezTo>
                <a:cubicBezTo>
                  <a:pt x="21" y="4"/>
                  <a:pt x="20" y="6"/>
                  <a:pt x="20" y="7"/>
                </a:cubicBezTo>
                <a:cubicBezTo>
                  <a:pt x="20" y="26"/>
                  <a:pt x="20" y="26"/>
                  <a:pt x="20" y="26"/>
                </a:cubicBezTo>
                <a:cubicBezTo>
                  <a:pt x="20" y="28"/>
                  <a:pt x="21" y="29"/>
                  <a:pt x="22" y="29"/>
                </a:cubicBezTo>
                <a:cubicBezTo>
                  <a:pt x="51" y="29"/>
                  <a:pt x="51" y="29"/>
                  <a:pt x="51" y="29"/>
                </a:cubicBezTo>
                <a:cubicBezTo>
                  <a:pt x="53" y="29"/>
                  <a:pt x="54" y="28"/>
                  <a:pt x="54" y="26"/>
                </a:cubicBezTo>
                <a:lnTo>
                  <a:pt x="54" y="7"/>
                </a:lnTo>
                <a:close/>
                <a:moveTo>
                  <a:pt x="54" y="36"/>
                </a:moveTo>
                <a:cubicBezTo>
                  <a:pt x="54" y="35"/>
                  <a:pt x="53" y="34"/>
                  <a:pt x="51" y="34"/>
                </a:cubicBezTo>
                <a:cubicBezTo>
                  <a:pt x="22" y="34"/>
                  <a:pt x="22" y="34"/>
                  <a:pt x="22" y="34"/>
                </a:cubicBezTo>
                <a:cubicBezTo>
                  <a:pt x="21" y="34"/>
                  <a:pt x="20" y="35"/>
                  <a:pt x="20" y="36"/>
                </a:cubicBezTo>
                <a:cubicBezTo>
                  <a:pt x="20" y="55"/>
                  <a:pt x="20" y="55"/>
                  <a:pt x="20" y="55"/>
                </a:cubicBezTo>
                <a:cubicBezTo>
                  <a:pt x="20" y="57"/>
                  <a:pt x="21" y="58"/>
                  <a:pt x="22" y="58"/>
                </a:cubicBezTo>
                <a:cubicBezTo>
                  <a:pt x="51" y="58"/>
                  <a:pt x="51" y="58"/>
                  <a:pt x="51" y="58"/>
                </a:cubicBezTo>
                <a:cubicBezTo>
                  <a:pt x="53" y="58"/>
                  <a:pt x="54" y="57"/>
                  <a:pt x="54" y="55"/>
                </a:cubicBezTo>
                <a:lnTo>
                  <a:pt x="54" y="36"/>
                </a:lnTo>
                <a:close/>
                <a:moveTo>
                  <a:pt x="68" y="7"/>
                </a:moveTo>
                <a:cubicBezTo>
                  <a:pt x="68" y="6"/>
                  <a:pt x="67" y="4"/>
                  <a:pt x="66" y="4"/>
                </a:cubicBezTo>
                <a:cubicBezTo>
                  <a:pt x="61" y="4"/>
                  <a:pt x="61" y="4"/>
                  <a:pt x="61" y="4"/>
                </a:cubicBezTo>
                <a:cubicBezTo>
                  <a:pt x="60" y="4"/>
                  <a:pt x="59" y="6"/>
                  <a:pt x="59" y="7"/>
                </a:cubicBezTo>
                <a:cubicBezTo>
                  <a:pt x="59" y="12"/>
                  <a:pt x="59" y="12"/>
                  <a:pt x="59" y="12"/>
                </a:cubicBezTo>
                <a:cubicBezTo>
                  <a:pt x="59" y="13"/>
                  <a:pt x="60" y="14"/>
                  <a:pt x="61" y="14"/>
                </a:cubicBezTo>
                <a:cubicBezTo>
                  <a:pt x="66" y="14"/>
                  <a:pt x="66" y="14"/>
                  <a:pt x="66" y="14"/>
                </a:cubicBezTo>
                <a:cubicBezTo>
                  <a:pt x="67" y="14"/>
                  <a:pt x="68" y="13"/>
                  <a:pt x="68" y="12"/>
                </a:cubicBezTo>
                <a:lnTo>
                  <a:pt x="68" y="7"/>
                </a:lnTo>
                <a:close/>
                <a:moveTo>
                  <a:pt x="68" y="21"/>
                </a:moveTo>
                <a:cubicBezTo>
                  <a:pt x="68" y="20"/>
                  <a:pt x="67" y="19"/>
                  <a:pt x="66" y="19"/>
                </a:cubicBezTo>
                <a:cubicBezTo>
                  <a:pt x="61" y="19"/>
                  <a:pt x="61" y="19"/>
                  <a:pt x="61" y="19"/>
                </a:cubicBezTo>
                <a:cubicBezTo>
                  <a:pt x="60" y="19"/>
                  <a:pt x="59" y="20"/>
                  <a:pt x="59" y="21"/>
                </a:cubicBezTo>
                <a:cubicBezTo>
                  <a:pt x="59" y="26"/>
                  <a:pt x="59" y="26"/>
                  <a:pt x="59" y="26"/>
                </a:cubicBezTo>
                <a:cubicBezTo>
                  <a:pt x="59" y="28"/>
                  <a:pt x="60" y="29"/>
                  <a:pt x="61" y="29"/>
                </a:cubicBezTo>
                <a:cubicBezTo>
                  <a:pt x="66" y="29"/>
                  <a:pt x="66" y="29"/>
                  <a:pt x="66" y="29"/>
                </a:cubicBezTo>
                <a:cubicBezTo>
                  <a:pt x="67" y="29"/>
                  <a:pt x="68" y="28"/>
                  <a:pt x="68" y="26"/>
                </a:cubicBezTo>
                <a:lnTo>
                  <a:pt x="68" y="21"/>
                </a:lnTo>
                <a:close/>
                <a:moveTo>
                  <a:pt x="68" y="36"/>
                </a:moveTo>
                <a:cubicBezTo>
                  <a:pt x="68" y="35"/>
                  <a:pt x="67" y="34"/>
                  <a:pt x="66" y="34"/>
                </a:cubicBezTo>
                <a:cubicBezTo>
                  <a:pt x="61" y="34"/>
                  <a:pt x="61" y="34"/>
                  <a:pt x="61" y="34"/>
                </a:cubicBezTo>
                <a:cubicBezTo>
                  <a:pt x="60" y="34"/>
                  <a:pt x="59" y="35"/>
                  <a:pt x="59" y="36"/>
                </a:cubicBezTo>
                <a:cubicBezTo>
                  <a:pt x="59" y="41"/>
                  <a:pt x="59" y="41"/>
                  <a:pt x="59" y="41"/>
                </a:cubicBezTo>
                <a:cubicBezTo>
                  <a:pt x="59" y="42"/>
                  <a:pt x="60" y="43"/>
                  <a:pt x="61" y="43"/>
                </a:cubicBezTo>
                <a:cubicBezTo>
                  <a:pt x="66" y="43"/>
                  <a:pt x="66" y="43"/>
                  <a:pt x="66" y="43"/>
                </a:cubicBezTo>
                <a:cubicBezTo>
                  <a:pt x="67" y="43"/>
                  <a:pt x="68" y="42"/>
                  <a:pt x="68" y="41"/>
                </a:cubicBezTo>
                <a:lnTo>
                  <a:pt x="68" y="36"/>
                </a:lnTo>
                <a:close/>
                <a:moveTo>
                  <a:pt x="68" y="51"/>
                </a:moveTo>
                <a:cubicBezTo>
                  <a:pt x="68" y="49"/>
                  <a:pt x="67" y="48"/>
                  <a:pt x="66" y="48"/>
                </a:cubicBezTo>
                <a:cubicBezTo>
                  <a:pt x="61" y="48"/>
                  <a:pt x="61" y="48"/>
                  <a:pt x="61" y="48"/>
                </a:cubicBezTo>
                <a:cubicBezTo>
                  <a:pt x="60" y="48"/>
                  <a:pt x="59" y="49"/>
                  <a:pt x="59" y="51"/>
                </a:cubicBezTo>
                <a:cubicBezTo>
                  <a:pt x="59" y="55"/>
                  <a:pt x="59" y="55"/>
                  <a:pt x="59" y="55"/>
                </a:cubicBezTo>
                <a:cubicBezTo>
                  <a:pt x="59" y="57"/>
                  <a:pt x="60" y="58"/>
                  <a:pt x="61" y="58"/>
                </a:cubicBezTo>
                <a:cubicBezTo>
                  <a:pt x="66" y="58"/>
                  <a:pt x="66" y="58"/>
                  <a:pt x="66" y="58"/>
                </a:cubicBezTo>
                <a:cubicBezTo>
                  <a:pt x="67" y="58"/>
                  <a:pt x="68" y="57"/>
                  <a:pt x="68" y="55"/>
                </a:cubicBezTo>
                <a:lnTo>
                  <a:pt x="68" y="51"/>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rgbClr val="262626"/>
              </a:solidFill>
              <a:latin typeface="Agency FB" panose="020B0503020202020204" pitchFamily="34" charset="0"/>
            </a:endParaRPr>
          </a:p>
        </p:txBody>
      </p:sp>
      <p:sp>
        <p:nvSpPr>
          <p:cNvPr id="145" name="Rectangle 32"/>
          <p:cNvSpPr/>
          <p:nvPr/>
        </p:nvSpPr>
        <p:spPr>
          <a:xfrm>
            <a:off x="711200" y="5098615"/>
            <a:ext cx="10769600" cy="1199503"/>
          </a:xfrm>
          <a:prstGeom prst="rect">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grpSp>
        <p:nvGrpSpPr>
          <p:cNvPr id="146" name="Group 68"/>
          <p:cNvGrpSpPr/>
          <p:nvPr/>
        </p:nvGrpSpPr>
        <p:grpSpPr>
          <a:xfrm>
            <a:off x="835525" y="5280100"/>
            <a:ext cx="835976" cy="835976"/>
            <a:chOff x="1028276" y="1427062"/>
            <a:chExt cx="839890" cy="839890"/>
          </a:xfrm>
        </p:grpSpPr>
        <p:sp>
          <p:nvSpPr>
            <p:cNvPr id="147" name="Oval 34"/>
            <p:cNvSpPr/>
            <p:nvPr/>
          </p:nvSpPr>
          <p:spPr>
            <a:xfrm>
              <a:off x="1028276" y="1427062"/>
              <a:ext cx="839890" cy="83989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1865" dirty="0">
                <a:solidFill>
                  <a:srgbClr val="FFFFFF"/>
                </a:solidFill>
                <a:latin typeface="Agency FB" panose="020B0503020202020204" pitchFamily="34" charset="0"/>
              </a:endParaRPr>
            </a:p>
          </p:txBody>
        </p:sp>
        <p:sp>
          <p:nvSpPr>
            <p:cNvPr id="148" name="Freeform 42"/>
            <p:cNvSpPr>
              <a:spLocks noEditPoints="1"/>
            </p:cNvSpPr>
            <p:nvPr/>
          </p:nvSpPr>
          <p:spPr bwMode="auto">
            <a:xfrm>
              <a:off x="1296250" y="1716194"/>
              <a:ext cx="303948" cy="2616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sp>
        <p:nvSpPr>
          <p:cNvPr id="149" name="Right Brace 36"/>
          <p:cNvSpPr/>
          <p:nvPr/>
        </p:nvSpPr>
        <p:spPr>
          <a:xfrm>
            <a:off x="1938227" y="5226019"/>
            <a:ext cx="134837" cy="944139"/>
          </a:xfrm>
          <a:prstGeom prst="rightBrace">
            <a:avLst>
              <a:gd name="adj1" fmla="val 54159"/>
              <a:gd name="adj2"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5410"/>
            <a:endParaRPr lang="en-US" sz="2665">
              <a:solidFill>
                <a:srgbClr val="262626"/>
              </a:solidFill>
              <a:latin typeface="Agency FB" panose="020B0503020202020204" pitchFamily="34" charset="0"/>
            </a:endParaRPr>
          </a:p>
        </p:txBody>
      </p:sp>
      <p:sp>
        <p:nvSpPr>
          <p:cNvPr id="150" name="Text Placeholder 3"/>
          <p:cNvSpPr txBox="1"/>
          <p:nvPr/>
        </p:nvSpPr>
        <p:spPr>
          <a:xfrm>
            <a:off x="2298667" y="5236425"/>
            <a:ext cx="9009413" cy="92352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zh-CN" altLang="en-US" b="1" dirty="0">
                <a:solidFill>
                  <a:srgbClr val="FFFFFF"/>
                </a:solidFill>
                <a:latin typeface="Agency FB" panose="020B0503020202020204" pitchFamily="34" charset="0"/>
                <a:cs typeface="+mj-cs"/>
              </a:rPr>
              <a:t>点击添加标题</a:t>
            </a:r>
            <a:br>
              <a:rPr lang="en-US" sz="1465" dirty="0">
                <a:solidFill>
                  <a:srgbClr val="FFFFFF"/>
                </a:solidFill>
                <a:latin typeface="Agency FB" panose="020B0503020202020204" pitchFamily="34" charset="0"/>
                <a:cs typeface="+mj-cs"/>
              </a:rPr>
            </a:br>
            <a:r>
              <a:rPr lang="en-US" sz="1465" dirty="0">
                <a:solidFill>
                  <a:srgbClr val="FFFFFF"/>
                </a:solidFill>
                <a:latin typeface="Agency FB" panose="020B0503020202020204" pitchFamily="34" charset="0"/>
                <a:cs typeface="+mj-cs"/>
              </a:rPr>
              <a:t>There are many variations of passages but the majority have alteration in. </a:t>
            </a:r>
            <a:r>
              <a:rPr lang="en-US" sz="1465" dirty="0">
                <a:solidFill>
                  <a:srgbClr val="FFFFFF"/>
                </a:solidFill>
                <a:latin typeface="Agency FB" panose="020B0503020202020204" pitchFamily="34" charset="0"/>
              </a:rPr>
              <a:t>There are many variations of Lorem Ipsum of the . available, but the majority There are many There are many variations of Lorem Ipsum available, but the</a:t>
            </a:r>
            <a:br>
              <a:rPr lang="en-US" sz="1465" dirty="0">
                <a:solidFill>
                  <a:srgbClr val="FFFFFF"/>
                </a:solidFill>
                <a:latin typeface="Agency FB" panose="020B0503020202020204" pitchFamily="34" charset="0"/>
              </a:rPr>
            </a:br>
            <a:r>
              <a:rPr lang="en-US" sz="1465" dirty="0">
                <a:solidFill>
                  <a:srgbClr val="FFFFFF"/>
                </a:solidFill>
                <a:latin typeface="Agency FB" panose="020B0503020202020204" pitchFamily="34" charset="0"/>
              </a:rPr>
              <a:t> majority There are many</a:t>
            </a:r>
          </a:p>
        </p:txBody>
      </p:sp>
      <p:sp>
        <p:nvSpPr>
          <p:cNvPr id="70" name="矩形 69"/>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500" fill="hold"/>
                                        <p:tgtEl>
                                          <p:spTgt spid="105"/>
                                        </p:tgtEl>
                                        <p:attrNameLst>
                                          <p:attrName>ppt_w</p:attrName>
                                        </p:attrNameLst>
                                      </p:cBhvr>
                                      <p:tavLst>
                                        <p:tav tm="0">
                                          <p:val>
                                            <p:fltVal val="0"/>
                                          </p:val>
                                        </p:tav>
                                        <p:tav tm="100000">
                                          <p:val>
                                            <p:strVal val="#ppt_w"/>
                                          </p:val>
                                        </p:tav>
                                      </p:tavLst>
                                    </p:anim>
                                    <p:anim calcmode="lin" valueType="num">
                                      <p:cBhvr>
                                        <p:cTn id="14" dur="500" fill="hold"/>
                                        <p:tgtEl>
                                          <p:spTgt spid="105"/>
                                        </p:tgtEl>
                                        <p:attrNameLst>
                                          <p:attrName>ppt_h</p:attrName>
                                        </p:attrNameLst>
                                      </p:cBhvr>
                                      <p:tavLst>
                                        <p:tav tm="0">
                                          <p:val>
                                            <p:fltVal val="0"/>
                                          </p:val>
                                        </p:tav>
                                        <p:tav tm="100000">
                                          <p:val>
                                            <p:strVal val="#ppt_h"/>
                                          </p:val>
                                        </p:tav>
                                      </p:tavLst>
                                    </p:anim>
                                    <p:animEffect transition="in" filter="fade">
                                      <p:cBhvr>
                                        <p:cTn id="15" dur="500"/>
                                        <p:tgtEl>
                                          <p:spTgt spid="105"/>
                                        </p:tgtEl>
                                      </p:cBhvr>
                                    </p:animEffect>
                                  </p:childTnLst>
                                </p:cTn>
                              </p:par>
                            </p:childTnLst>
                          </p:cTn>
                        </p:par>
                        <p:par>
                          <p:cTn id="16" fill="hold">
                            <p:stCondLst>
                              <p:cond delay="1000"/>
                            </p:stCondLst>
                            <p:childTnLst>
                              <p:par>
                                <p:cTn id="17" presetID="2" presetClass="entr" presetSubtype="1" accel="50000" decel="50000"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additive="base">
                                        <p:cTn id="19" dur="500" fill="hold"/>
                                        <p:tgtEl>
                                          <p:spTgt spid="101"/>
                                        </p:tgtEl>
                                        <p:attrNameLst>
                                          <p:attrName>ppt_x</p:attrName>
                                        </p:attrNameLst>
                                      </p:cBhvr>
                                      <p:tavLst>
                                        <p:tav tm="0">
                                          <p:val>
                                            <p:strVal val="#ppt_x"/>
                                          </p:val>
                                        </p:tav>
                                        <p:tav tm="100000">
                                          <p:val>
                                            <p:strVal val="#ppt_x"/>
                                          </p:val>
                                        </p:tav>
                                      </p:tavLst>
                                    </p:anim>
                                    <p:anim calcmode="lin" valueType="num">
                                      <p:cBhvr additive="base">
                                        <p:cTn id="20" dur="500" fill="hold"/>
                                        <p:tgtEl>
                                          <p:spTgt spid="101"/>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04"/>
                                        </p:tgtEl>
                                        <p:attrNameLst>
                                          <p:attrName>style.visibility</p:attrName>
                                        </p:attrNameLst>
                                      </p:cBhvr>
                                      <p:to>
                                        <p:strVal val="visible"/>
                                      </p:to>
                                    </p:set>
                                    <p:animEffect transition="in" filter="wipe(left)">
                                      <p:cBhvr>
                                        <p:cTn id="24" dur="500"/>
                                        <p:tgtEl>
                                          <p:spTgt spid="10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p:cTn id="28" dur="500" fill="hold"/>
                                        <p:tgtEl>
                                          <p:spTgt spid="106"/>
                                        </p:tgtEl>
                                        <p:attrNameLst>
                                          <p:attrName>ppt_w</p:attrName>
                                        </p:attrNameLst>
                                      </p:cBhvr>
                                      <p:tavLst>
                                        <p:tav tm="0">
                                          <p:val>
                                            <p:fltVal val="0"/>
                                          </p:val>
                                        </p:tav>
                                        <p:tav tm="100000">
                                          <p:val>
                                            <p:strVal val="#ppt_w"/>
                                          </p:val>
                                        </p:tav>
                                      </p:tavLst>
                                    </p:anim>
                                    <p:anim calcmode="lin" valueType="num">
                                      <p:cBhvr>
                                        <p:cTn id="29" dur="500" fill="hold"/>
                                        <p:tgtEl>
                                          <p:spTgt spid="106"/>
                                        </p:tgtEl>
                                        <p:attrNameLst>
                                          <p:attrName>ppt_h</p:attrName>
                                        </p:attrNameLst>
                                      </p:cBhvr>
                                      <p:tavLst>
                                        <p:tav tm="0">
                                          <p:val>
                                            <p:fltVal val="0"/>
                                          </p:val>
                                        </p:tav>
                                        <p:tav tm="100000">
                                          <p:val>
                                            <p:strVal val="#ppt_h"/>
                                          </p:val>
                                        </p:tav>
                                      </p:tavLst>
                                    </p:anim>
                                    <p:animEffect transition="in" filter="fade">
                                      <p:cBhvr>
                                        <p:cTn id="30" dur="500"/>
                                        <p:tgtEl>
                                          <p:spTgt spid="10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25"/>
                                        </p:tgtEl>
                                        <p:attrNameLst>
                                          <p:attrName>style.visibility</p:attrName>
                                        </p:attrNameLst>
                                      </p:cBhvr>
                                      <p:to>
                                        <p:strVal val="visible"/>
                                      </p:to>
                                    </p:set>
                                    <p:anim calcmode="lin" valueType="num">
                                      <p:cBhvr>
                                        <p:cTn id="34" dur="500" fill="hold"/>
                                        <p:tgtEl>
                                          <p:spTgt spid="125"/>
                                        </p:tgtEl>
                                        <p:attrNameLst>
                                          <p:attrName>ppt_w</p:attrName>
                                        </p:attrNameLst>
                                      </p:cBhvr>
                                      <p:tavLst>
                                        <p:tav tm="0">
                                          <p:val>
                                            <p:fltVal val="0"/>
                                          </p:val>
                                        </p:tav>
                                        <p:tav tm="100000">
                                          <p:val>
                                            <p:strVal val="#ppt_w"/>
                                          </p:val>
                                        </p:tav>
                                      </p:tavLst>
                                    </p:anim>
                                    <p:anim calcmode="lin" valueType="num">
                                      <p:cBhvr>
                                        <p:cTn id="35" dur="500" fill="hold"/>
                                        <p:tgtEl>
                                          <p:spTgt spid="125"/>
                                        </p:tgtEl>
                                        <p:attrNameLst>
                                          <p:attrName>ppt_h</p:attrName>
                                        </p:attrNameLst>
                                      </p:cBhvr>
                                      <p:tavLst>
                                        <p:tav tm="0">
                                          <p:val>
                                            <p:fltVal val="0"/>
                                          </p:val>
                                        </p:tav>
                                        <p:tav tm="100000">
                                          <p:val>
                                            <p:strVal val="#ppt_h"/>
                                          </p:val>
                                        </p:tav>
                                      </p:tavLst>
                                    </p:anim>
                                    <p:animEffect transition="in" filter="fade">
                                      <p:cBhvr>
                                        <p:cTn id="36" dur="500"/>
                                        <p:tgtEl>
                                          <p:spTgt spid="125"/>
                                        </p:tgtEl>
                                      </p:cBhvr>
                                    </p:animEffect>
                                  </p:childTnLst>
                                </p:cTn>
                              </p:par>
                            </p:childTnLst>
                          </p:cTn>
                        </p:par>
                        <p:par>
                          <p:cTn id="37" fill="hold">
                            <p:stCondLst>
                              <p:cond delay="3000"/>
                            </p:stCondLst>
                            <p:childTnLst>
                              <p:par>
                                <p:cTn id="38" presetID="2" presetClass="entr" presetSubtype="4" accel="50000" decel="50000" fill="hold" nodeType="afterEffect">
                                  <p:stCondLst>
                                    <p:cond delay="0"/>
                                  </p:stCondLst>
                                  <p:childTnLst>
                                    <p:set>
                                      <p:cBhvr>
                                        <p:cTn id="39" dur="1" fill="hold">
                                          <p:stCondLst>
                                            <p:cond delay="0"/>
                                          </p:stCondLst>
                                        </p:cTn>
                                        <p:tgtEl>
                                          <p:spTgt spid="108"/>
                                        </p:tgtEl>
                                        <p:attrNameLst>
                                          <p:attrName>style.visibility</p:attrName>
                                        </p:attrNameLst>
                                      </p:cBhvr>
                                      <p:to>
                                        <p:strVal val="visible"/>
                                      </p:to>
                                    </p:set>
                                    <p:anim calcmode="lin" valueType="num">
                                      <p:cBhvr additive="base">
                                        <p:cTn id="40" dur="500" fill="hold"/>
                                        <p:tgtEl>
                                          <p:spTgt spid="108"/>
                                        </p:tgtEl>
                                        <p:attrNameLst>
                                          <p:attrName>ppt_x</p:attrName>
                                        </p:attrNameLst>
                                      </p:cBhvr>
                                      <p:tavLst>
                                        <p:tav tm="0">
                                          <p:val>
                                            <p:strVal val="#ppt_x"/>
                                          </p:val>
                                        </p:tav>
                                        <p:tav tm="100000">
                                          <p:val>
                                            <p:strVal val="#ppt_x"/>
                                          </p:val>
                                        </p:tav>
                                      </p:tavLst>
                                    </p:anim>
                                    <p:anim calcmode="lin" valueType="num">
                                      <p:cBhvr additive="base">
                                        <p:cTn id="41" dur="500" fill="hold"/>
                                        <p:tgtEl>
                                          <p:spTgt spid="10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left)">
                                      <p:cBhvr>
                                        <p:cTn id="45" dur="500"/>
                                        <p:tgtEl>
                                          <p:spTgt spid="107"/>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 calcmode="lin" valueType="num">
                                      <p:cBhvr>
                                        <p:cTn id="49" dur="500" fill="hold"/>
                                        <p:tgtEl>
                                          <p:spTgt spid="111"/>
                                        </p:tgtEl>
                                        <p:attrNameLst>
                                          <p:attrName>ppt_w</p:attrName>
                                        </p:attrNameLst>
                                      </p:cBhvr>
                                      <p:tavLst>
                                        <p:tav tm="0">
                                          <p:val>
                                            <p:fltVal val="0"/>
                                          </p:val>
                                        </p:tav>
                                        <p:tav tm="100000">
                                          <p:val>
                                            <p:strVal val="#ppt_w"/>
                                          </p:val>
                                        </p:tav>
                                      </p:tavLst>
                                    </p:anim>
                                    <p:anim calcmode="lin" valueType="num">
                                      <p:cBhvr>
                                        <p:cTn id="50" dur="500" fill="hold"/>
                                        <p:tgtEl>
                                          <p:spTgt spid="111"/>
                                        </p:tgtEl>
                                        <p:attrNameLst>
                                          <p:attrName>ppt_h</p:attrName>
                                        </p:attrNameLst>
                                      </p:cBhvr>
                                      <p:tavLst>
                                        <p:tav tm="0">
                                          <p:val>
                                            <p:fltVal val="0"/>
                                          </p:val>
                                        </p:tav>
                                        <p:tav tm="100000">
                                          <p:val>
                                            <p:strVal val="#ppt_h"/>
                                          </p:val>
                                        </p:tav>
                                      </p:tavLst>
                                    </p:anim>
                                    <p:animEffect transition="in" filter="fade">
                                      <p:cBhvr>
                                        <p:cTn id="51" dur="500"/>
                                        <p:tgtEl>
                                          <p:spTgt spid="111"/>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 calcmode="lin" valueType="num">
                                      <p:cBhvr>
                                        <p:cTn id="55" dur="500" fill="hold"/>
                                        <p:tgtEl>
                                          <p:spTgt spid="126"/>
                                        </p:tgtEl>
                                        <p:attrNameLst>
                                          <p:attrName>ppt_w</p:attrName>
                                        </p:attrNameLst>
                                      </p:cBhvr>
                                      <p:tavLst>
                                        <p:tav tm="0">
                                          <p:val>
                                            <p:fltVal val="0"/>
                                          </p:val>
                                        </p:tav>
                                        <p:tav tm="100000">
                                          <p:val>
                                            <p:strVal val="#ppt_w"/>
                                          </p:val>
                                        </p:tav>
                                      </p:tavLst>
                                    </p:anim>
                                    <p:anim calcmode="lin" valueType="num">
                                      <p:cBhvr>
                                        <p:cTn id="56" dur="500" fill="hold"/>
                                        <p:tgtEl>
                                          <p:spTgt spid="126"/>
                                        </p:tgtEl>
                                        <p:attrNameLst>
                                          <p:attrName>ppt_h</p:attrName>
                                        </p:attrNameLst>
                                      </p:cBhvr>
                                      <p:tavLst>
                                        <p:tav tm="0">
                                          <p:val>
                                            <p:fltVal val="0"/>
                                          </p:val>
                                        </p:tav>
                                        <p:tav tm="100000">
                                          <p:val>
                                            <p:strVal val="#ppt_h"/>
                                          </p:val>
                                        </p:tav>
                                      </p:tavLst>
                                    </p:anim>
                                    <p:animEffect transition="in" filter="fade">
                                      <p:cBhvr>
                                        <p:cTn id="57" dur="500"/>
                                        <p:tgtEl>
                                          <p:spTgt spid="126"/>
                                        </p:tgtEl>
                                      </p:cBhvr>
                                    </p:animEffect>
                                  </p:childTnLst>
                                </p:cTn>
                              </p:par>
                            </p:childTnLst>
                          </p:cTn>
                        </p:par>
                        <p:par>
                          <p:cTn id="58" fill="hold">
                            <p:stCondLst>
                              <p:cond delay="5000"/>
                            </p:stCondLst>
                            <p:childTnLst>
                              <p:par>
                                <p:cTn id="59" presetID="2" presetClass="entr" presetSubtype="1" accel="50000" decel="50000" fill="hold"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additive="base">
                                        <p:cTn id="61" dur="500" fill="hold"/>
                                        <p:tgtEl>
                                          <p:spTgt spid="112"/>
                                        </p:tgtEl>
                                        <p:attrNameLst>
                                          <p:attrName>ppt_x</p:attrName>
                                        </p:attrNameLst>
                                      </p:cBhvr>
                                      <p:tavLst>
                                        <p:tav tm="0">
                                          <p:val>
                                            <p:strVal val="#ppt_x"/>
                                          </p:val>
                                        </p:tav>
                                        <p:tav tm="100000">
                                          <p:val>
                                            <p:strVal val="#ppt_x"/>
                                          </p:val>
                                        </p:tav>
                                      </p:tavLst>
                                    </p:anim>
                                    <p:anim calcmode="lin" valueType="num">
                                      <p:cBhvr additive="base">
                                        <p:cTn id="62" dur="500" fill="hold"/>
                                        <p:tgtEl>
                                          <p:spTgt spid="112"/>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15"/>
                                        </p:tgtEl>
                                        <p:attrNameLst>
                                          <p:attrName>style.visibility</p:attrName>
                                        </p:attrNameLst>
                                      </p:cBhvr>
                                      <p:to>
                                        <p:strVal val="visible"/>
                                      </p:to>
                                    </p:set>
                                    <p:animEffect transition="in" filter="wipe(left)">
                                      <p:cBhvr>
                                        <p:cTn id="66" dur="500"/>
                                        <p:tgtEl>
                                          <p:spTgt spid="115"/>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116"/>
                                        </p:tgtEl>
                                        <p:attrNameLst>
                                          <p:attrName>style.visibility</p:attrName>
                                        </p:attrNameLst>
                                      </p:cBhvr>
                                      <p:to>
                                        <p:strVal val="visible"/>
                                      </p:to>
                                    </p:set>
                                    <p:anim calcmode="lin" valueType="num">
                                      <p:cBhvr>
                                        <p:cTn id="70" dur="500" fill="hold"/>
                                        <p:tgtEl>
                                          <p:spTgt spid="116"/>
                                        </p:tgtEl>
                                        <p:attrNameLst>
                                          <p:attrName>ppt_w</p:attrName>
                                        </p:attrNameLst>
                                      </p:cBhvr>
                                      <p:tavLst>
                                        <p:tav tm="0">
                                          <p:val>
                                            <p:fltVal val="0"/>
                                          </p:val>
                                        </p:tav>
                                        <p:tav tm="100000">
                                          <p:val>
                                            <p:strVal val="#ppt_w"/>
                                          </p:val>
                                        </p:tav>
                                      </p:tavLst>
                                    </p:anim>
                                    <p:anim calcmode="lin" valueType="num">
                                      <p:cBhvr>
                                        <p:cTn id="71" dur="500" fill="hold"/>
                                        <p:tgtEl>
                                          <p:spTgt spid="116"/>
                                        </p:tgtEl>
                                        <p:attrNameLst>
                                          <p:attrName>ppt_h</p:attrName>
                                        </p:attrNameLst>
                                      </p:cBhvr>
                                      <p:tavLst>
                                        <p:tav tm="0">
                                          <p:val>
                                            <p:fltVal val="0"/>
                                          </p:val>
                                        </p:tav>
                                        <p:tav tm="100000">
                                          <p:val>
                                            <p:strVal val="#ppt_h"/>
                                          </p:val>
                                        </p:tav>
                                      </p:tavLst>
                                    </p:anim>
                                    <p:animEffect transition="in" filter="fade">
                                      <p:cBhvr>
                                        <p:cTn id="72" dur="500"/>
                                        <p:tgtEl>
                                          <p:spTgt spid="116"/>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43"/>
                                        </p:tgtEl>
                                        <p:attrNameLst>
                                          <p:attrName>style.visibility</p:attrName>
                                        </p:attrNameLst>
                                      </p:cBhvr>
                                      <p:to>
                                        <p:strVal val="visible"/>
                                      </p:to>
                                    </p:set>
                                    <p:anim calcmode="lin" valueType="num">
                                      <p:cBhvr>
                                        <p:cTn id="76" dur="500" fill="hold"/>
                                        <p:tgtEl>
                                          <p:spTgt spid="143"/>
                                        </p:tgtEl>
                                        <p:attrNameLst>
                                          <p:attrName>ppt_w</p:attrName>
                                        </p:attrNameLst>
                                      </p:cBhvr>
                                      <p:tavLst>
                                        <p:tav tm="0">
                                          <p:val>
                                            <p:fltVal val="0"/>
                                          </p:val>
                                        </p:tav>
                                        <p:tav tm="100000">
                                          <p:val>
                                            <p:strVal val="#ppt_w"/>
                                          </p:val>
                                        </p:tav>
                                      </p:tavLst>
                                    </p:anim>
                                    <p:anim calcmode="lin" valueType="num">
                                      <p:cBhvr>
                                        <p:cTn id="77" dur="500" fill="hold"/>
                                        <p:tgtEl>
                                          <p:spTgt spid="143"/>
                                        </p:tgtEl>
                                        <p:attrNameLst>
                                          <p:attrName>ppt_h</p:attrName>
                                        </p:attrNameLst>
                                      </p:cBhvr>
                                      <p:tavLst>
                                        <p:tav tm="0">
                                          <p:val>
                                            <p:fltVal val="0"/>
                                          </p:val>
                                        </p:tav>
                                        <p:tav tm="100000">
                                          <p:val>
                                            <p:strVal val="#ppt_h"/>
                                          </p:val>
                                        </p:tav>
                                      </p:tavLst>
                                    </p:anim>
                                    <p:animEffect transition="in" filter="fade">
                                      <p:cBhvr>
                                        <p:cTn id="78" dur="500"/>
                                        <p:tgtEl>
                                          <p:spTgt spid="143"/>
                                        </p:tgtEl>
                                      </p:cBhvr>
                                    </p:animEffect>
                                  </p:childTnLst>
                                </p:cTn>
                              </p:par>
                            </p:childTnLst>
                          </p:cTn>
                        </p:par>
                        <p:par>
                          <p:cTn id="79" fill="hold">
                            <p:stCondLst>
                              <p:cond delay="7000"/>
                            </p:stCondLst>
                            <p:childTnLst>
                              <p:par>
                                <p:cTn id="80" presetID="2" presetClass="entr" presetSubtype="4" accel="50000" decel="50000" fill="hold" nodeType="afterEffect">
                                  <p:stCondLst>
                                    <p:cond delay="0"/>
                                  </p:stCondLst>
                                  <p:childTnLst>
                                    <p:set>
                                      <p:cBhvr>
                                        <p:cTn id="81" dur="1" fill="hold">
                                          <p:stCondLst>
                                            <p:cond delay="0"/>
                                          </p:stCondLst>
                                        </p:cTn>
                                        <p:tgtEl>
                                          <p:spTgt spid="118"/>
                                        </p:tgtEl>
                                        <p:attrNameLst>
                                          <p:attrName>style.visibility</p:attrName>
                                        </p:attrNameLst>
                                      </p:cBhvr>
                                      <p:to>
                                        <p:strVal val="visible"/>
                                      </p:to>
                                    </p:set>
                                    <p:anim calcmode="lin" valueType="num">
                                      <p:cBhvr additive="base">
                                        <p:cTn id="82" dur="500" fill="hold"/>
                                        <p:tgtEl>
                                          <p:spTgt spid="118"/>
                                        </p:tgtEl>
                                        <p:attrNameLst>
                                          <p:attrName>ppt_x</p:attrName>
                                        </p:attrNameLst>
                                      </p:cBhvr>
                                      <p:tavLst>
                                        <p:tav tm="0">
                                          <p:val>
                                            <p:strVal val="#ppt_x"/>
                                          </p:val>
                                        </p:tav>
                                        <p:tav tm="100000">
                                          <p:val>
                                            <p:strVal val="#ppt_x"/>
                                          </p:val>
                                        </p:tav>
                                      </p:tavLst>
                                    </p:anim>
                                    <p:anim calcmode="lin" valueType="num">
                                      <p:cBhvr additive="base">
                                        <p:cTn id="83" dur="500" fill="hold"/>
                                        <p:tgtEl>
                                          <p:spTgt spid="118"/>
                                        </p:tgtEl>
                                        <p:attrNameLst>
                                          <p:attrName>ppt_y</p:attrName>
                                        </p:attrNameLst>
                                      </p:cBhvr>
                                      <p:tavLst>
                                        <p:tav tm="0">
                                          <p:val>
                                            <p:strVal val="1+#ppt_h/2"/>
                                          </p:val>
                                        </p:tav>
                                        <p:tav tm="100000">
                                          <p:val>
                                            <p:strVal val="#ppt_y"/>
                                          </p:val>
                                        </p:tav>
                                      </p:tavLst>
                                    </p:anim>
                                  </p:childTnLst>
                                </p:cTn>
                              </p:par>
                            </p:childTnLst>
                          </p:cTn>
                        </p:par>
                        <p:par>
                          <p:cTn id="84" fill="hold">
                            <p:stCondLst>
                              <p:cond delay="7500"/>
                            </p:stCondLst>
                            <p:childTnLst>
                              <p:par>
                                <p:cTn id="85" presetID="22" presetClass="entr" presetSubtype="8" fill="hold" grpId="0" nodeType="after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wipe(left)">
                                      <p:cBhvr>
                                        <p:cTn id="87" dur="500"/>
                                        <p:tgtEl>
                                          <p:spTgt spid="117"/>
                                        </p:tgtEl>
                                      </p:cBhvr>
                                    </p:animEffect>
                                  </p:childTnLst>
                                </p:cTn>
                              </p:par>
                            </p:childTnLst>
                          </p:cTn>
                        </p:par>
                        <p:par>
                          <p:cTn id="88" fill="hold">
                            <p:stCondLst>
                              <p:cond delay="8000"/>
                            </p:stCondLst>
                            <p:childTnLst>
                              <p:par>
                                <p:cTn id="89" presetID="53" presetClass="entr" presetSubtype="16" fill="hold" grpId="0" nodeType="afterEffect">
                                  <p:stCondLst>
                                    <p:cond delay="0"/>
                                  </p:stCondLst>
                                  <p:childTnLst>
                                    <p:set>
                                      <p:cBhvr>
                                        <p:cTn id="90" dur="1" fill="hold">
                                          <p:stCondLst>
                                            <p:cond delay="0"/>
                                          </p:stCondLst>
                                        </p:cTn>
                                        <p:tgtEl>
                                          <p:spTgt spid="121"/>
                                        </p:tgtEl>
                                        <p:attrNameLst>
                                          <p:attrName>style.visibility</p:attrName>
                                        </p:attrNameLst>
                                      </p:cBhvr>
                                      <p:to>
                                        <p:strVal val="visible"/>
                                      </p:to>
                                    </p:set>
                                    <p:anim calcmode="lin" valueType="num">
                                      <p:cBhvr>
                                        <p:cTn id="91" dur="500" fill="hold"/>
                                        <p:tgtEl>
                                          <p:spTgt spid="121"/>
                                        </p:tgtEl>
                                        <p:attrNameLst>
                                          <p:attrName>ppt_w</p:attrName>
                                        </p:attrNameLst>
                                      </p:cBhvr>
                                      <p:tavLst>
                                        <p:tav tm="0">
                                          <p:val>
                                            <p:fltVal val="0"/>
                                          </p:val>
                                        </p:tav>
                                        <p:tav tm="100000">
                                          <p:val>
                                            <p:strVal val="#ppt_w"/>
                                          </p:val>
                                        </p:tav>
                                      </p:tavLst>
                                    </p:anim>
                                    <p:anim calcmode="lin" valueType="num">
                                      <p:cBhvr>
                                        <p:cTn id="92" dur="500" fill="hold"/>
                                        <p:tgtEl>
                                          <p:spTgt spid="121"/>
                                        </p:tgtEl>
                                        <p:attrNameLst>
                                          <p:attrName>ppt_h</p:attrName>
                                        </p:attrNameLst>
                                      </p:cBhvr>
                                      <p:tavLst>
                                        <p:tav tm="0">
                                          <p:val>
                                            <p:fltVal val="0"/>
                                          </p:val>
                                        </p:tav>
                                        <p:tav tm="100000">
                                          <p:val>
                                            <p:strVal val="#ppt_h"/>
                                          </p:val>
                                        </p:tav>
                                      </p:tavLst>
                                    </p:anim>
                                    <p:animEffect transition="in" filter="fade">
                                      <p:cBhvr>
                                        <p:cTn id="93" dur="500"/>
                                        <p:tgtEl>
                                          <p:spTgt spid="121"/>
                                        </p:tgtEl>
                                      </p:cBhvr>
                                    </p:animEffect>
                                  </p:childTnLst>
                                </p:cTn>
                              </p:par>
                            </p:childTnLst>
                          </p:cTn>
                        </p:par>
                        <p:par>
                          <p:cTn id="94" fill="hold">
                            <p:stCondLst>
                              <p:cond delay="8500"/>
                            </p:stCondLst>
                            <p:childTnLst>
                              <p:par>
                                <p:cTn id="95" presetID="53" presetClass="entr" presetSubtype="16" fill="hold" grpId="0" nodeType="afterEffect">
                                  <p:stCondLst>
                                    <p:cond delay="0"/>
                                  </p:stCondLst>
                                  <p:childTnLst>
                                    <p:set>
                                      <p:cBhvr>
                                        <p:cTn id="96" dur="1" fill="hold">
                                          <p:stCondLst>
                                            <p:cond delay="0"/>
                                          </p:stCondLst>
                                        </p:cTn>
                                        <p:tgtEl>
                                          <p:spTgt spid="144"/>
                                        </p:tgtEl>
                                        <p:attrNameLst>
                                          <p:attrName>style.visibility</p:attrName>
                                        </p:attrNameLst>
                                      </p:cBhvr>
                                      <p:to>
                                        <p:strVal val="visible"/>
                                      </p:to>
                                    </p:set>
                                    <p:anim calcmode="lin" valueType="num">
                                      <p:cBhvr>
                                        <p:cTn id="97" dur="500" fill="hold"/>
                                        <p:tgtEl>
                                          <p:spTgt spid="144"/>
                                        </p:tgtEl>
                                        <p:attrNameLst>
                                          <p:attrName>ppt_w</p:attrName>
                                        </p:attrNameLst>
                                      </p:cBhvr>
                                      <p:tavLst>
                                        <p:tav tm="0">
                                          <p:val>
                                            <p:fltVal val="0"/>
                                          </p:val>
                                        </p:tav>
                                        <p:tav tm="100000">
                                          <p:val>
                                            <p:strVal val="#ppt_w"/>
                                          </p:val>
                                        </p:tav>
                                      </p:tavLst>
                                    </p:anim>
                                    <p:anim calcmode="lin" valueType="num">
                                      <p:cBhvr>
                                        <p:cTn id="98" dur="500" fill="hold"/>
                                        <p:tgtEl>
                                          <p:spTgt spid="144"/>
                                        </p:tgtEl>
                                        <p:attrNameLst>
                                          <p:attrName>ppt_h</p:attrName>
                                        </p:attrNameLst>
                                      </p:cBhvr>
                                      <p:tavLst>
                                        <p:tav tm="0">
                                          <p:val>
                                            <p:fltVal val="0"/>
                                          </p:val>
                                        </p:tav>
                                        <p:tav tm="100000">
                                          <p:val>
                                            <p:strVal val="#ppt_h"/>
                                          </p:val>
                                        </p:tav>
                                      </p:tavLst>
                                    </p:anim>
                                    <p:animEffect transition="in" filter="fade">
                                      <p:cBhvr>
                                        <p:cTn id="99" dur="500"/>
                                        <p:tgtEl>
                                          <p:spTgt spid="144"/>
                                        </p:tgtEl>
                                      </p:cBhvr>
                                    </p:animEffect>
                                  </p:childTnLst>
                                </p:cTn>
                              </p:par>
                            </p:childTnLst>
                          </p:cTn>
                        </p:par>
                        <p:par>
                          <p:cTn id="100" fill="hold">
                            <p:stCondLst>
                              <p:cond delay="9000"/>
                            </p:stCondLst>
                            <p:childTnLst>
                              <p:par>
                                <p:cTn id="101" presetID="2" presetClass="entr" presetSubtype="1" accel="50000" decel="50000" fill="hold" nodeType="afterEffect">
                                  <p:stCondLst>
                                    <p:cond delay="0"/>
                                  </p:stCondLst>
                                  <p:childTnLst>
                                    <p:set>
                                      <p:cBhvr>
                                        <p:cTn id="102" dur="1" fill="hold">
                                          <p:stCondLst>
                                            <p:cond delay="0"/>
                                          </p:stCondLst>
                                        </p:cTn>
                                        <p:tgtEl>
                                          <p:spTgt spid="122"/>
                                        </p:tgtEl>
                                        <p:attrNameLst>
                                          <p:attrName>style.visibility</p:attrName>
                                        </p:attrNameLst>
                                      </p:cBhvr>
                                      <p:to>
                                        <p:strVal val="visible"/>
                                      </p:to>
                                    </p:set>
                                    <p:anim calcmode="lin" valueType="num">
                                      <p:cBhvr additive="base">
                                        <p:cTn id="103" dur="500" fill="hold"/>
                                        <p:tgtEl>
                                          <p:spTgt spid="122"/>
                                        </p:tgtEl>
                                        <p:attrNameLst>
                                          <p:attrName>ppt_x</p:attrName>
                                        </p:attrNameLst>
                                      </p:cBhvr>
                                      <p:tavLst>
                                        <p:tav tm="0">
                                          <p:val>
                                            <p:strVal val="#ppt_x"/>
                                          </p:val>
                                        </p:tav>
                                        <p:tav tm="100000">
                                          <p:val>
                                            <p:strVal val="#ppt_x"/>
                                          </p:val>
                                        </p:tav>
                                      </p:tavLst>
                                    </p:anim>
                                    <p:anim calcmode="lin" valueType="num">
                                      <p:cBhvr additive="base">
                                        <p:cTn id="104" dur="500" fill="hold"/>
                                        <p:tgtEl>
                                          <p:spTgt spid="122"/>
                                        </p:tgtEl>
                                        <p:attrNameLst>
                                          <p:attrName>ppt_y</p:attrName>
                                        </p:attrNameLst>
                                      </p:cBhvr>
                                      <p:tavLst>
                                        <p:tav tm="0">
                                          <p:val>
                                            <p:strVal val="0-#ppt_h/2"/>
                                          </p:val>
                                        </p:tav>
                                        <p:tav tm="100000">
                                          <p:val>
                                            <p:strVal val="#ppt_y"/>
                                          </p:val>
                                        </p:tav>
                                      </p:tavLst>
                                    </p:anim>
                                  </p:childTnLst>
                                </p:cTn>
                              </p:par>
                            </p:childTnLst>
                          </p:cTn>
                        </p:par>
                        <p:par>
                          <p:cTn id="105" fill="hold">
                            <p:stCondLst>
                              <p:cond delay="9500"/>
                            </p:stCondLst>
                            <p:childTnLst>
                              <p:par>
                                <p:cTn id="106" presetID="22" presetClass="entr" presetSubtype="8" fill="hold" grpId="0" nodeType="afterEffect">
                                  <p:stCondLst>
                                    <p:cond delay="0"/>
                                  </p:stCondLst>
                                  <p:childTnLst>
                                    <p:set>
                                      <p:cBhvr>
                                        <p:cTn id="107" dur="1" fill="hold">
                                          <p:stCondLst>
                                            <p:cond delay="0"/>
                                          </p:stCondLst>
                                        </p:cTn>
                                        <p:tgtEl>
                                          <p:spTgt spid="145"/>
                                        </p:tgtEl>
                                        <p:attrNameLst>
                                          <p:attrName>style.visibility</p:attrName>
                                        </p:attrNameLst>
                                      </p:cBhvr>
                                      <p:to>
                                        <p:strVal val="visible"/>
                                      </p:to>
                                    </p:set>
                                    <p:animEffect transition="in" filter="wipe(left)">
                                      <p:cBhvr>
                                        <p:cTn id="108" dur="500"/>
                                        <p:tgtEl>
                                          <p:spTgt spid="145"/>
                                        </p:tgtEl>
                                      </p:cBhvr>
                                    </p:animEffect>
                                  </p:childTnLst>
                                </p:cTn>
                              </p:par>
                            </p:childTnLst>
                          </p:cTn>
                        </p:par>
                        <p:par>
                          <p:cTn id="109" fill="hold">
                            <p:stCondLst>
                              <p:cond delay="10000"/>
                            </p:stCondLst>
                            <p:childTnLst>
                              <p:par>
                                <p:cTn id="110" presetID="53" presetClass="entr" presetSubtype="16" fill="hold" nodeType="afterEffect">
                                  <p:stCondLst>
                                    <p:cond delay="0"/>
                                  </p:stCondLst>
                                  <p:childTnLst>
                                    <p:set>
                                      <p:cBhvr>
                                        <p:cTn id="111" dur="1" fill="hold">
                                          <p:stCondLst>
                                            <p:cond delay="0"/>
                                          </p:stCondLst>
                                        </p:cTn>
                                        <p:tgtEl>
                                          <p:spTgt spid="146"/>
                                        </p:tgtEl>
                                        <p:attrNameLst>
                                          <p:attrName>style.visibility</p:attrName>
                                        </p:attrNameLst>
                                      </p:cBhvr>
                                      <p:to>
                                        <p:strVal val="visible"/>
                                      </p:to>
                                    </p:set>
                                    <p:anim calcmode="lin" valueType="num">
                                      <p:cBhvr>
                                        <p:cTn id="112" dur="500" fill="hold"/>
                                        <p:tgtEl>
                                          <p:spTgt spid="146"/>
                                        </p:tgtEl>
                                        <p:attrNameLst>
                                          <p:attrName>ppt_w</p:attrName>
                                        </p:attrNameLst>
                                      </p:cBhvr>
                                      <p:tavLst>
                                        <p:tav tm="0">
                                          <p:val>
                                            <p:fltVal val="0"/>
                                          </p:val>
                                        </p:tav>
                                        <p:tav tm="100000">
                                          <p:val>
                                            <p:strVal val="#ppt_w"/>
                                          </p:val>
                                        </p:tav>
                                      </p:tavLst>
                                    </p:anim>
                                    <p:anim calcmode="lin" valueType="num">
                                      <p:cBhvr>
                                        <p:cTn id="113" dur="500" fill="hold"/>
                                        <p:tgtEl>
                                          <p:spTgt spid="146"/>
                                        </p:tgtEl>
                                        <p:attrNameLst>
                                          <p:attrName>ppt_h</p:attrName>
                                        </p:attrNameLst>
                                      </p:cBhvr>
                                      <p:tavLst>
                                        <p:tav tm="0">
                                          <p:val>
                                            <p:fltVal val="0"/>
                                          </p:val>
                                        </p:tav>
                                        <p:tav tm="100000">
                                          <p:val>
                                            <p:strVal val="#ppt_h"/>
                                          </p:val>
                                        </p:tav>
                                      </p:tavLst>
                                    </p:anim>
                                    <p:animEffect transition="in" filter="fade">
                                      <p:cBhvr>
                                        <p:cTn id="114" dur="500"/>
                                        <p:tgtEl>
                                          <p:spTgt spid="146"/>
                                        </p:tgtEl>
                                      </p:cBhvr>
                                    </p:animEffect>
                                  </p:childTnLst>
                                </p:cTn>
                              </p:par>
                            </p:childTnLst>
                          </p:cTn>
                        </p:par>
                        <p:par>
                          <p:cTn id="115" fill="hold">
                            <p:stCondLst>
                              <p:cond delay="10500"/>
                            </p:stCondLst>
                            <p:childTnLst>
                              <p:par>
                                <p:cTn id="116" presetID="22" presetClass="entr" presetSubtype="8" fill="hold" grpId="0" nodeType="afterEffect">
                                  <p:stCondLst>
                                    <p:cond delay="0"/>
                                  </p:stCondLst>
                                  <p:childTnLst>
                                    <p:set>
                                      <p:cBhvr>
                                        <p:cTn id="117" dur="1" fill="hold">
                                          <p:stCondLst>
                                            <p:cond delay="0"/>
                                          </p:stCondLst>
                                        </p:cTn>
                                        <p:tgtEl>
                                          <p:spTgt spid="149"/>
                                        </p:tgtEl>
                                        <p:attrNameLst>
                                          <p:attrName>style.visibility</p:attrName>
                                        </p:attrNameLst>
                                      </p:cBhvr>
                                      <p:to>
                                        <p:strVal val="visible"/>
                                      </p:to>
                                    </p:set>
                                    <p:animEffect transition="in" filter="wipe(left)">
                                      <p:cBhvr>
                                        <p:cTn id="118" dur="500"/>
                                        <p:tgtEl>
                                          <p:spTgt spid="149"/>
                                        </p:tgtEl>
                                      </p:cBhvr>
                                    </p:animEffect>
                                  </p:childTnLst>
                                </p:cTn>
                              </p:par>
                            </p:childTnLst>
                          </p:cTn>
                        </p:par>
                        <p:par>
                          <p:cTn id="119" fill="hold">
                            <p:stCondLst>
                              <p:cond delay="11000"/>
                            </p:stCondLst>
                            <p:childTnLst>
                              <p:par>
                                <p:cTn id="120" presetID="22" presetClass="entr" presetSubtype="8" fill="hold" grpId="0" nodeType="afterEffect">
                                  <p:stCondLst>
                                    <p:cond delay="0"/>
                                  </p:stCondLst>
                                  <p:childTnLst>
                                    <p:set>
                                      <p:cBhvr>
                                        <p:cTn id="121" dur="1" fill="hold">
                                          <p:stCondLst>
                                            <p:cond delay="0"/>
                                          </p:stCondLst>
                                        </p:cTn>
                                        <p:tgtEl>
                                          <p:spTgt spid="150"/>
                                        </p:tgtEl>
                                        <p:attrNameLst>
                                          <p:attrName>style.visibility</p:attrName>
                                        </p:attrNameLst>
                                      </p:cBhvr>
                                      <p:to>
                                        <p:strVal val="visible"/>
                                      </p:to>
                                    </p:set>
                                    <p:animEffect transition="in" filter="wipe(left)">
                                      <p:cBhvr>
                                        <p:cTn id="122" dur="500"/>
                                        <p:tgtEl>
                                          <p:spTgt spid="150"/>
                                        </p:tgtEl>
                                      </p:cBhvr>
                                    </p:animEffect>
                                  </p:childTnLst>
                                </p:cTn>
                              </p:par>
                            </p:childTnLst>
                          </p:cTn>
                        </p:par>
                        <p:par>
                          <p:cTn id="123" fill="hold">
                            <p:stCondLst>
                              <p:cond delay="11500"/>
                            </p:stCondLst>
                            <p:childTnLst>
                              <p:par>
                                <p:cTn id="124" presetID="1" presetClass="entr" presetSubtype="0" fill="hold" grpId="0" nodeType="afterEffect">
                                  <p:stCondLst>
                                    <p:cond delay="0"/>
                                  </p:stCondLst>
                                  <p:childTnLst>
                                    <p:set>
                                      <p:cBhvr>
                                        <p:cTn id="125" dur="1" fill="hold">
                                          <p:stCondLst>
                                            <p:cond delay="499"/>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4" grpId="0" animBg="1"/>
      <p:bldP spid="105" grpId="0" animBg="1"/>
      <p:bldP spid="106" grpId="0" animBg="1"/>
      <p:bldP spid="107" grpId="0" animBg="1"/>
      <p:bldP spid="111" grpId="0" animBg="1"/>
      <p:bldP spid="115" grpId="0" animBg="1"/>
      <p:bldP spid="116" grpId="0" animBg="1"/>
      <p:bldP spid="117" grpId="0" animBg="1"/>
      <p:bldP spid="121" grpId="0" animBg="1"/>
      <p:bldP spid="125" grpId="0" animBg="1"/>
      <p:bldP spid="126" grpId="0" animBg="1"/>
      <p:bldP spid="143" grpId="0" animBg="1"/>
      <p:bldP spid="144" grpId="0" animBg="1"/>
      <p:bldP spid="145" grpId="0" animBg="1"/>
      <p:bldP spid="149" grpId="0" animBg="1"/>
      <p:bldP spid="150" grpId="0"/>
      <p:bldP spid="7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04</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70" name="Freeform 5"/>
          <p:cNvSpPr/>
          <p:nvPr/>
        </p:nvSpPr>
        <p:spPr bwMode="auto">
          <a:xfrm>
            <a:off x="3977787" y="1657349"/>
            <a:ext cx="4216400" cy="4210051"/>
          </a:xfrm>
          <a:custGeom>
            <a:avLst/>
            <a:gdLst/>
            <a:ahLst/>
            <a:cxnLst>
              <a:cxn ang="0">
                <a:pos x="673" y="673"/>
              </a:cxn>
              <a:cxn ang="0">
                <a:pos x="394" y="788"/>
              </a:cxn>
              <a:cxn ang="0">
                <a:pos x="115" y="673"/>
              </a:cxn>
              <a:cxn ang="0">
                <a:pos x="0" y="394"/>
              </a:cxn>
              <a:cxn ang="0">
                <a:pos x="115" y="115"/>
              </a:cxn>
              <a:cxn ang="0">
                <a:pos x="394" y="0"/>
              </a:cxn>
              <a:cxn ang="0">
                <a:pos x="673" y="115"/>
              </a:cxn>
              <a:cxn ang="0">
                <a:pos x="789" y="394"/>
              </a:cxn>
              <a:cxn ang="0">
                <a:pos x="673" y="673"/>
              </a:cxn>
            </a:cxnLst>
            <a:rect l="0" t="0" r="r" b="b"/>
            <a:pathLst>
              <a:path w="789" h="788">
                <a:moveTo>
                  <a:pt x="673" y="673"/>
                </a:moveTo>
                <a:cubicBezTo>
                  <a:pt x="596" y="750"/>
                  <a:pt x="503" y="788"/>
                  <a:pt x="394" y="788"/>
                </a:cubicBezTo>
                <a:cubicBezTo>
                  <a:pt x="285" y="788"/>
                  <a:pt x="192" y="750"/>
                  <a:pt x="115" y="673"/>
                </a:cubicBezTo>
                <a:cubicBezTo>
                  <a:pt x="38" y="596"/>
                  <a:pt x="0" y="503"/>
                  <a:pt x="0" y="394"/>
                </a:cubicBezTo>
                <a:cubicBezTo>
                  <a:pt x="0" y="285"/>
                  <a:pt x="38" y="192"/>
                  <a:pt x="115" y="115"/>
                </a:cubicBezTo>
                <a:cubicBezTo>
                  <a:pt x="192" y="38"/>
                  <a:pt x="285" y="0"/>
                  <a:pt x="394" y="0"/>
                </a:cubicBezTo>
                <a:cubicBezTo>
                  <a:pt x="503" y="0"/>
                  <a:pt x="596" y="38"/>
                  <a:pt x="673" y="115"/>
                </a:cubicBezTo>
                <a:cubicBezTo>
                  <a:pt x="750" y="192"/>
                  <a:pt x="789" y="285"/>
                  <a:pt x="789" y="394"/>
                </a:cubicBezTo>
                <a:cubicBezTo>
                  <a:pt x="789" y="503"/>
                  <a:pt x="750" y="596"/>
                  <a:pt x="673" y="673"/>
                </a:cubicBezTo>
                <a:close/>
              </a:path>
            </a:pathLst>
          </a:custGeom>
          <a:solidFill>
            <a:schemeClr val="tx2">
              <a:lumMod val="10000"/>
              <a:lumOff val="90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1" name="Freeform 6"/>
          <p:cNvSpPr/>
          <p:nvPr/>
        </p:nvSpPr>
        <p:spPr bwMode="auto">
          <a:xfrm>
            <a:off x="5175503" y="2849035"/>
            <a:ext cx="1823085" cy="1826683"/>
          </a:xfrm>
          <a:custGeom>
            <a:avLst/>
            <a:gdLst/>
            <a:ahLst/>
            <a:cxnLst>
              <a:cxn ang="0">
                <a:pos x="342" y="59"/>
              </a:cxn>
              <a:cxn ang="0">
                <a:pos x="401" y="201"/>
              </a:cxn>
              <a:cxn ang="0">
                <a:pos x="342" y="343"/>
              </a:cxn>
              <a:cxn ang="0">
                <a:pos x="200" y="402"/>
              </a:cxn>
              <a:cxn ang="0">
                <a:pos x="59" y="343"/>
              </a:cxn>
              <a:cxn ang="0">
                <a:pos x="0" y="201"/>
              </a:cxn>
              <a:cxn ang="0">
                <a:pos x="59" y="59"/>
              </a:cxn>
              <a:cxn ang="0">
                <a:pos x="200" y="0"/>
              </a:cxn>
              <a:cxn ang="0">
                <a:pos x="342" y="59"/>
              </a:cxn>
            </a:cxnLst>
            <a:rect l="0" t="0" r="r" b="b"/>
            <a:pathLst>
              <a:path w="401" h="402">
                <a:moveTo>
                  <a:pt x="342" y="59"/>
                </a:moveTo>
                <a:cubicBezTo>
                  <a:pt x="381" y="98"/>
                  <a:pt x="401" y="146"/>
                  <a:pt x="401" y="201"/>
                </a:cubicBezTo>
                <a:cubicBezTo>
                  <a:pt x="401" y="256"/>
                  <a:pt x="381" y="304"/>
                  <a:pt x="342" y="343"/>
                </a:cubicBezTo>
                <a:cubicBezTo>
                  <a:pt x="303" y="382"/>
                  <a:pt x="256" y="402"/>
                  <a:pt x="200" y="402"/>
                </a:cubicBezTo>
                <a:cubicBezTo>
                  <a:pt x="145" y="402"/>
                  <a:pt x="98" y="382"/>
                  <a:pt x="59" y="343"/>
                </a:cubicBezTo>
                <a:cubicBezTo>
                  <a:pt x="19" y="304"/>
                  <a:pt x="0" y="256"/>
                  <a:pt x="0" y="201"/>
                </a:cubicBezTo>
                <a:cubicBezTo>
                  <a:pt x="0" y="146"/>
                  <a:pt x="19" y="98"/>
                  <a:pt x="59" y="59"/>
                </a:cubicBezTo>
                <a:cubicBezTo>
                  <a:pt x="98" y="20"/>
                  <a:pt x="145" y="0"/>
                  <a:pt x="200" y="0"/>
                </a:cubicBezTo>
                <a:cubicBezTo>
                  <a:pt x="256" y="0"/>
                  <a:pt x="303" y="20"/>
                  <a:pt x="342" y="59"/>
                </a:cubicBezTo>
                <a:close/>
              </a:path>
            </a:pathLst>
          </a:custGeom>
          <a:solidFill>
            <a:schemeClr val="tx1">
              <a:lumMod val="25000"/>
              <a:lumOff val="7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2" name="Freeform 7"/>
          <p:cNvSpPr/>
          <p:nvPr/>
        </p:nvSpPr>
        <p:spPr bwMode="auto">
          <a:xfrm>
            <a:off x="7163369" y="2849034"/>
            <a:ext cx="872067" cy="1816100"/>
          </a:xfrm>
          <a:custGeom>
            <a:avLst/>
            <a:gdLst/>
            <a:ahLst/>
            <a:cxnLst>
              <a:cxn ang="0">
                <a:pos x="0" y="69"/>
              </a:cxn>
              <a:cxn ang="0">
                <a:pos x="121" y="0"/>
              </a:cxn>
              <a:cxn ang="0">
                <a:pos x="163" y="171"/>
              </a:cxn>
              <a:cxn ang="0">
                <a:pos x="123" y="340"/>
              </a:cxn>
              <a:cxn ang="0">
                <a:pos x="1" y="270"/>
              </a:cxn>
              <a:cxn ang="0">
                <a:pos x="23" y="171"/>
              </a:cxn>
              <a:cxn ang="0">
                <a:pos x="0" y="69"/>
              </a:cxn>
            </a:cxnLst>
            <a:rect l="0" t="0" r="r" b="b"/>
            <a:pathLst>
              <a:path w="163" h="340">
                <a:moveTo>
                  <a:pt x="0" y="69"/>
                </a:moveTo>
                <a:cubicBezTo>
                  <a:pt x="121" y="0"/>
                  <a:pt x="121" y="0"/>
                  <a:pt x="121" y="0"/>
                </a:cubicBezTo>
                <a:cubicBezTo>
                  <a:pt x="149" y="51"/>
                  <a:pt x="163" y="108"/>
                  <a:pt x="163" y="171"/>
                </a:cubicBezTo>
                <a:cubicBezTo>
                  <a:pt x="163" y="233"/>
                  <a:pt x="150" y="289"/>
                  <a:pt x="123" y="340"/>
                </a:cubicBezTo>
                <a:cubicBezTo>
                  <a:pt x="1" y="270"/>
                  <a:pt x="1" y="270"/>
                  <a:pt x="1" y="270"/>
                </a:cubicBezTo>
                <a:cubicBezTo>
                  <a:pt x="16" y="240"/>
                  <a:pt x="23" y="207"/>
                  <a:pt x="23" y="171"/>
                </a:cubicBezTo>
                <a:cubicBezTo>
                  <a:pt x="23" y="134"/>
                  <a:pt x="15" y="100"/>
                  <a:pt x="0" y="69"/>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3" name="Freeform 8"/>
          <p:cNvSpPr/>
          <p:nvPr/>
        </p:nvSpPr>
        <p:spPr bwMode="auto">
          <a:xfrm>
            <a:off x="6147369" y="1818216"/>
            <a:ext cx="1608667" cy="1303867"/>
          </a:xfrm>
          <a:custGeom>
            <a:avLst/>
            <a:gdLst/>
            <a:ahLst/>
            <a:cxnLst>
              <a:cxn ang="0">
                <a:pos x="301" y="175"/>
              </a:cxn>
              <a:cxn ang="0">
                <a:pos x="179" y="244"/>
              </a:cxn>
              <a:cxn ang="0">
                <a:pos x="147" y="205"/>
              </a:cxn>
              <a:cxn ang="0">
                <a:pos x="0" y="139"/>
              </a:cxn>
              <a:cxn ang="0">
                <a:pos x="0" y="0"/>
              </a:cxn>
              <a:cxn ang="0">
                <a:pos x="246" y="106"/>
              </a:cxn>
              <a:cxn ang="0">
                <a:pos x="301" y="175"/>
              </a:cxn>
            </a:cxnLst>
            <a:rect l="0" t="0" r="r" b="b"/>
            <a:pathLst>
              <a:path w="301" h="244">
                <a:moveTo>
                  <a:pt x="301" y="175"/>
                </a:moveTo>
                <a:cubicBezTo>
                  <a:pt x="179" y="244"/>
                  <a:pt x="179" y="244"/>
                  <a:pt x="179" y="244"/>
                </a:cubicBezTo>
                <a:cubicBezTo>
                  <a:pt x="170" y="230"/>
                  <a:pt x="160" y="217"/>
                  <a:pt x="147" y="205"/>
                </a:cubicBezTo>
                <a:cubicBezTo>
                  <a:pt x="106" y="164"/>
                  <a:pt x="57" y="142"/>
                  <a:pt x="0" y="139"/>
                </a:cubicBezTo>
                <a:cubicBezTo>
                  <a:pt x="0" y="0"/>
                  <a:pt x="0" y="0"/>
                  <a:pt x="0" y="0"/>
                </a:cubicBezTo>
                <a:cubicBezTo>
                  <a:pt x="96" y="2"/>
                  <a:pt x="178" y="38"/>
                  <a:pt x="246" y="106"/>
                </a:cubicBezTo>
                <a:cubicBezTo>
                  <a:pt x="268" y="128"/>
                  <a:pt x="286" y="150"/>
                  <a:pt x="301" y="175"/>
                </a:cubicBezTo>
                <a:close/>
              </a:path>
            </a:pathLst>
          </a:custGeom>
          <a:solidFill>
            <a:srgbClr val="759F8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4" name="Freeform 9"/>
          <p:cNvSpPr/>
          <p:nvPr/>
        </p:nvSpPr>
        <p:spPr bwMode="auto">
          <a:xfrm>
            <a:off x="6147370" y="4394201"/>
            <a:ext cx="1615017" cy="1318684"/>
          </a:xfrm>
          <a:custGeom>
            <a:avLst/>
            <a:gdLst/>
            <a:ahLst/>
            <a:cxnLst>
              <a:cxn ang="0">
                <a:pos x="246" y="140"/>
              </a:cxn>
              <a:cxn ang="0">
                <a:pos x="0" y="247"/>
              </a:cxn>
              <a:cxn ang="0">
                <a:pos x="0" y="107"/>
              </a:cxn>
              <a:cxn ang="0">
                <a:pos x="147" y="41"/>
              </a:cxn>
              <a:cxn ang="0">
                <a:pos x="180" y="0"/>
              </a:cxn>
              <a:cxn ang="0">
                <a:pos x="302" y="70"/>
              </a:cxn>
              <a:cxn ang="0">
                <a:pos x="246" y="140"/>
              </a:cxn>
            </a:cxnLst>
            <a:rect l="0" t="0" r="r" b="b"/>
            <a:pathLst>
              <a:path w="302" h="247">
                <a:moveTo>
                  <a:pt x="246" y="140"/>
                </a:moveTo>
                <a:cubicBezTo>
                  <a:pt x="178" y="208"/>
                  <a:pt x="96" y="244"/>
                  <a:pt x="0" y="247"/>
                </a:cubicBezTo>
                <a:cubicBezTo>
                  <a:pt x="0" y="107"/>
                  <a:pt x="0" y="107"/>
                  <a:pt x="0" y="107"/>
                </a:cubicBezTo>
                <a:cubicBezTo>
                  <a:pt x="57" y="104"/>
                  <a:pt x="106" y="82"/>
                  <a:pt x="147" y="41"/>
                </a:cubicBezTo>
                <a:cubicBezTo>
                  <a:pt x="160" y="28"/>
                  <a:pt x="171" y="15"/>
                  <a:pt x="180" y="0"/>
                </a:cubicBezTo>
                <a:cubicBezTo>
                  <a:pt x="302" y="70"/>
                  <a:pt x="302" y="70"/>
                  <a:pt x="302" y="70"/>
                </a:cubicBezTo>
                <a:cubicBezTo>
                  <a:pt x="287" y="95"/>
                  <a:pt x="268" y="118"/>
                  <a:pt x="246" y="140"/>
                </a:cubicBezTo>
                <a:close/>
              </a:path>
            </a:pathLst>
          </a:custGeom>
          <a:solidFill>
            <a:srgbClr val="D43B20"/>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5" name="Freeform 10"/>
          <p:cNvSpPr/>
          <p:nvPr/>
        </p:nvSpPr>
        <p:spPr bwMode="auto">
          <a:xfrm>
            <a:off x="4443454" y="1818217"/>
            <a:ext cx="1576917" cy="1265767"/>
          </a:xfrm>
          <a:custGeom>
            <a:avLst/>
            <a:gdLst/>
            <a:ahLst/>
            <a:cxnLst>
              <a:cxn ang="0">
                <a:pos x="148" y="205"/>
              </a:cxn>
              <a:cxn ang="0">
                <a:pos x="121" y="237"/>
              </a:cxn>
              <a:cxn ang="0">
                <a:pos x="0" y="167"/>
              </a:cxn>
              <a:cxn ang="0">
                <a:pos x="49" y="106"/>
              </a:cxn>
              <a:cxn ang="0">
                <a:pos x="295" y="0"/>
              </a:cxn>
              <a:cxn ang="0">
                <a:pos x="295" y="139"/>
              </a:cxn>
              <a:cxn ang="0">
                <a:pos x="148" y="205"/>
              </a:cxn>
            </a:cxnLst>
            <a:rect l="0" t="0" r="r" b="b"/>
            <a:pathLst>
              <a:path w="295" h="237">
                <a:moveTo>
                  <a:pt x="148" y="205"/>
                </a:moveTo>
                <a:cubicBezTo>
                  <a:pt x="138" y="215"/>
                  <a:pt x="129" y="226"/>
                  <a:pt x="121" y="237"/>
                </a:cubicBezTo>
                <a:cubicBezTo>
                  <a:pt x="0" y="167"/>
                  <a:pt x="0" y="167"/>
                  <a:pt x="0" y="167"/>
                </a:cubicBezTo>
                <a:cubicBezTo>
                  <a:pt x="14" y="145"/>
                  <a:pt x="30" y="125"/>
                  <a:pt x="49" y="106"/>
                </a:cubicBezTo>
                <a:cubicBezTo>
                  <a:pt x="118" y="38"/>
                  <a:pt x="200" y="2"/>
                  <a:pt x="295" y="0"/>
                </a:cubicBezTo>
                <a:cubicBezTo>
                  <a:pt x="295" y="139"/>
                  <a:pt x="295" y="139"/>
                  <a:pt x="295" y="139"/>
                </a:cubicBezTo>
                <a:cubicBezTo>
                  <a:pt x="238" y="142"/>
                  <a:pt x="189" y="164"/>
                  <a:pt x="148" y="205"/>
                </a:cubicBezTo>
                <a:close/>
              </a:path>
            </a:pathLst>
          </a:custGeom>
          <a:solidFill>
            <a:srgbClr val="D43B20"/>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6" name="Freeform 11"/>
          <p:cNvSpPr/>
          <p:nvPr/>
        </p:nvSpPr>
        <p:spPr bwMode="auto">
          <a:xfrm>
            <a:off x="4138653" y="2821516"/>
            <a:ext cx="882651" cy="1864784"/>
          </a:xfrm>
          <a:custGeom>
            <a:avLst/>
            <a:gdLst/>
            <a:ahLst/>
            <a:cxnLst>
              <a:cxn ang="0">
                <a:pos x="165" y="70"/>
              </a:cxn>
              <a:cxn ang="0">
                <a:pos x="139" y="176"/>
              </a:cxn>
              <a:cxn ang="0">
                <a:pos x="164" y="280"/>
              </a:cxn>
              <a:cxn ang="0">
                <a:pos x="42" y="349"/>
              </a:cxn>
              <a:cxn ang="0">
                <a:pos x="0" y="176"/>
              </a:cxn>
              <a:cxn ang="0">
                <a:pos x="44" y="0"/>
              </a:cxn>
              <a:cxn ang="0">
                <a:pos x="165" y="70"/>
              </a:cxn>
            </a:cxnLst>
            <a:rect l="0" t="0" r="r" b="b"/>
            <a:pathLst>
              <a:path w="165" h="349">
                <a:moveTo>
                  <a:pt x="165" y="70"/>
                </a:moveTo>
                <a:cubicBezTo>
                  <a:pt x="148" y="102"/>
                  <a:pt x="139" y="137"/>
                  <a:pt x="139" y="176"/>
                </a:cubicBezTo>
                <a:cubicBezTo>
                  <a:pt x="139" y="214"/>
                  <a:pt x="147" y="249"/>
                  <a:pt x="164" y="280"/>
                </a:cubicBezTo>
                <a:cubicBezTo>
                  <a:pt x="42" y="349"/>
                  <a:pt x="42" y="349"/>
                  <a:pt x="42" y="349"/>
                </a:cubicBezTo>
                <a:cubicBezTo>
                  <a:pt x="14" y="298"/>
                  <a:pt x="0" y="240"/>
                  <a:pt x="0" y="176"/>
                </a:cubicBezTo>
                <a:cubicBezTo>
                  <a:pt x="0" y="112"/>
                  <a:pt x="14" y="53"/>
                  <a:pt x="44" y="0"/>
                </a:cubicBezTo>
                <a:lnTo>
                  <a:pt x="165" y="70"/>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7" name="Freeform 12"/>
          <p:cNvSpPr/>
          <p:nvPr/>
        </p:nvSpPr>
        <p:spPr bwMode="auto">
          <a:xfrm>
            <a:off x="4422287" y="4415367"/>
            <a:ext cx="1598084" cy="1297517"/>
          </a:xfrm>
          <a:custGeom>
            <a:avLst/>
            <a:gdLst/>
            <a:ahLst/>
            <a:cxnLst>
              <a:cxn ang="0">
                <a:pos x="0" y="70"/>
              </a:cxn>
              <a:cxn ang="0">
                <a:pos x="122" y="0"/>
              </a:cxn>
              <a:cxn ang="0">
                <a:pos x="152" y="37"/>
              </a:cxn>
              <a:cxn ang="0">
                <a:pos x="299" y="103"/>
              </a:cxn>
              <a:cxn ang="0">
                <a:pos x="299" y="243"/>
              </a:cxn>
              <a:cxn ang="0">
                <a:pos x="53" y="136"/>
              </a:cxn>
              <a:cxn ang="0">
                <a:pos x="0" y="70"/>
              </a:cxn>
            </a:cxnLst>
            <a:rect l="0" t="0" r="r" b="b"/>
            <a:pathLst>
              <a:path w="299" h="243">
                <a:moveTo>
                  <a:pt x="0" y="70"/>
                </a:moveTo>
                <a:cubicBezTo>
                  <a:pt x="122" y="0"/>
                  <a:pt x="122" y="0"/>
                  <a:pt x="122" y="0"/>
                </a:cubicBezTo>
                <a:cubicBezTo>
                  <a:pt x="130" y="13"/>
                  <a:pt x="140" y="26"/>
                  <a:pt x="152" y="37"/>
                </a:cubicBezTo>
                <a:cubicBezTo>
                  <a:pt x="193" y="78"/>
                  <a:pt x="242" y="100"/>
                  <a:pt x="299" y="103"/>
                </a:cubicBezTo>
                <a:cubicBezTo>
                  <a:pt x="299" y="243"/>
                  <a:pt x="299" y="243"/>
                  <a:pt x="299" y="243"/>
                </a:cubicBezTo>
                <a:cubicBezTo>
                  <a:pt x="204" y="240"/>
                  <a:pt x="122" y="204"/>
                  <a:pt x="53" y="136"/>
                </a:cubicBezTo>
                <a:cubicBezTo>
                  <a:pt x="33" y="115"/>
                  <a:pt x="15" y="93"/>
                  <a:pt x="0" y="70"/>
                </a:cubicBezTo>
                <a:close/>
              </a:path>
            </a:pathLst>
          </a:custGeom>
          <a:solidFill>
            <a:srgbClr val="759F8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grpSp>
        <p:nvGrpSpPr>
          <p:cNvPr id="78" name="Group 73"/>
          <p:cNvGrpSpPr/>
          <p:nvPr/>
        </p:nvGrpSpPr>
        <p:grpSpPr>
          <a:xfrm flipV="1">
            <a:off x="7215344" y="2132665"/>
            <a:ext cx="1518592" cy="288800"/>
            <a:chOff x="4014715" y="1465097"/>
            <a:chExt cx="1138944" cy="220268"/>
          </a:xfrm>
        </p:grpSpPr>
        <p:cxnSp>
          <p:nvCxnSpPr>
            <p:cNvPr id="79" name="Straight Connector 15"/>
            <p:cNvCxnSpPr/>
            <p:nvPr/>
          </p:nvCxnSpPr>
          <p:spPr>
            <a:xfrm flipH="1" flipV="1">
              <a:off x="4914605" y="1465097"/>
              <a:ext cx="239054" cy="220268"/>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16"/>
            <p:cNvCxnSpPr/>
            <p:nvPr/>
          </p:nvCxnSpPr>
          <p:spPr>
            <a:xfrm rot="10800000">
              <a:off x="4014715" y="1467144"/>
              <a:ext cx="899890" cy="1615"/>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1" name="Group 73"/>
          <p:cNvGrpSpPr/>
          <p:nvPr/>
        </p:nvGrpSpPr>
        <p:grpSpPr>
          <a:xfrm>
            <a:off x="7163369" y="5164665"/>
            <a:ext cx="1518592" cy="288800"/>
            <a:chOff x="4014715" y="1465097"/>
            <a:chExt cx="1138944" cy="220268"/>
          </a:xfrm>
        </p:grpSpPr>
        <p:cxnSp>
          <p:nvCxnSpPr>
            <p:cNvPr id="82" name="Straight Connector 20"/>
            <p:cNvCxnSpPr/>
            <p:nvPr/>
          </p:nvCxnSpPr>
          <p:spPr>
            <a:xfrm flipH="1" flipV="1">
              <a:off x="4914605" y="1465097"/>
              <a:ext cx="239054" cy="220268"/>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21"/>
            <p:cNvCxnSpPr/>
            <p:nvPr/>
          </p:nvCxnSpPr>
          <p:spPr>
            <a:xfrm rot="10800000">
              <a:off x="4014715" y="1467144"/>
              <a:ext cx="899890" cy="1615"/>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4" name="Group 73"/>
          <p:cNvGrpSpPr/>
          <p:nvPr/>
        </p:nvGrpSpPr>
        <p:grpSpPr>
          <a:xfrm flipH="1" flipV="1">
            <a:off x="3349136" y="2132665"/>
            <a:ext cx="1518592" cy="288800"/>
            <a:chOff x="4014715" y="1465097"/>
            <a:chExt cx="1138944" cy="220268"/>
          </a:xfrm>
        </p:grpSpPr>
        <p:cxnSp>
          <p:nvCxnSpPr>
            <p:cNvPr id="85" name="Straight Connector 23"/>
            <p:cNvCxnSpPr/>
            <p:nvPr/>
          </p:nvCxnSpPr>
          <p:spPr>
            <a:xfrm flipH="1" flipV="1">
              <a:off x="4914605" y="1465097"/>
              <a:ext cx="239054" cy="220268"/>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24"/>
            <p:cNvCxnSpPr/>
            <p:nvPr/>
          </p:nvCxnSpPr>
          <p:spPr>
            <a:xfrm rot="10800000">
              <a:off x="4014715" y="1467144"/>
              <a:ext cx="899890" cy="1615"/>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7" name="Group 73"/>
          <p:cNvGrpSpPr/>
          <p:nvPr/>
        </p:nvGrpSpPr>
        <p:grpSpPr>
          <a:xfrm flipH="1">
            <a:off x="3450736" y="5164665"/>
            <a:ext cx="1518592" cy="288800"/>
            <a:chOff x="4014715" y="1465097"/>
            <a:chExt cx="1138944" cy="220268"/>
          </a:xfrm>
        </p:grpSpPr>
        <p:cxnSp>
          <p:nvCxnSpPr>
            <p:cNvPr id="88" name="Straight Connector 26"/>
            <p:cNvCxnSpPr/>
            <p:nvPr/>
          </p:nvCxnSpPr>
          <p:spPr>
            <a:xfrm flipH="1" flipV="1">
              <a:off x="4914605" y="1465097"/>
              <a:ext cx="239054" cy="220268"/>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27"/>
            <p:cNvCxnSpPr/>
            <p:nvPr/>
          </p:nvCxnSpPr>
          <p:spPr>
            <a:xfrm rot="10800000">
              <a:off x="4014715" y="1467144"/>
              <a:ext cx="899890" cy="1615"/>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cxnSp>
        <p:nvCxnSpPr>
          <p:cNvPr id="90" name="Straight Connector 30"/>
          <p:cNvCxnSpPr/>
          <p:nvPr/>
        </p:nvCxnSpPr>
        <p:spPr>
          <a:xfrm rot="10800000" flipV="1">
            <a:off x="7940483" y="3761316"/>
            <a:ext cx="1199853" cy="2117"/>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31"/>
          <p:cNvCxnSpPr/>
          <p:nvPr/>
        </p:nvCxnSpPr>
        <p:spPr>
          <a:xfrm rot="10800000" flipV="1">
            <a:off x="3063683" y="3761316"/>
            <a:ext cx="1199853" cy="2117"/>
          </a:xfrm>
          <a:prstGeom prst="line">
            <a:avLst/>
          </a:prstGeom>
          <a:ln w="12700" cap="rnd">
            <a:solidFill>
              <a:schemeClr val="tx1">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2" name="Footer Text"/>
          <p:cNvSpPr txBox="1"/>
          <p:nvPr/>
        </p:nvSpPr>
        <p:spPr>
          <a:xfrm>
            <a:off x="555135" y="3435139"/>
            <a:ext cx="2361383" cy="1273426"/>
          </a:xfrm>
          <a:prstGeom prst="rect">
            <a:avLst/>
          </a:prstGeom>
          <a:noFill/>
        </p:spPr>
        <p:txBody>
          <a:bodyPr wrap="square" lIns="0" tIns="0" rIns="0" bIns="0" rtlCol="0">
            <a:spAutoFit/>
          </a:bodyPr>
          <a:lstStyle/>
          <a:p>
            <a:pPr algn="r" defTabSz="1375410"/>
            <a:r>
              <a:rPr lang="zh-CN" altLang="en-US" sz="1600" b="1" dirty="0">
                <a:solidFill>
                  <a:schemeClr val="tx1">
                    <a:lumMod val="65000"/>
                    <a:lumOff val="35000"/>
                  </a:schemeClr>
                </a:solidFill>
                <a:latin typeface="Agency FB" panose="020B0503020202020204" pitchFamily="34" charset="0"/>
              </a:rPr>
              <a:t>点击添加标题</a:t>
            </a:r>
            <a:br>
              <a:rPr lang="en-US" sz="1335" dirty="0">
                <a:solidFill>
                  <a:srgbClr val="633247"/>
                </a:solidFill>
                <a:latin typeface="Agency FB" panose="020B0503020202020204" pitchFamily="34" charset="0"/>
              </a:rPr>
            </a:br>
            <a:r>
              <a:rPr lang="en-US" altLang="zh-CN" sz="1335" dirty="0">
                <a:solidFill>
                  <a:srgbClr val="262626">
                    <a:lumMod val="75000"/>
                    <a:lumOff val="25000"/>
                  </a:srgbClr>
                </a:solidFill>
                <a:latin typeface="Agency FB" panose="020B0503020202020204" pitchFamily="34" charset="0"/>
              </a:rPr>
              <a:t>of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a:p>
            <a:pPr algn="r" defTabSz="1375410"/>
            <a:endParaRPr lang="en-US" sz="1335" dirty="0">
              <a:solidFill>
                <a:srgbClr val="262626">
                  <a:lumMod val="75000"/>
                  <a:lumOff val="25000"/>
                </a:srgbClr>
              </a:solidFill>
              <a:latin typeface="Agency FB" panose="020B0503020202020204" pitchFamily="34" charset="0"/>
            </a:endParaRPr>
          </a:p>
        </p:txBody>
      </p:sp>
      <p:sp>
        <p:nvSpPr>
          <p:cNvPr id="93" name="Footer Text"/>
          <p:cNvSpPr txBox="1"/>
          <p:nvPr/>
        </p:nvSpPr>
        <p:spPr>
          <a:xfrm>
            <a:off x="809137" y="1760072"/>
            <a:ext cx="2361383" cy="1273426"/>
          </a:xfrm>
          <a:prstGeom prst="rect">
            <a:avLst/>
          </a:prstGeom>
          <a:noFill/>
        </p:spPr>
        <p:txBody>
          <a:bodyPr wrap="square" lIns="0" tIns="0" rIns="0" bIns="0" rtlCol="0">
            <a:spAutoFit/>
          </a:bodyPr>
          <a:lstStyle/>
          <a:p>
            <a:pPr algn="r" defTabSz="1375410"/>
            <a:r>
              <a:rPr lang="zh-CN" altLang="en-US" sz="1600" b="1" dirty="0">
                <a:solidFill>
                  <a:srgbClr val="D43B20"/>
                </a:solidFill>
                <a:latin typeface="Agency FB" panose="020B0503020202020204" pitchFamily="34" charset="0"/>
              </a:rPr>
              <a:t>点击添加标题</a:t>
            </a:r>
            <a:br>
              <a:rPr lang="en-US" sz="1335" dirty="0">
                <a:solidFill>
                  <a:srgbClr val="237DB9"/>
                </a:solidFill>
                <a:latin typeface="Agency FB" panose="020B0503020202020204" pitchFamily="34" charset="0"/>
              </a:rPr>
            </a:br>
            <a:r>
              <a:rPr lang="en-US" altLang="zh-CN" sz="1335" dirty="0">
                <a:solidFill>
                  <a:srgbClr val="262626">
                    <a:lumMod val="75000"/>
                    <a:lumOff val="25000"/>
                  </a:srgbClr>
                </a:solidFill>
                <a:latin typeface="Agency FB" panose="020B0503020202020204" pitchFamily="34" charset="0"/>
              </a:rPr>
              <a:t>of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a:p>
            <a:pPr algn="r" defTabSz="1375410"/>
            <a:endParaRPr lang="en-US" sz="1335" dirty="0">
              <a:solidFill>
                <a:srgbClr val="262626">
                  <a:lumMod val="75000"/>
                  <a:lumOff val="25000"/>
                </a:srgbClr>
              </a:solidFill>
              <a:latin typeface="Agency FB" panose="020B0503020202020204" pitchFamily="34" charset="0"/>
            </a:endParaRPr>
          </a:p>
        </p:txBody>
      </p:sp>
      <p:sp>
        <p:nvSpPr>
          <p:cNvPr id="94" name="Footer Text"/>
          <p:cNvSpPr txBox="1"/>
          <p:nvPr/>
        </p:nvSpPr>
        <p:spPr>
          <a:xfrm>
            <a:off x="949654" y="5126565"/>
            <a:ext cx="2361383" cy="1273426"/>
          </a:xfrm>
          <a:prstGeom prst="rect">
            <a:avLst/>
          </a:prstGeom>
          <a:noFill/>
        </p:spPr>
        <p:txBody>
          <a:bodyPr wrap="square" lIns="0" tIns="0" rIns="0" bIns="0" rtlCol="0">
            <a:spAutoFit/>
          </a:bodyPr>
          <a:lstStyle/>
          <a:p>
            <a:pPr algn="r" defTabSz="1375410"/>
            <a:r>
              <a:rPr lang="zh-CN" altLang="en-US" sz="1600" b="1" dirty="0">
                <a:solidFill>
                  <a:srgbClr val="759F81"/>
                </a:solidFill>
                <a:latin typeface="Agency FB" panose="020B0503020202020204" pitchFamily="34" charset="0"/>
              </a:rPr>
              <a:t>点击添加标题</a:t>
            </a:r>
            <a:br>
              <a:rPr lang="en-US" sz="1335" dirty="0">
                <a:solidFill>
                  <a:srgbClr val="BE382C"/>
                </a:solidFill>
                <a:latin typeface="Agency FB" panose="020B0503020202020204" pitchFamily="34" charset="0"/>
              </a:rPr>
            </a:br>
            <a:r>
              <a:rPr lang="en-US" altLang="zh-CN" sz="1335" dirty="0">
                <a:solidFill>
                  <a:srgbClr val="262626">
                    <a:lumMod val="75000"/>
                    <a:lumOff val="25000"/>
                  </a:srgbClr>
                </a:solidFill>
                <a:latin typeface="Agency FB" panose="020B0503020202020204" pitchFamily="34" charset="0"/>
              </a:rPr>
              <a:t>of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a:p>
            <a:pPr algn="r" defTabSz="1375410"/>
            <a:endParaRPr lang="en-US" sz="1335" dirty="0">
              <a:solidFill>
                <a:srgbClr val="262626">
                  <a:lumMod val="75000"/>
                  <a:lumOff val="25000"/>
                </a:srgbClr>
              </a:solidFill>
              <a:latin typeface="Agency FB" panose="020B0503020202020204" pitchFamily="34" charset="0"/>
            </a:endParaRPr>
          </a:p>
        </p:txBody>
      </p:sp>
      <p:sp>
        <p:nvSpPr>
          <p:cNvPr id="95" name="Footer Text"/>
          <p:cNvSpPr txBox="1"/>
          <p:nvPr/>
        </p:nvSpPr>
        <p:spPr>
          <a:xfrm>
            <a:off x="9241937" y="3483823"/>
            <a:ext cx="2361383" cy="1067985"/>
          </a:xfrm>
          <a:prstGeom prst="rect">
            <a:avLst/>
          </a:prstGeom>
          <a:noFill/>
        </p:spPr>
        <p:txBody>
          <a:bodyPr wrap="square" lIns="0" tIns="0" rIns="0" bIns="0" rtlCol="0">
            <a:spAutoFit/>
          </a:bodyPr>
          <a:lstStyle/>
          <a:p>
            <a:pPr defTabSz="1375410"/>
            <a:r>
              <a:rPr lang="zh-CN" altLang="en-US" sz="1600" b="1" dirty="0">
                <a:solidFill>
                  <a:schemeClr val="tx1">
                    <a:lumMod val="65000"/>
                    <a:lumOff val="35000"/>
                  </a:schemeClr>
                </a:solidFill>
                <a:latin typeface="Agency FB" panose="020B0503020202020204" pitchFamily="34" charset="0"/>
              </a:rPr>
              <a:t>点击添加标题</a:t>
            </a:r>
            <a:br>
              <a:rPr lang="en-US" sz="1335" dirty="0">
                <a:solidFill>
                  <a:schemeClr val="tx1">
                    <a:lumMod val="65000"/>
                    <a:lumOff val="35000"/>
                  </a:schemeClr>
                </a:solidFill>
                <a:latin typeface="Agency FB" panose="020B0503020202020204" pitchFamily="34" charset="0"/>
              </a:rPr>
            </a:br>
            <a:r>
              <a:rPr lang="en-US" altLang="zh-CN" sz="1335" dirty="0">
                <a:solidFill>
                  <a:srgbClr val="262626">
                    <a:lumMod val="75000"/>
                    <a:lumOff val="25000"/>
                  </a:srgbClr>
                </a:solidFill>
                <a:latin typeface="Agency FB" panose="020B0503020202020204" pitchFamily="34" charset="0"/>
              </a:rPr>
              <a:t>of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p:txBody>
      </p:sp>
      <p:sp>
        <p:nvSpPr>
          <p:cNvPr id="96" name="Footer Text"/>
          <p:cNvSpPr txBox="1"/>
          <p:nvPr/>
        </p:nvSpPr>
        <p:spPr>
          <a:xfrm>
            <a:off x="8937137" y="1760072"/>
            <a:ext cx="2361383" cy="1067985"/>
          </a:xfrm>
          <a:prstGeom prst="rect">
            <a:avLst/>
          </a:prstGeom>
          <a:noFill/>
        </p:spPr>
        <p:txBody>
          <a:bodyPr wrap="square" lIns="0" tIns="0" rIns="0" bIns="0" rtlCol="0">
            <a:spAutoFit/>
          </a:bodyPr>
          <a:lstStyle/>
          <a:p>
            <a:pPr defTabSz="1375410"/>
            <a:r>
              <a:rPr lang="zh-CN" altLang="en-US" sz="1600" b="1" dirty="0">
                <a:solidFill>
                  <a:srgbClr val="759F81"/>
                </a:solidFill>
                <a:latin typeface="Agency FB" panose="020B0503020202020204" pitchFamily="34" charset="0"/>
              </a:rPr>
              <a:t>点击添加标题</a:t>
            </a:r>
            <a:br>
              <a:rPr lang="en-US" sz="1335" dirty="0">
                <a:solidFill>
                  <a:srgbClr val="9BB955"/>
                </a:solidFill>
                <a:latin typeface="Agency FB" panose="020B0503020202020204" pitchFamily="34" charset="0"/>
              </a:rPr>
            </a:br>
            <a:r>
              <a:rPr lang="en-US" sz="1335" dirty="0">
                <a:solidFill>
                  <a:srgbClr val="262626">
                    <a:lumMod val="75000"/>
                    <a:lumOff val="25000"/>
                  </a:srgbClr>
                </a:solidFill>
                <a:latin typeface="Agency FB" panose="020B0503020202020204" pitchFamily="34" charset="0"/>
              </a:rPr>
              <a:t>of lorem ipsum available, but the majority have </a:t>
            </a:r>
            <a:r>
              <a:rPr lang="en-US" sz="1335" dirty="0" err="1">
                <a:solidFill>
                  <a:srgbClr val="262626">
                    <a:lumMod val="75000"/>
                    <a:lumOff val="25000"/>
                  </a:srgbClr>
                </a:solidFill>
                <a:latin typeface="Agency FB" panose="020B0503020202020204" pitchFamily="34" charset="0"/>
              </a:rPr>
              <a:t>suffered</a:t>
            </a:r>
            <a:r>
              <a:rPr lang="en-US" altLang="zh-CN" sz="1335" dirty="0" err="1">
                <a:solidFill>
                  <a:srgbClr val="262626">
                    <a:lumMod val="75000"/>
                    <a:lumOff val="25000"/>
                  </a:srgbClr>
                </a:solidFill>
                <a:latin typeface="Agency FB" panose="020B0503020202020204" pitchFamily="34" charset="0"/>
              </a:rPr>
              <a:t>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p:txBody>
      </p:sp>
      <p:sp>
        <p:nvSpPr>
          <p:cNvPr id="97" name="Footer Text"/>
          <p:cNvSpPr txBox="1"/>
          <p:nvPr/>
        </p:nvSpPr>
        <p:spPr>
          <a:xfrm>
            <a:off x="8835537" y="5126565"/>
            <a:ext cx="2361383" cy="1067985"/>
          </a:xfrm>
          <a:prstGeom prst="rect">
            <a:avLst/>
          </a:prstGeom>
          <a:noFill/>
        </p:spPr>
        <p:txBody>
          <a:bodyPr wrap="square" lIns="0" tIns="0" rIns="0" bIns="0" rtlCol="0">
            <a:spAutoFit/>
          </a:bodyPr>
          <a:lstStyle/>
          <a:p>
            <a:pPr defTabSz="1375410"/>
            <a:r>
              <a:rPr lang="zh-CN" altLang="en-US" sz="1600" b="1" dirty="0">
                <a:solidFill>
                  <a:srgbClr val="D43B20"/>
                </a:solidFill>
                <a:latin typeface="Agency FB" panose="020B0503020202020204" pitchFamily="34" charset="0"/>
              </a:rPr>
              <a:t>点击添加标题</a:t>
            </a:r>
            <a:br>
              <a:rPr lang="en-US" sz="1335" dirty="0">
                <a:solidFill>
                  <a:srgbClr val="D43B20"/>
                </a:solidFill>
                <a:latin typeface="Agency FB" panose="020B0503020202020204" pitchFamily="34" charset="0"/>
              </a:rPr>
            </a:br>
            <a:r>
              <a:rPr lang="en-US" altLang="zh-CN" sz="1335" dirty="0">
                <a:solidFill>
                  <a:srgbClr val="262626">
                    <a:lumMod val="75000"/>
                    <a:lumOff val="25000"/>
                  </a:srgbClr>
                </a:solidFill>
                <a:latin typeface="Agency FB" panose="020B0503020202020204" pitchFamily="34" charset="0"/>
              </a:rPr>
              <a:t>of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a:t>
            </a:r>
            <a:r>
              <a:rPr lang="en-US" altLang="zh-CN" sz="1335" dirty="0" err="1">
                <a:solidFill>
                  <a:srgbClr val="262626">
                    <a:lumMod val="75000"/>
                    <a:lumOff val="25000"/>
                  </a:srgbClr>
                </a:solidFill>
                <a:latin typeface="Agency FB" panose="020B0503020202020204" pitchFamily="34" charset="0"/>
              </a:rPr>
              <a:t>sufferedof</a:t>
            </a:r>
            <a:r>
              <a:rPr lang="en-US" altLang="zh-CN" sz="1335" dirty="0">
                <a:solidFill>
                  <a:srgbClr val="262626">
                    <a:lumMod val="75000"/>
                    <a:lumOff val="25000"/>
                  </a:srgbClr>
                </a:solidFill>
                <a:latin typeface="Agency FB" panose="020B0503020202020204" pitchFamily="34" charset="0"/>
              </a:rPr>
              <a:t> lorem ipsum available, but the majority have suffered</a:t>
            </a:r>
          </a:p>
        </p:txBody>
      </p:sp>
      <p:sp>
        <p:nvSpPr>
          <p:cNvPr id="98" name="Freeform 52"/>
          <p:cNvSpPr>
            <a:spLocks noEditPoints="1"/>
          </p:cNvSpPr>
          <p:nvPr/>
        </p:nvSpPr>
        <p:spPr bwMode="auto">
          <a:xfrm>
            <a:off x="6730795" y="2272660"/>
            <a:ext cx="305717" cy="328909"/>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99" name="Freeform 40"/>
          <p:cNvSpPr>
            <a:spLocks noEditPoints="1"/>
          </p:cNvSpPr>
          <p:nvPr/>
        </p:nvSpPr>
        <p:spPr bwMode="auto">
          <a:xfrm>
            <a:off x="5064943" y="2298061"/>
            <a:ext cx="333127" cy="28674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27" name="Freeform 178"/>
          <p:cNvSpPr>
            <a:spLocks noEditPoints="1"/>
          </p:cNvSpPr>
          <p:nvPr/>
        </p:nvSpPr>
        <p:spPr bwMode="auto">
          <a:xfrm>
            <a:off x="7439846" y="3570763"/>
            <a:ext cx="333125" cy="25089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28" name="Freeform 86"/>
          <p:cNvSpPr>
            <a:spLocks noEditPoints="1"/>
          </p:cNvSpPr>
          <p:nvPr/>
        </p:nvSpPr>
        <p:spPr bwMode="auto">
          <a:xfrm>
            <a:off x="4443453" y="3516791"/>
            <a:ext cx="228131" cy="383837"/>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29" name="Freeform 22"/>
          <p:cNvSpPr>
            <a:spLocks noEditPoints="1"/>
          </p:cNvSpPr>
          <p:nvPr/>
        </p:nvSpPr>
        <p:spPr bwMode="auto">
          <a:xfrm>
            <a:off x="6702358" y="4859618"/>
            <a:ext cx="347973" cy="302996"/>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30" name="Freeform 135"/>
          <p:cNvSpPr>
            <a:spLocks noEditPoints="1"/>
          </p:cNvSpPr>
          <p:nvPr/>
        </p:nvSpPr>
        <p:spPr bwMode="auto">
          <a:xfrm>
            <a:off x="5085475" y="4862316"/>
            <a:ext cx="295661" cy="276949"/>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31" name="Freeform 52"/>
          <p:cNvSpPr>
            <a:spLocks noEditPoints="1"/>
          </p:cNvSpPr>
          <p:nvPr/>
        </p:nvSpPr>
        <p:spPr bwMode="auto">
          <a:xfrm>
            <a:off x="5581834" y="3257165"/>
            <a:ext cx="1010425" cy="101042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100" name="矩形 99"/>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1"/>
                                        </p:tgtEl>
                                        <p:attrNameLst>
                                          <p:attrName>style.visibility</p:attrName>
                                        </p:attrNameLst>
                                      </p:cBhvr>
                                      <p:to>
                                        <p:strVal val="visible"/>
                                      </p:to>
                                    </p:set>
                                    <p:anim calcmode="lin" valueType="num">
                                      <p:cBhvr>
                                        <p:cTn id="19" dur="500" fill="hold"/>
                                        <p:tgtEl>
                                          <p:spTgt spid="131"/>
                                        </p:tgtEl>
                                        <p:attrNameLst>
                                          <p:attrName>ppt_w</p:attrName>
                                        </p:attrNameLst>
                                      </p:cBhvr>
                                      <p:tavLst>
                                        <p:tav tm="0">
                                          <p:val>
                                            <p:fltVal val="0"/>
                                          </p:val>
                                        </p:tav>
                                        <p:tav tm="100000">
                                          <p:val>
                                            <p:strVal val="#ppt_w"/>
                                          </p:val>
                                        </p:tav>
                                      </p:tavLst>
                                    </p:anim>
                                    <p:anim calcmode="lin" valueType="num">
                                      <p:cBhvr>
                                        <p:cTn id="20" dur="500" fill="hold"/>
                                        <p:tgtEl>
                                          <p:spTgt spid="131"/>
                                        </p:tgtEl>
                                        <p:attrNameLst>
                                          <p:attrName>ppt_h</p:attrName>
                                        </p:attrNameLst>
                                      </p:cBhvr>
                                      <p:tavLst>
                                        <p:tav tm="0">
                                          <p:val>
                                            <p:fltVal val="0"/>
                                          </p:val>
                                        </p:tav>
                                        <p:tav tm="100000">
                                          <p:val>
                                            <p:strVal val="#ppt_h"/>
                                          </p:val>
                                        </p:tav>
                                      </p:tavLst>
                                    </p:anim>
                                    <p:animEffect transition="in" filter="fade">
                                      <p:cBhvr>
                                        <p:cTn id="21" dur="500"/>
                                        <p:tgtEl>
                                          <p:spTgt spid="1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fltVal val="0"/>
                                          </p:val>
                                        </p:tav>
                                        <p:tav tm="100000">
                                          <p:val>
                                            <p:strVal val="#ppt_w"/>
                                          </p:val>
                                        </p:tav>
                                      </p:tavLst>
                                    </p:anim>
                                    <p:anim calcmode="lin" valueType="num">
                                      <p:cBhvr>
                                        <p:cTn id="26" dur="500" fill="hold"/>
                                        <p:tgtEl>
                                          <p:spTgt spid="75"/>
                                        </p:tgtEl>
                                        <p:attrNameLst>
                                          <p:attrName>ppt_h</p:attrName>
                                        </p:attrNameLst>
                                      </p:cBhvr>
                                      <p:tavLst>
                                        <p:tav tm="0">
                                          <p:val>
                                            <p:fltVal val="0"/>
                                          </p:val>
                                        </p:tav>
                                        <p:tav tm="100000">
                                          <p:val>
                                            <p:strVal val="#ppt_h"/>
                                          </p:val>
                                        </p:tav>
                                      </p:tavLst>
                                    </p:anim>
                                    <p:animEffect transition="in" filter="fade">
                                      <p:cBhvr>
                                        <p:cTn id="27" dur="500"/>
                                        <p:tgtEl>
                                          <p:spTgt spid="7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p:cTn id="31" dur="500" fill="hold"/>
                                        <p:tgtEl>
                                          <p:spTgt spid="99"/>
                                        </p:tgtEl>
                                        <p:attrNameLst>
                                          <p:attrName>ppt_w</p:attrName>
                                        </p:attrNameLst>
                                      </p:cBhvr>
                                      <p:tavLst>
                                        <p:tav tm="0">
                                          <p:val>
                                            <p:fltVal val="0"/>
                                          </p:val>
                                        </p:tav>
                                        <p:tav tm="100000">
                                          <p:val>
                                            <p:strVal val="#ppt_w"/>
                                          </p:val>
                                        </p:tav>
                                      </p:tavLst>
                                    </p:anim>
                                    <p:anim calcmode="lin" valueType="num">
                                      <p:cBhvr>
                                        <p:cTn id="32" dur="500" fill="hold"/>
                                        <p:tgtEl>
                                          <p:spTgt spid="99"/>
                                        </p:tgtEl>
                                        <p:attrNameLst>
                                          <p:attrName>ppt_h</p:attrName>
                                        </p:attrNameLst>
                                      </p:cBhvr>
                                      <p:tavLst>
                                        <p:tav tm="0">
                                          <p:val>
                                            <p:fltVal val="0"/>
                                          </p:val>
                                        </p:tav>
                                        <p:tav tm="100000">
                                          <p:val>
                                            <p:strVal val="#ppt_h"/>
                                          </p:val>
                                        </p:tav>
                                      </p:tavLst>
                                    </p:anim>
                                    <p:animEffect transition="in" filter="fade">
                                      <p:cBhvr>
                                        <p:cTn id="33" dur="500"/>
                                        <p:tgtEl>
                                          <p:spTgt spid="99"/>
                                        </p:tgtEl>
                                      </p:cBhvr>
                                    </p:animEffect>
                                  </p:childTnLst>
                                </p:cTn>
                              </p:par>
                            </p:childTnLst>
                          </p:cTn>
                        </p:par>
                        <p:par>
                          <p:cTn id="34" fill="hold">
                            <p:stCondLst>
                              <p:cond delay="2500"/>
                            </p:stCondLst>
                            <p:childTnLst>
                              <p:par>
                                <p:cTn id="35" presetID="18" presetClass="entr" presetSubtype="9" fill="hold" nodeType="after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strips(upLeft)">
                                      <p:cBhvr>
                                        <p:cTn id="37" dur="500"/>
                                        <p:tgtEl>
                                          <p:spTgt spid="84"/>
                                        </p:tgtEl>
                                      </p:cBhvr>
                                    </p:animEffect>
                                  </p:childTnLst>
                                </p:cTn>
                              </p:par>
                              <p:par>
                                <p:cTn id="38" presetID="2" presetClass="entr" presetSubtype="8" accel="50000" decel="50000" fill="hold" grpId="0" nodeType="withEffect">
                                  <p:stCondLst>
                                    <p:cond delay="0"/>
                                  </p:stCondLst>
                                  <p:childTnLst>
                                    <p:set>
                                      <p:cBhvr>
                                        <p:cTn id="39" dur="1" fill="hold">
                                          <p:stCondLst>
                                            <p:cond delay="0"/>
                                          </p:stCondLst>
                                        </p:cTn>
                                        <p:tgtEl>
                                          <p:spTgt spid="93"/>
                                        </p:tgtEl>
                                        <p:attrNameLst>
                                          <p:attrName>style.visibility</p:attrName>
                                        </p:attrNameLst>
                                      </p:cBhvr>
                                      <p:to>
                                        <p:strVal val="visible"/>
                                      </p:to>
                                    </p:set>
                                    <p:anim calcmode="lin" valueType="num">
                                      <p:cBhvr additive="base">
                                        <p:cTn id="40" dur="500" fill="hold"/>
                                        <p:tgtEl>
                                          <p:spTgt spid="93"/>
                                        </p:tgtEl>
                                        <p:attrNameLst>
                                          <p:attrName>ppt_x</p:attrName>
                                        </p:attrNameLst>
                                      </p:cBhvr>
                                      <p:tavLst>
                                        <p:tav tm="0">
                                          <p:val>
                                            <p:strVal val="0-#ppt_w/2"/>
                                          </p:val>
                                        </p:tav>
                                        <p:tav tm="100000">
                                          <p:val>
                                            <p:strVal val="#ppt_x"/>
                                          </p:val>
                                        </p:tav>
                                      </p:tavLst>
                                    </p:anim>
                                    <p:anim calcmode="lin" valueType="num">
                                      <p:cBhvr additive="base">
                                        <p:cTn id="41" dur="500" fill="hold"/>
                                        <p:tgtEl>
                                          <p:spTgt spid="93"/>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 calcmode="lin" valueType="num">
                                      <p:cBhvr>
                                        <p:cTn id="45" dur="500" fill="hold"/>
                                        <p:tgtEl>
                                          <p:spTgt spid="73"/>
                                        </p:tgtEl>
                                        <p:attrNameLst>
                                          <p:attrName>ppt_w</p:attrName>
                                        </p:attrNameLst>
                                      </p:cBhvr>
                                      <p:tavLst>
                                        <p:tav tm="0">
                                          <p:val>
                                            <p:fltVal val="0"/>
                                          </p:val>
                                        </p:tav>
                                        <p:tav tm="100000">
                                          <p:val>
                                            <p:strVal val="#ppt_w"/>
                                          </p:val>
                                        </p:tav>
                                      </p:tavLst>
                                    </p:anim>
                                    <p:anim calcmode="lin" valueType="num">
                                      <p:cBhvr>
                                        <p:cTn id="46" dur="500" fill="hold"/>
                                        <p:tgtEl>
                                          <p:spTgt spid="73"/>
                                        </p:tgtEl>
                                        <p:attrNameLst>
                                          <p:attrName>ppt_h</p:attrName>
                                        </p:attrNameLst>
                                      </p:cBhvr>
                                      <p:tavLst>
                                        <p:tav tm="0">
                                          <p:val>
                                            <p:fltVal val="0"/>
                                          </p:val>
                                        </p:tav>
                                        <p:tav tm="100000">
                                          <p:val>
                                            <p:strVal val="#ppt_h"/>
                                          </p:val>
                                        </p:tav>
                                      </p:tavLst>
                                    </p:anim>
                                    <p:animEffect transition="in" filter="fade">
                                      <p:cBhvr>
                                        <p:cTn id="47" dur="500"/>
                                        <p:tgtEl>
                                          <p:spTgt spid="73"/>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p:cTn id="51" dur="500" fill="hold"/>
                                        <p:tgtEl>
                                          <p:spTgt spid="98"/>
                                        </p:tgtEl>
                                        <p:attrNameLst>
                                          <p:attrName>ppt_w</p:attrName>
                                        </p:attrNameLst>
                                      </p:cBhvr>
                                      <p:tavLst>
                                        <p:tav tm="0">
                                          <p:val>
                                            <p:fltVal val="0"/>
                                          </p:val>
                                        </p:tav>
                                        <p:tav tm="100000">
                                          <p:val>
                                            <p:strVal val="#ppt_w"/>
                                          </p:val>
                                        </p:tav>
                                      </p:tavLst>
                                    </p:anim>
                                    <p:anim calcmode="lin" valueType="num">
                                      <p:cBhvr>
                                        <p:cTn id="52" dur="500" fill="hold"/>
                                        <p:tgtEl>
                                          <p:spTgt spid="98"/>
                                        </p:tgtEl>
                                        <p:attrNameLst>
                                          <p:attrName>ppt_h</p:attrName>
                                        </p:attrNameLst>
                                      </p:cBhvr>
                                      <p:tavLst>
                                        <p:tav tm="0">
                                          <p:val>
                                            <p:fltVal val="0"/>
                                          </p:val>
                                        </p:tav>
                                        <p:tav tm="100000">
                                          <p:val>
                                            <p:strVal val="#ppt_h"/>
                                          </p:val>
                                        </p:tav>
                                      </p:tavLst>
                                    </p:anim>
                                    <p:animEffect transition="in" filter="fade">
                                      <p:cBhvr>
                                        <p:cTn id="53" dur="500"/>
                                        <p:tgtEl>
                                          <p:spTgt spid="98"/>
                                        </p:tgtEl>
                                      </p:cBhvr>
                                    </p:animEffect>
                                  </p:childTnLst>
                                </p:cTn>
                              </p:par>
                            </p:childTnLst>
                          </p:cTn>
                        </p:par>
                        <p:par>
                          <p:cTn id="54" fill="hold">
                            <p:stCondLst>
                              <p:cond delay="4000"/>
                            </p:stCondLst>
                            <p:childTnLst>
                              <p:par>
                                <p:cTn id="55" presetID="18" presetClass="entr" presetSubtype="3" fill="hold"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strips(upRight)">
                                      <p:cBhvr>
                                        <p:cTn id="57" dur="500"/>
                                        <p:tgtEl>
                                          <p:spTgt spid="78"/>
                                        </p:tgtEl>
                                      </p:cBhvr>
                                    </p:animEffect>
                                  </p:childTnLst>
                                </p:cTn>
                              </p:par>
                              <p:par>
                                <p:cTn id="58" presetID="2" presetClass="entr" presetSubtype="2" accel="50000" decel="50000" fill="hold" grpId="0" nodeType="withEffect">
                                  <p:stCondLst>
                                    <p:cond delay="0"/>
                                  </p:stCondLst>
                                  <p:childTnLst>
                                    <p:set>
                                      <p:cBhvr>
                                        <p:cTn id="59" dur="1" fill="hold">
                                          <p:stCondLst>
                                            <p:cond delay="0"/>
                                          </p:stCondLst>
                                        </p:cTn>
                                        <p:tgtEl>
                                          <p:spTgt spid="96"/>
                                        </p:tgtEl>
                                        <p:attrNameLst>
                                          <p:attrName>style.visibility</p:attrName>
                                        </p:attrNameLst>
                                      </p:cBhvr>
                                      <p:to>
                                        <p:strVal val="visible"/>
                                      </p:to>
                                    </p:set>
                                    <p:anim calcmode="lin" valueType="num">
                                      <p:cBhvr additive="base">
                                        <p:cTn id="60" dur="500" fill="hold"/>
                                        <p:tgtEl>
                                          <p:spTgt spid="96"/>
                                        </p:tgtEl>
                                        <p:attrNameLst>
                                          <p:attrName>ppt_x</p:attrName>
                                        </p:attrNameLst>
                                      </p:cBhvr>
                                      <p:tavLst>
                                        <p:tav tm="0">
                                          <p:val>
                                            <p:strVal val="1+#ppt_w/2"/>
                                          </p:val>
                                        </p:tav>
                                        <p:tav tm="100000">
                                          <p:val>
                                            <p:strVal val="#ppt_x"/>
                                          </p:val>
                                        </p:tav>
                                      </p:tavLst>
                                    </p:anim>
                                    <p:anim calcmode="lin" valueType="num">
                                      <p:cBhvr additive="base">
                                        <p:cTn id="61" dur="500" fill="hold"/>
                                        <p:tgtEl>
                                          <p:spTgt spid="96"/>
                                        </p:tgtEl>
                                        <p:attrNameLst>
                                          <p:attrName>ppt_y</p:attrName>
                                        </p:attrNameLst>
                                      </p:cBhvr>
                                      <p:tavLst>
                                        <p:tav tm="0">
                                          <p:val>
                                            <p:strVal val="#ppt_y"/>
                                          </p:val>
                                        </p:tav>
                                        <p:tav tm="100000">
                                          <p:val>
                                            <p:strVal val="#ppt_y"/>
                                          </p:val>
                                        </p:tav>
                                      </p:tavLst>
                                    </p:anim>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 calcmode="lin" valueType="num">
                                      <p:cBhvr>
                                        <p:cTn id="65" dur="500" fill="hold"/>
                                        <p:tgtEl>
                                          <p:spTgt spid="72"/>
                                        </p:tgtEl>
                                        <p:attrNameLst>
                                          <p:attrName>ppt_w</p:attrName>
                                        </p:attrNameLst>
                                      </p:cBhvr>
                                      <p:tavLst>
                                        <p:tav tm="0">
                                          <p:val>
                                            <p:fltVal val="0"/>
                                          </p:val>
                                        </p:tav>
                                        <p:tav tm="100000">
                                          <p:val>
                                            <p:strVal val="#ppt_w"/>
                                          </p:val>
                                        </p:tav>
                                      </p:tavLst>
                                    </p:anim>
                                    <p:anim calcmode="lin" valueType="num">
                                      <p:cBhvr>
                                        <p:cTn id="66" dur="500" fill="hold"/>
                                        <p:tgtEl>
                                          <p:spTgt spid="72"/>
                                        </p:tgtEl>
                                        <p:attrNameLst>
                                          <p:attrName>ppt_h</p:attrName>
                                        </p:attrNameLst>
                                      </p:cBhvr>
                                      <p:tavLst>
                                        <p:tav tm="0">
                                          <p:val>
                                            <p:fltVal val="0"/>
                                          </p:val>
                                        </p:tav>
                                        <p:tav tm="100000">
                                          <p:val>
                                            <p:strVal val="#ppt_h"/>
                                          </p:val>
                                        </p:tav>
                                      </p:tavLst>
                                    </p:anim>
                                    <p:animEffect transition="in" filter="fade">
                                      <p:cBhvr>
                                        <p:cTn id="67" dur="500"/>
                                        <p:tgtEl>
                                          <p:spTgt spid="72"/>
                                        </p:tgtEl>
                                      </p:cBhvr>
                                    </p:animEffect>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127"/>
                                        </p:tgtEl>
                                        <p:attrNameLst>
                                          <p:attrName>style.visibility</p:attrName>
                                        </p:attrNameLst>
                                      </p:cBhvr>
                                      <p:to>
                                        <p:strVal val="visible"/>
                                      </p:to>
                                    </p:set>
                                    <p:anim calcmode="lin" valueType="num">
                                      <p:cBhvr>
                                        <p:cTn id="71" dur="500" fill="hold"/>
                                        <p:tgtEl>
                                          <p:spTgt spid="127"/>
                                        </p:tgtEl>
                                        <p:attrNameLst>
                                          <p:attrName>ppt_w</p:attrName>
                                        </p:attrNameLst>
                                      </p:cBhvr>
                                      <p:tavLst>
                                        <p:tav tm="0">
                                          <p:val>
                                            <p:fltVal val="0"/>
                                          </p:val>
                                        </p:tav>
                                        <p:tav tm="100000">
                                          <p:val>
                                            <p:strVal val="#ppt_w"/>
                                          </p:val>
                                        </p:tav>
                                      </p:tavLst>
                                    </p:anim>
                                    <p:anim calcmode="lin" valueType="num">
                                      <p:cBhvr>
                                        <p:cTn id="72" dur="500" fill="hold"/>
                                        <p:tgtEl>
                                          <p:spTgt spid="127"/>
                                        </p:tgtEl>
                                        <p:attrNameLst>
                                          <p:attrName>ppt_h</p:attrName>
                                        </p:attrNameLst>
                                      </p:cBhvr>
                                      <p:tavLst>
                                        <p:tav tm="0">
                                          <p:val>
                                            <p:fltVal val="0"/>
                                          </p:val>
                                        </p:tav>
                                        <p:tav tm="100000">
                                          <p:val>
                                            <p:strVal val="#ppt_h"/>
                                          </p:val>
                                        </p:tav>
                                      </p:tavLst>
                                    </p:anim>
                                    <p:animEffect transition="in" filter="fade">
                                      <p:cBhvr>
                                        <p:cTn id="73" dur="500"/>
                                        <p:tgtEl>
                                          <p:spTgt spid="127"/>
                                        </p:tgtEl>
                                      </p:cBhvr>
                                    </p:animEffect>
                                  </p:childTnLst>
                                </p:cTn>
                              </p:par>
                            </p:childTnLst>
                          </p:cTn>
                        </p:par>
                        <p:par>
                          <p:cTn id="74" fill="hold">
                            <p:stCondLst>
                              <p:cond delay="5500"/>
                            </p:stCondLst>
                            <p:childTnLst>
                              <p:par>
                                <p:cTn id="75" presetID="18" presetClass="entr" presetSubtype="3" fill="hold" nodeType="after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strips(upRight)">
                                      <p:cBhvr>
                                        <p:cTn id="77" dur="500"/>
                                        <p:tgtEl>
                                          <p:spTgt spid="90"/>
                                        </p:tgtEl>
                                      </p:cBhvr>
                                    </p:animEffect>
                                  </p:childTnLst>
                                </p:cTn>
                              </p:par>
                              <p:par>
                                <p:cTn id="78" presetID="2" presetClass="entr" presetSubtype="2" accel="50000" decel="5000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 calcmode="lin" valueType="num">
                                      <p:cBhvr additive="base">
                                        <p:cTn id="80" dur="500" fill="hold"/>
                                        <p:tgtEl>
                                          <p:spTgt spid="95"/>
                                        </p:tgtEl>
                                        <p:attrNameLst>
                                          <p:attrName>ppt_x</p:attrName>
                                        </p:attrNameLst>
                                      </p:cBhvr>
                                      <p:tavLst>
                                        <p:tav tm="0">
                                          <p:val>
                                            <p:strVal val="1+#ppt_w/2"/>
                                          </p:val>
                                        </p:tav>
                                        <p:tav tm="100000">
                                          <p:val>
                                            <p:strVal val="#ppt_x"/>
                                          </p:val>
                                        </p:tav>
                                      </p:tavLst>
                                    </p:anim>
                                    <p:anim calcmode="lin" valueType="num">
                                      <p:cBhvr additive="base">
                                        <p:cTn id="81" dur="500" fill="hold"/>
                                        <p:tgtEl>
                                          <p:spTgt spid="95"/>
                                        </p:tgtEl>
                                        <p:attrNameLst>
                                          <p:attrName>ppt_y</p:attrName>
                                        </p:attrNameLst>
                                      </p:cBhvr>
                                      <p:tavLst>
                                        <p:tav tm="0">
                                          <p:val>
                                            <p:strVal val="#ppt_y"/>
                                          </p:val>
                                        </p:tav>
                                        <p:tav tm="100000">
                                          <p:val>
                                            <p:strVal val="#ppt_y"/>
                                          </p:val>
                                        </p:tav>
                                      </p:tavLst>
                                    </p:anim>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fltVal val="0"/>
                                          </p:val>
                                        </p:tav>
                                        <p:tav tm="100000">
                                          <p:val>
                                            <p:strVal val="#ppt_w"/>
                                          </p:val>
                                        </p:tav>
                                      </p:tavLst>
                                    </p:anim>
                                    <p:anim calcmode="lin" valueType="num">
                                      <p:cBhvr>
                                        <p:cTn id="86" dur="500" fill="hold"/>
                                        <p:tgtEl>
                                          <p:spTgt spid="74"/>
                                        </p:tgtEl>
                                        <p:attrNameLst>
                                          <p:attrName>ppt_h</p:attrName>
                                        </p:attrNameLst>
                                      </p:cBhvr>
                                      <p:tavLst>
                                        <p:tav tm="0">
                                          <p:val>
                                            <p:fltVal val="0"/>
                                          </p:val>
                                        </p:tav>
                                        <p:tav tm="100000">
                                          <p:val>
                                            <p:strVal val="#ppt_h"/>
                                          </p:val>
                                        </p:tav>
                                      </p:tavLst>
                                    </p:anim>
                                    <p:animEffect transition="in" filter="fade">
                                      <p:cBhvr>
                                        <p:cTn id="87" dur="500"/>
                                        <p:tgtEl>
                                          <p:spTgt spid="74"/>
                                        </p:tgtEl>
                                      </p:cBhvr>
                                    </p:animEffect>
                                  </p:childTnLst>
                                </p:cTn>
                              </p:par>
                            </p:childTnLst>
                          </p:cTn>
                        </p:par>
                        <p:par>
                          <p:cTn id="88" fill="hold">
                            <p:stCondLst>
                              <p:cond delay="6500"/>
                            </p:stCondLst>
                            <p:childTnLst>
                              <p:par>
                                <p:cTn id="89" presetID="53" presetClass="entr" presetSubtype="16" fill="hold" grpId="0" nodeType="afterEffect">
                                  <p:stCondLst>
                                    <p:cond delay="0"/>
                                  </p:stCondLst>
                                  <p:childTnLst>
                                    <p:set>
                                      <p:cBhvr>
                                        <p:cTn id="90" dur="1" fill="hold">
                                          <p:stCondLst>
                                            <p:cond delay="0"/>
                                          </p:stCondLst>
                                        </p:cTn>
                                        <p:tgtEl>
                                          <p:spTgt spid="129"/>
                                        </p:tgtEl>
                                        <p:attrNameLst>
                                          <p:attrName>style.visibility</p:attrName>
                                        </p:attrNameLst>
                                      </p:cBhvr>
                                      <p:to>
                                        <p:strVal val="visible"/>
                                      </p:to>
                                    </p:set>
                                    <p:anim calcmode="lin" valueType="num">
                                      <p:cBhvr>
                                        <p:cTn id="91" dur="500" fill="hold"/>
                                        <p:tgtEl>
                                          <p:spTgt spid="129"/>
                                        </p:tgtEl>
                                        <p:attrNameLst>
                                          <p:attrName>ppt_w</p:attrName>
                                        </p:attrNameLst>
                                      </p:cBhvr>
                                      <p:tavLst>
                                        <p:tav tm="0">
                                          <p:val>
                                            <p:fltVal val="0"/>
                                          </p:val>
                                        </p:tav>
                                        <p:tav tm="100000">
                                          <p:val>
                                            <p:strVal val="#ppt_w"/>
                                          </p:val>
                                        </p:tav>
                                      </p:tavLst>
                                    </p:anim>
                                    <p:anim calcmode="lin" valueType="num">
                                      <p:cBhvr>
                                        <p:cTn id="92" dur="500" fill="hold"/>
                                        <p:tgtEl>
                                          <p:spTgt spid="129"/>
                                        </p:tgtEl>
                                        <p:attrNameLst>
                                          <p:attrName>ppt_h</p:attrName>
                                        </p:attrNameLst>
                                      </p:cBhvr>
                                      <p:tavLst>
                                        <p:tav tm="0">
                                          <p:val>
                                            <p:fltVal val="0"/>
                                          </p:val>
                                        </p:tav>
                                        <p:tav tm="100000">
                                          <p:val>
                                            <p:strVal val="#ppt_h"/>
                                          </p:val>
                                        </p:tav>
                                      </p:tavLst>
                                    </p:anim>
                                    <p:animEffect transition="in" filter="fade">
                                      <p:cBhvr>
                                        <p:cTn id="93" dur="500"/>
                                        <p:tgtEl>
                                          <p:spTgt spid="129"/>
                                        </p:tgtEl>
                                      </p:cBhvr>
                                    </p:animEffect>
                                  </p:childTnLst>
                                </p:cTn>
                              </p:par>
                            </p:childTnLst>
                          </p:cTn>
                        </p:par>
                        <p:par>
                          <p:cTn id="94" fill="hold">
                            <p:stCondLst>
                              <p:cond delay="7000"/>
                            </p:stCondLst>
                            <p:childTnLst>
                              <p:par>
                                <p:cTn id="95" presetID="18" presetClass="entr" presetSubtype="6" fill="hold" nodeType="after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strips(downRight)">
                                      <p:cBhvr>
                                        <p:cTn id="97" dur="500"/>
                                        <p:tgtEl>
                                          <p:spTgt spid="81"/>
                                        </p:tgtEl>
                                      </p:cBhvr>
                                    </p:animEffect>
                                  </p:childTnLst>
                                </p:cTn>
                              </p:par>
                              <p:par>
                                <p:cTn id="98" presetID="2" presetClass="entr" presetSubtype="2" accel="50000" decel="50000" fill="hold" grpId="0" nodeType="withEffect">
                                  <p:stCondLst>
                                    <p:cond delay="0"/>
                                  </p:stCondLst>
                                  <p:childTnLst>
                                    <p:set>
                                      <p:cBhvr>
                                        <p:cTn id="99" dur="1" fill="hold">
                                          <p:stCondLst>
                                            <p:cond delay="0"/>
                                          </p:stCondLst>
                                        </p:cTn>
                                        <p:tgtEl>
                                          <p:spTgt spid="97"/>
                                        </p:tgtEl>
                                        <p:attrNameLst>
                                          <p:attrName>style.visibility</p:attrName>
                                        </p:attrNameLst>
                                      </p:cBhvr>
                                      <p:to>
                                        <p:strVal val="visible"/>
                                      </p:to>
                                    </p:set>
                                    <p:anim calcmode="lin" valueType="num">
                                      <p:cBhvr additive="base">
                                        <p:cTn id="100" dur="500" fill="hold"/>
                                        <p:tgtEl>
                                          <p:spTgt spid="97"/>
                                        </p:tgtEl>
                                        <p:attrNameLst>
                                          <p:attrName>ppt_x</p:attrName>
                                        </p:attrNameLst>
                                      </p:cBhvr>
                                      <p:tavLst>
                                        <p:tav tm="0">
                                          <p:val>
                                            <p:strVal val="1+#ppt_w/2"/>
                                          </p:val>
                                        </p:tav>
                                        <p:tav tm="100000">
                                          <p:val>
                                            <p:strVal val="#ppt_x"/>
                                          </p:val>
                                        </p:tav>
                                      </p:tavLst>
                                    </p:anim>
                                    <p:anim calcmode="lin" valueType="num">
                                      <p:cBhvr additive="base">
                                        <p:cTn id="101" dur="500" fill="hold"/>
                                        <p:tgtEl>
                                          <p:spTgt spid="97"/>
                                        </p:tgtEl>
                                        <p:attrNameLst>
                                          <p:attrName>ppt_y</p:attrName>
                                        </p:attrNameLst>
                                      </p:cBhvr>
                                      <p:tavLst>
                                        <p:tav tm="0">
                                          <p:val>
                                            <p:strVal val="#ppt_y"/>
                                          </p:val>
                                        </p:tav>
                                        <p:tav tm="100000">
                                          <p:val>
                                            <p:strVal val="#ppt_y"/>
                                          </p:val>
                                        </p:tav>
                                      </p:tavLst>
                                    </p:anim>
                                  </p:childTnLst>
                                </p:cTn>
                              </p:par>
                            </p:childTnLst>
                          </p:cTn>
                        </p:par>
                        <p:par>
                          <p:cTn id="102" fill="hold">
                            <p:stCondLst>
                              <p:cond delay="7500"/>
                            </p:stCondLst>
                            <p:childTnLst>
                              <p:par>
                                <p:cTn id="103" presetID="53" presetClass="entr" presetSubtype="16"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 calcmode="lin" valueType="num">
                                      <p:cBhvr>
                                        <p:cTn id="105" dur="500" fill="hold"/>
                                        <p:tgtEl>
                                          <p:spTgt spid="77"/>
                                        </p:tgtEl>
                                        <p:attrNameLst>
                                          <p:attrName>ppt_w</p:attrName>
                                        </p:attrNameLst>
                                      </p:cBhvr>
                                      <p:tavLst>
                                        <p:tav tm="0">
                                          <p:val>
                                            <p:fltVal val="0"/>
                                          </p:val>
                                        </p:tav>
                                        <p:tav tm="100000">
                                          <p:val>
                                            <p:strVal val="#ppt_w"/>
                                          </p:val>
                                        </p:tav>
                                      </p:tavLst>
                                    </p:anim>
                                    <p:anim calcmode="lin" valueType="num">
                                      <p:cBhvr>
                                        <p:cTn id="106" dur="500" fill="hold"/>
                                        <p:tgtEl>
                                          <p:spTgt spid="77"/>
                                        </p:tgtEl>
                                        <p:attrNameLst>
                                          <p:attrName>ppt_h</p:attrName>
                                        </p:attrNameLst>
                                      </p:cBhvr>
                                      <p:tavLst>
                                        <p:tav tm="0">
                                          <p:val>
                                            <p:fltVal val="0"/>
                                          </p:val>
                                        </p:tav>
                                        <p:tav tm="100000">
                                          <p:val>
                                            <p:strVal val="#ppt_h"/>
                                          </p:val>
                                        </p:tav>
                                      </p:tavLst>
                                    </p:anim>
                                    <p:animEffect transition="in" filter="fade">
                                      <p:cBhvr>
                                        <p:cTn id="107" dur="500"/>
                                        <p:tgtEl>
                                          <p:spTgt spid="77"/>
                                        </p:tgtEl>
                                      </p:cBhvr>
                                    </p:animEffect>
                                  </p:childTnLst>
                                </p:cTn>
                              </p:par>
                            </p:childTnLst>
                          </p:cTn>
                        </p:par>
                        <p:par>
                          <p:cTn id="108" fill="hold">
                            <p:stCondLst>
                              <p:cond delay="8000"/>
                            </p:stCondLst>
                            <p:childTnLst>
                              <p:par>
                                <p:cTn id="109" presetID="53" presetClass="entr" presetSubtype="16" fill="hold" grpId="0" nodeType="afterEffect">
                                  <p:stCondLst>
                                    <p:cond delay="0"/>
                                  </p:stCondLst>
                                  <p:childTnLst>
                                    <p:set>
                                      <p:cBhvr>
                                        <p:cTn id="110" dur="1" fill="hold">
                                          <p:stCondLst>
                                            <p:cond delay="0"/>
                                          </p:stCondLst>
                                        </p:cTn>
                                        <p:tgtEl>
                                          <p:spTgt spid="130"/>
                                        </p:tgtEl>
                                        <p:attrNameLst>
                                          <p:attrName>style.visibility</p:attrName>
                                        </p:attrNameLst>
                                      </p:cBhvr>
                                      <p:to>
                                        <p:strVal val="visible"/>
                                      </p:to>
                                    </p:set>
                                    <p:anim calcmode="lin" valueType="num">
                                      <p:cBhvr>
                                        <p:cTn id="111" dur="500" fill="hold"/>
                                        <p:tgtEl>
                                          <p:spTgt spid="130"/>
                                        </p:tgtEl>
                                        <p:attrNameLst>
                                          <p:attrName>ppt_w</p:attrName>
                                        </p:attrNameLst>
                                      </p:cBhvr>
                                      <p:tavLst>
                                        <p:tav tm="0">
                                          <p:val>
                                            <p:fltVal val="0"/>
                                          </p:val>
                                        </p:tav>
                                        <p:tav tm="100000">
                                          <p:val>
                                            <p:strVal val="#ppt_w"/>
                                          </p:val>
                                        </p:tav>
                                      </p:tavLst>
                                    </p:anim>
                                    <p:anim calcmode="lin" valueType="num">
                                      <p:cBhvr>
                                        <p:cTn id="112" dur="500" fill="hold"/>
                                        <p:tgtEl>
                                          <p:spTgt spid="130"/>
                                        </p:tgtEl>
                                        <p:attrNameLst>
                                          <p:attrName>ppt_h</p:attrName>
                                        </p:attrNameLst>
                                      </p:cBhvr>
                                      <p:tavLst>
                                        <p:tav tm="0">
                                          <p:val>
                                            <p:fltVal val="0"/>
                                          </p:val>
                                        </p:tav>
                                        <p:tav tm="100000">
                                          <p:val>
                                            <p:strVal val="#ppt_h"/>
                                          </p:val>
                                        </p:tav>
                                      </p:tavLst>
                                    </p:anim>
                                    <p:animEffect transition="in" filter="fade">
                                      <p:cBhvr>
                                        <p:cTn id="113" dur="500"/>
                                        <p:tgtEl>
                                          <p:spTgt spid="130"/>
                                        </p:tgtEl>
                                      </p:cBhvr>
                                    </p:animEffect>
                                  </p:childTnLst>
                                </p:cTn>
                              </p:par>
                            </p:childTnLst>
                          </p:cTn>
                        </p:par>
                        <p:par>
                          <p:cTn id="114" fill="hold">
                            <p:stCondLst>
                              <p:cond delay="8500"/>
                            </p:stCondLst>
                            <p:childTnLst>
                              <p:par>
                                <p:cTn id="115" presetID="18" presetClass="entr" presetSubtype="12" fill="hold" nodeType="afterEffect">
                                  <p:stCondLst>
                                    <p:cond delay="0"/>
                                  </p:stCondLst>
                                  <p:childTnLst>
                                    <p:set>
                                      <p:cBhvr>
                                        <p:cTn id="116" dur="1" fill="hold">
                                          <p:stCondLst>
                                            <p:cond delay="0"/>
                                          </p:stCondLst>
                                        </p:cTn>
                                        <p:tgtEl>
                                          <p:spTgt spid="87"/>
                                        </p:tgtEl>
                                        <p:attrNameLst>
                                          <p:attrName>style.visibility</p:attrName>
                                        </p:attrNameLst>
                                      </p:cBhvr>
                                      <p:to>
                                        <p:strVal val="visible"/>
                                      </p:to>
                                    </p:set>
                                    <p:animEffect transition="in" filter="strips(downLeft)">
                                      <p:cBhvr>
                                        <p:cTn id="117" dur="500"/>
                                        <p:tgtEl>
                                          <p:spTgt spid="87"/>
                                        </p:tgtEl>
                                      </p:cBhvr>
                                    </p:animEffect>
                                  </p:childTnLst>
                                </p:cTn>
                              </p:par>
                              <p:par>
                                <p:cTn id="118" presetID="2" presetClass="entr" presetSubtype="8" accel="50000" decel="50000" fill="hold" grpId="0" nodeType="withEffect">
                                  <p:stCondLst>
                                    <p:cond delay="0"/>
                                  </p:stCondLst>
                                  <p:childTnLst>
                                    <p:set>
                                      <p:cBhvr>
                                        <p:cTn id="119" dur="1" fill="hold">
                                          <p:stCondLst>
                                            <p:cond delay="0"/>
                                          </p:stCondLst>
                                        </p:cTn>
                                        <p:tgtEl>
                                          <p:spTgt spid="94"/>
                                        </p:tgtEl>
                                        <p:attrNameLst>
                                          <p:attrName>style.visibility</p:attrName>
                                        </p:attrNameLst>
                                      </p:cBhvr>
                                      <p:to>
                                        <p:strVal val="visible"/>
                                      </p:to>
                                    </p:set>
                                    <p:anim calcmode="lin" valueType="num">
                                      <p:cBhvr additive="base">
                                        <p:cTn id="120" dur="500" fill="hold"/>
                                        <p:tgtEl>
                                          <p:spTgt spid="94"/>
                                        </p:tgtEl>
                                        <p:attrNameLst>
                                          <p:attrName>ppt_x</p:attrName>
                                        </p:attrNameLst>
                                      </p:cBhvr>
                                      <p:tavLst>
                                        <p:tav tm="0">
                                          <p:val>
                                            <p:strVal val="0-#ppt_w/2"/>
                                          </p:val>
                                        </p:tav>
                                        <p:tav tm="100000">
                                          <p:val>
                                            <p:strVal val="#ppt_x"/>
                                          </p:val>
                                        </p:tav>
                                      </p:tavLst>
                                    </p:anim>
                                    <p:anim calcmode="lin" valueType="num">
                                      <p:cBhvr additive="base">
                                        <p:cTn id="121" dur="500" fill="hold"/>
                                        <p:tgtEl>
                                          <p:spTgt spid="94"/>
                                        </p:tgtEl>
                                        <p:attrNameLst>
                                          <p:attrName>ppt_y</p:attrName>
                                        </p:attrNameLst>
                                      </p:cBhvr>
                                      <p:tavLst>
                                        <p:tav tm="0">
                                          <p:val>
                                            <p:strVal val="#ppt_y"/>
                                          </p:val>
                                        </p:tav>
                                        <p:tav tm="100000">
                                          <p:val>
                                            <p:strVal val="#ppt_y"/>
                                          </p:val>
                                        </p:tav>
                                      </p:tavLst>
                                    </p:anim>
                                  </p:childTnLst>
                                </p:cTn>
                              </p:par>
                            </p:childTnLst>
                          </p:cTn>
                        </p:par>
                        <p:par>
                          <p:cTn id="122" fill="hold">
                            <p:stCondLst>
                              <p:cond delay="9000"/>
                            </p:stCondLst>
                            <p:childTnLst>
                              <p:par>
                                <p:cTn id="123" presetID="53" presetClass="entr" presetSubtype="16" fill="hold" grpId="0" nodeType="afterEffect">
                                  <p:stCondLst>
                                    <p:cond delay="0"/>
                                  </p:stCondLst>
                                  <p:childTnLst>
                                    <p:set>
                                      <p:cBhvr>
                                        <p:cTn id="124" dur="1" fill="hold">
                                          <p:stCondLst>
                                            <p:cond delay="0"/>
                                          </p:stCondLst>
                                        </p:cTn>
                                        <p:tgtEl>
                                          <p:spTgt spid="76"/>
                                        </p:tgtEl>
                                        <p:attrNameLst>
                                          <p:attrName>style.visibility</p:attrName>
                                        </p:attrNameLst>
                                      </p:cBhvr>
                                      <p:to>
                                        <p:strVal val="visible"/>
                                      </p:to>
                                    </p:set>
                                    <p:anim calcmode="lin" valueType="num">
                                      <p:cBhvr>
                                        <p:cTn id="125" dur="500" fill="hold"/>
                                        <p:tgtEl>
                                          <p:spTgt spid="76"/>
                                        </p:tgtEl>
                                        <p:attrNameLst>
                                          <p:attrName>ppt_w</p:attrName>
                                        </p:attrNameLst>
                                      </p:cBhvr>
                                      <p:tavLst>
                                        <p:tav tm="0">
                                          <p:val>
                                            <p:fltVal val="0"/>
                                          </p:val>
                                        </p:tav>
                                        <p:tav tm="100000">
                                          <p:val>
                                            <p:strVal val="#ppt_w"/>
                                          </p:val>
                                        </p:tav>
                                      </p:tavLst>
                                    </p:anim>
                                    <p:anim calcmode="lin" valueType="num">
                                      <p:cBhvr>
                                        <p:cTn id="126" dur="500" fill="hold"/>
                                        <p:tgtEl>
                                          <p:spTgt spid="76"/>
                                        </p:tgtEl>
                                        <p:attrNameLst>
                                          <p:attrName>ppt_h</p:attrName>
                                        </p:attrNameLst>
                                      </p:cBhvr>
                                      <p:tavLst>
                                        <p:tav tm="0">
                                          <p:val>
                                            <p:fltVal val="0"/>
                                          </p:val>
                                        </p:tav>
                                        <p:tav tm="100000">
                                          <p:val>
                                            <p:strVal val="#ppt_h"/>
                                          </p:val>
                                        </p:tav>
                                      </p:tavLst>
                                    </p:anim>
                                    <p:animEffect transition="in" filter="fade">
                                      <p:cBhvr>
                                        <p:cTn id="127" dur="500"/>
                                        <p:tgtEl>
                                          <p:spTgt spid="76"/>
                                        </p:tgtEl>
                                      </p:cBhvr>
                                    </p:animEffect>
                                  </p:childTnLst>
                                </p:cTn>
                              </p:par>
                            </p:childTnLst>
                          </p:cTn>
                        </p:par>
                        <p:par>
                          <p:cTn id="128" fill="hold">
                            <p:stCondLst>
                              <p:cond delay="9500"/>
                            </p:stCondLst>
                            <p:childTnLst>
                              <p:par>
                                <p:cTn id="129" presetID="53" presetClass="entr" presetSubtype="16" fill="hold" grpId="0" nodeType="afterEffect">
                                  <p:stCondLst>
                                    <p:cond delay="0"/>
                                  </p:stCondLst>
                                  <p:childTnLst>
                                    <p:set>
                                      <p:cBhvr>
                                        <p:cTn id="130" dur="1" fill="hold">
                                          <p:stCondLst>
                                            <p:cond delay="0"/>
                                          </p:stCondLst>
                                        </p:cTn>
                                        <p:tgtEl>
                                          <p:spTgt spid="128"/>
                                        </p:tgtEl>
                                        <p:attrNameLst>
                                          <p:attrName>style.visibility</p:attrName>
                                        </p:attrNameLst>
                                      </p:cBhvr>
                                      <p:to>
                                        <p:strVal val="visible"/>
                                      </p:to>
                                    </p:set>
                                    <p:anim calcmode="lin" valueType="num">
                                      <p:cBhvr>
                                        <p:cTn id="131" dur="500" fill="hold"/>
                                        <p:tgtEl>
                                          <p:spTgt spid="128"/>
                                        </p:tgtEl>
                                        <p:attrNameLst>
                                          <p:attrName>ppt_w</p:attrName>
                                        </p:attrNameLst>
                                      </p:cBhvr>
                                      <p:tavLst>
                                        <p:tav tm="0">
                                          <p:val>
                                            <p:fltVal val="0"/>
                                          </p:val>
                                        </p:tav>
                                        <p:tav tm="100000">
                                          <p:val>
                                            <p:strVal val="#ppt_w"/>
                                          </p:val>
                                        </p:tav>
                                      </p:tavLst>
                                    </p:anim>
                                    <p:anim calcmode="lin" valueType="num">
                                      <p:cBhvr>
                                        <p:cTn id="132" dur="500" fill="hold"/>
                                        <p:tgtEl>
                                          <p:spTgt spid="128"/>
                                        </p:tgtEl>
                                        <p:attrNameLst>
                                          <p:attrName>ppt_h</p:attrName>
                                        </p:attrNameLst>
                                      </p:cBhvr>
                                      <p:tavLst>
                                        <p:tav tm="0">
                                          <p:val>
                                            <p:fltVal val="0"/>
                                          </p:val>
                                        </p:tav>
                                        <p:tav tm="100000">
                                          <p:val>
                                            <p:strVal val="#ppt_h"/>
                                          </p:val>
                                        </p:tav>
                                      </p:tavLst>
                                    </p:anim>
                                    <p:animEffect transition="in" filter="fade">
                                      <p:cBhvr>
                                        <p:cTn id="133" dur="500"/>
                                        <p:tgtEl>
                                          <p:spTgt spid="128"/>
                                        </p:tgtEl>
                                      </p:cBhvr>
                                    </p:animEffect>
                                  </p:childTnLst>
                                </p:cTn>
                              </p:par>
                            </p:childTnLst>
                          </p:cTn>
                        </p:par>
                        <p:par>
                          <p:cTn id="134" fill="hold">
                            <p:stCondLst>
                              <p:cond delay="10000"/>
                            </p:stCondLst>
                            <p:childTnLst>
                              <p:par>
                                <p:cTn id="135" presetID="18" presetClass="entr" presetSubtype="9" fill="hold" nodeType="afterEffect">
                                  <p:stCondLst>
                                    <p:cond delay="0"/>
                                  </p:stCondLst>
                                  <p:childTnLst>
                                    <p:set>
                                      <p:cBhvr>
                                        <p:cTn id="136" dur="1" fill="hold">
                                          <p:stCondLst>
                                            <p:cond delay="0"/>
                                          </p:stCondLst>
                                        </p:cTn>
                                        <p:tgtEl>
                                          <p:spTgt spid="91"/>
                                        </p:tgtEl>
                                        <p:attrNameLst>
                                          <p:attrName>style.visibility</p:attrName>
                                        </p:attrNameLst>
                                      </p:cBhvr>
                                      <p:to>
                                        <p:strVal val="visible"/>
                                      </p:to>
                                    </p:set>
                                    <p:animEffect transition="in" filter="strips(upLeft)">
                                      <p:cBhvr>
                                        <p:cTn id="137" dur="500"/>
                                        <p:tgtEl>
                                          <p:spTgt spid="91"/>
                                        </p:tgtEl>
                                      </p:cBhvr>
                                    </p:animEffect>
                                  </p:childTnLst>
                                </p:cTn>
                              </p:par>
                              <p:par>
                                <p:cTn id="138" presetID="2" presetClass="entr" presetSubtype="8" accel="50000" decel="50000" fill="hold" grpId="0" nodeType="withEffect">
                                  <p:stCondLst>
                                    <p:cond delay="0"/>
                                  </p:stCondLst>
                                  <p:childTnLst>
                                    <p:set>
                                      <p:cBhvr>
                                        <p:cTn id="139" dur="1" fill="hold">
                                          <p:stCondLst>
                                            <p:cond delay="0"/>
                                          </p:stCondLst>
                                        </p:cTn>
                                        <p:tgtEl>
                                          <p:spTgt spid="92"/>
                                        </p:tgtEl>
                                        <p:attrNameLst>
                                          <p:attrName>style.visibility</p:attrName>
                                        </p:attrNameLst>
                                      </p:cBhvr>
                                      <p:to>
                                        <p:strVal val="visible"/>
                                      </p:to>
                                    </p:set>
                                    <p:anim calcmode="lin" valueType="num">
                                      <p:cBhvr additive="base">
                                        <p:cTn id="140" dur="500" fill="hold"/>
                                        <p:tgtEl>
                                          <p:spTgt spid="92"/>
                                        </p:tgtEl>
                                        <p:attrNameLst>
                                          <p:attrName>ppt_x</p:attrName>
                                        </p:attrNameLst>
                                      </p:cBhvr>
                                      <p:tavLst>
                                        <p:tav tm="0">
                                          <p:val>
                                            <p:strVal val="0-#ppt_w/2"/>
                                          </p:val>
                                        </p:tav>
                                        <p:tav tm="100000">
                                          <p:val>
                                            <p:strVal val="#ppt_x"/>
                                          </p:val>
                                        </p:tav>
                                      </p:tavLst>
                                    </p:anim>
                                    <p:anim calcmode="lin" valueType="num">
                                      <p:cBhvr additive="base">
                                        <p:cTn id="141" dur="500" fill="hold"/>
                                        <p:tgtEl>
                                          <p:spTgt spid="92"/>
                                        </p:tgtEl>
                                        <p:attrNameLst>
                                          <p:attrName>ppt_y</p:attrName>
                                        </p:attrNameLst>
                                      </p:cBhvr>
                                      <p:tavLst>
                                        <p:tav tm="0">
                                          <p:val>
                                            <p:strVal val="#ppt_y"/>
                                          </p:val>
                                        </p:tav>
                                        <p:tav tm="100000">
                                          <p:val>
                                            <p:strVal val="#ppt_y"/>
                                          </p:val>
                                        </p:tav>
                                      </p:tavLst>
                                    </p:anim>
                                  </p:childTnLst>
                                </p:cTn>
                              </p:par>
                            </p:childTnLst>
                          </p:cTn>
                        </p:par>
                        <p:par>
                          <p:cTn id="142" fill="hold">
                            <p:stCondLst>
                              <p:cond delay="10500"/>
                            </p:stCondLst>
                            <p:childTnLst>
                              <p:par>
                                <p:cTn id="143" presetID="1" presetClass="entr" presetSubtype="0" fill="hold" grpId="0" nodeType="afterEffect">
                                  <p:stCondLst>
                                    <p:cond delay="0"/>
                                  </p:stCondLst>
                                  <p:childTnLst>
                                    <p:set>
                                      <p:cBhvr>
                                        <p:cTn id="144" dur="1" fill="hold">
                                          <p:stCondLst>
                                            <p:cond delay="499"/>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92" grpId="0"/>
      <p:bldP spid="93" grpId="0"/>
      <p:bldP spid="94" grpId="0"/>
      <p:bldP spid="95" grpId="0"/>
      <p:bldP spid="96" grpId="0"/>
      <p:bldP spid="97" grpId="0"/>
      <p:bldP spid="98" grpId="0" animBg="1"/>
      <p:bldP spid="99" grpId="0" animBg="1"/>
      <p:bldP spid="127" grpId="0" animBg="1"/>
      <p:bldP spid="128" grpId="0" animBg="1"/>
      <p:bldP spid="129" grpId="0" animBg="1"/>
      <p:bldP spid="130" grpId="0" animBg="1"/>
      <p:bldP spid="131" grpId="0" animBg="1"/>
      <p:bldP spid="10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sp>
        <p:nvSpPr>
          <p:cNvPr id="34" name="矩形 33"/>
          <p:cNvSpPr/>
          <p:nvPr/>
        </p:nvSpPr>
        <p:spPr>
          <a:xfrm>
            <a:off x="755650" y="977900"/>
            <a:ext cx="10680700" cy="5181600"/>
          </a:xfrm>
          <a:prstGeom prst="rect">
            <a:avLst/>
          </a:prstGeom>
          <a:noFill/>
          <a:ln w="22225">
            <a:solidFill>
              <a:srgbClr val="D43B2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1823887" y="1600616"/>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文本框 60"/>
            <p:cNvSpPr txBox="1"/>
            <p:nvPr/>
          </p:nvSpPr>
          <p:spPr>
            <a:xfrm>
              <a:off x="2323394" y="3166353"/>
              <a:ext cx="1265337" cy="584775"/>
            </a:xfrm>
            <a:prstGeom prst="rect">
              <a:avLst/>
            </a:prstGeom>
            <a:noFill/>
          </p:spPr>
          <p:txBody>
            <a:bodyPr wrap="square" rtlCol="0">
              <a:spAutoFit/>
            </a:bodyPr>
            <a:lstStyle/>
            <a:p>
              <a:r>
                <a:rPr lang="zh-CN" altLang="en-US" sz="3200" dirty="0">
                  <a:latin typeface="造字工房力黑（非商用）常规体" pitchFamily="50" charset="-122"/>
                  <a:ea typeface="造字工房力黑（非商用）常规体" pitchFamily="50" charset="-122"/>
                </a:rPr>
                <a:t>目  录</a:t>
              </a:r>
            </a:p>
          </p:txBody>
        </p:sp>
        <p:sp>
          <p:nvSpPr>
            <p:cNvPr id="62" name="文本框 61"/>
            <p:cNvSpPr txBox="1"/>
            <p:nvPr/>
          </p:nvSpPr>
          <p:spPr>
            <a:xfrm>
              <a:off x="2006328" y="3594832"/>
              <a:ext cx="1855004" cy="584775"/>
            </a:xfrm>
            <a:prstGeom prst="rect">
              <a:avLst/>
            </a:prstGeom>
            <a:noFill/>
          </p:spPr>
          <p:txBody>
            <a:bodyPr wrap="square" rtlCol="0">
              <a:spAutoFit/>
            </a:bodyPr>
            <a:lstStyle/>
            <a:p>
              <a:pPr algn="ctr"/>
              <a:r>
                <a:rPr lang="en-US" altLang="zh-CN" sz="3200" dirty="0">
                  <a:latin typeface="Agency FB" panose="020B0503020202020204" pitchFamily="34" charset="0"/>
                </a:rPr>
                <a:t>CONTENTS</a:t>
              </a:r>
              <a:endParaRPr lang="zh-CN" altLang="en-US" sz="3200" dirty="0">
                <a:latin typeface="Agency FB" panose="020B0503020202020204" pitchFamily="34" charset="0"/>
              </a:endParaRPr>
            </a:p>
          </p:txBody>
        </p:sp>
      </p:grpSp>
      <p:grpSp>
        <p:nvGrpSpPr>
          <p:cNvPr id="70" name="组合 69"/>
          <p:cNvGrpSpPr/>
          <p:nvPr/>
        </p:nvGrpSpPr>
        <p:grpSpPr>
          <a:xfrm>
            <a:off x="6875942" y="1604998"/>
            <a:ext cx="3835159" cy="796534"/>
            <a:chOff x="5901129" y="1412931"/>
            <a:chExt cx="3835159" cy="796534"/>
          </a:xfrm>
        </p:grpSpPr>
        <p:grpSp>
          <p:nvGrpSpPr>
            <p:cNvPr id="35" name="组合 34"/>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3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6" name="组合 65"/>
            <p:cNvGrpSpPr/>
            <p:nvPr/>
          </p:nvGrpSpPr>
          <p:grpSpPr>
            <a:xfrm>
              <a:off x="5901129" y="1451830"/>
              <a:ext cx="3835159" cy="461665"/>
              <a:chOff x="5901129" y="1451830"/>
              <a:chExt cx="3835159" cy="461665"/>
            </a:xfrm>
          </p:grpSpPr>
          <p:sp>
            <p:nvSpPr>
              <p:cNvPr id="63" name="文本框 62"/>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01</a:t>
                </a:r>
                <a:endParaRPr lang="zh-CN" altLang="en-US" sz="2000" dirty="0">
                  <a:latin typeface="Agency FB" panose="020B0503020202020204" pitchFamily="34" charset="0"/>
                </a:endParaRPr>
              </a:p>
            </p:txBody>
          </p:sp>
          <p:sp>
            <p:nvSpPr>
              <p:cNvPr id="64" name="文本框 63"/>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71" name="组合 70"/>
          <p:cNvGrpSpPr/>
          <p:nvPr/>
        </p:nvGrpSpPr>
        <p:grpSpPr>
          <a:xfrm>
            <a:off x="6875942" y="2427901"/>
            <a:ext cx="3835159" cy="796534"/>
            <a:chOff x="5901129" y="1412931"/>
            <a:chExt cx="3835159" cy="796534"/>
          </a:xfrm>
        </p:grpSpPr>
        <p:grpSp>
          <p:nvGrpSpPr>
            <p:cNvPr id="72" name="组合 71"/>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7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5901129" y="1451830"/>
              <a:ext cx="3835159" cy="461665"/>
              <a:chOff x="5901129" y="1451830"/>
              <a:chExt cx="3835159" cy="461665"/>
            </a:xfrm>
          </p:grpSpPr>
          <p:sp>
            <p:nvSpPr>
              <p:cNvPr id="74" name="文本框 73"/>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02</a:t>
                </a:r>
                <a:endParaRPr lang="zh-CN" altLang="en-US" sz="2000" dirty="0">
                  <a:latin typeface="Agency FB" panose="020B0503020202020204" pitchFamily="34" charset="0"/>
                </a:endParaRPr>
              </a:p>
            </p:txBody>
          </p:sp>
          <p:sp>
            <p:nvSpPr>
              <p:cNvPr id="75" name="文本框 74"/>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101" name="组合 100"/>
          <p:cNvGrpSpPr/>
          <p:nvPr/>
        </p:nvGrpSpPr>
        <p:grpSpPr>
          <a:xfrm>
            <a:off x="6875942" y="3251037"/>
            <a:ext cx="3835159" cy="796534"/>
            <a:chOff x="5901129" y="1412931"/>
            <a:chExt cx="3835159" cy="796534"/>
          </a:xfrm>
        </p:grpSpPr>
        <p:grpSp>
          <p:nvGrpSpPr>
            <p:cNvPr id="102" name="组合 101"/>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10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3" name="组合 102"/>
            <p:cNvGrpSpPr/>
            <p:nvPr/>
          </p:nvGrpSpPr>
          <p:grpSpPr>
            <a:xfrm>
              <a:off x="5901129" y="1451830"/>
              <a:ext cx="3835159" cy="461665"/>
              <a:chOff x="5901129" y="1451830"/>
              <a:chExt cx="3835159" cy="461665"/>
            </a:xfrm>
          </p:grpSpPr>
          <p:sp>
            <p:nvSpPr>
              <p:cNvPr id="104" name="文本框 103"/>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03</a:t>
                </a:r>
                <a:endParaRPr lang="zh-CN" altLang="en-US" sz="2000" dirty="0">
                  <a:latin typeface="Agency FB" panose="020B0503020202020204" pitchFamily="34" charset="0"/>
                </a:endParaRPr>
              </a:p>
            </p:txBody>
          </p:sp>
          <p:sp>
            <p:nvSpPr>
              <p:cNvPr id="105" name="文本框 104"/>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131" name="组合 130"/>
          <p:cNvGrpSpPr/>
          <p:nvPr/>
        </p:nvGrpSpPr>
        <p:grpSpPr>
          <a:xfrm>
            <a:off x="6875942" y="4074173"/>
            <a:ext cx="3835159" cy="796534"/>
            <a:chOff x="5901129" y="1412931"/>
            <a:chExt cx="3835159" cy="796534"/>
          </a:xfrm>
        </p:grpSpPr>
        <p:grpSp>
          <p:nvGrpSpPr>
            <p:cNvPr id="132" name="组合 131"/>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13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3" name="组合 132"/>
            <p:cNvGrpSpPr/>
            <p:nvPr/>
          </p:nvGrpSpPr>
          <p:grpSpPr>
            <a:xfrm>
              <a:off x="5901129" y="1451830"/>
              <a:ext cx="3835159" cy="461665"/>
              <a:chOff x="5901129" y="1451830"/>
              <a:chExt cx="3835159" cy="461665"/>
            </a:xfrm>
          </p:grpSpPr>
          <p:sp>
            <p:nvSpPr>
              <p:cNvPr id="134" name="文本框 133"/>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04</a:t>
                </a:r>
                <a:endParaRPr lang="zh-CN" altLang="en-US" sz="2000" dirty="0">
                  <a:latin typeface="Agency FB" panose="020B0503020202020204" pitchFamily="34" charset="0"/>
                </a:endParaRPr>
              </a:p>
            </p:txBody>
          </p:sp>
          <p:sp>
            <p:nvSpPr>
              <p:cNvPr id="135" name="文本框 134"/>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161" name="组合 160"/>
          <p:cNvGrpSpPr/>
          <p:nvPr/>
        </p:nvGrpSpPr>
        <p:grpSpPr>
          <a:xfrm>
            <a:off x="6875942" y="4897307"/>
            <a:ext cx="3835159" cy="796534"/>
            <a:chOff x="5901129" y="1412931"/>
            <a:chExt cx="3835159" cy="796534"/>
          </a:xfrm>
        </p:grpSpPr>
        <p:grpSp>
          <p:nvGrpSpPr>
            <p:cNvPr id="162" name="组合 161"/>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16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3" name="组合 162"/>
            <p:cNvGrpSpPr/>
            <p:nvPr/>
          </p:nvGrpSpPr>
          <p:grpSpPr>
            <a:xfrm>
              <a:off x="5901129" y="1451830"/>
              <a:ext cx="3835159" cy="461665"/>
              <a:chOff x="5901129" y="1451830"/>
              <a:chExt cx="3835159" cy="461665"/>
            </a:xfrm>
          </p:grpSpPr>
          <p:sp>
            <p:nvSpPr>
              <p:cNvPr id="164" name="文本框 163"/>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05</a:t>
                </a:r>
                <a:endParaRPr lang="zh-CN" altLang="en-US" sz="2000" dirty="0">
                  <a:latin typeface="Agency FB" panose="020B0503020202020204" pitchFamily="34" charset="0"/>
                </a:endParaRPr>
              </a:p>
            </p:txBody>
          </p:sp>
          <p:sp>
            <p:nvSpPr>
              <p:cNvPr id="165" name="文本框 164"/>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矩形 193"/>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p:cTn id="7" dur="500" fill="hold"/>
                                            <p:tgtEl>
                                              <p:spTgt spid="191"/>
                                            </p:tgtEl>
                                            <p:attrNameLst>
                                              <p:attrName>ppt_w</p:attrName>
                                            </p:attrNameLst>
                                          </p:cBhvr>
                                          <p:tavLst>
                                            <p:tav tm="0">
                                              <p:val>
                                                <p:fltVal val="0"/>
                                              </p:val>
                                            </p:tav>
                                            <p:tav tm="100000">
                                              <p:val>
                                                <p:strVal val="#ppt_w"/>
                                              </p:val>
                                            </p:tav>
                                          </p:tavLst>
                                        </p:anim>
                                        <p:anim calcmode="lin" valueType="num">
                                          <p:cBhvr>
                                            <p:cTn id="8" dur="500" fill="hold"/>
                                            <p:tgtEl>
                                              <p:spTgt spid="191"/>
                                            </p:tgtEl>
                                            <p:attrNameLst>
                                              <p:attrName>ppt_h</p:attrName>
                                            </p:attrNameLst>
                                          </p:cBhvr>
                                          <p:tavLst>
                                            <p:tav tm="0">
                                              <p:val>
                                                <p:fltVal val="0"/>
                                              </p:val>
                                            </p:tav>
                                            <p:tav tm="100000">
                                              <p:val>
                                                <p:strVal val="#ppt_h"/>
                                              </p:val>
                                            </p:tav>
                                          </p:tavLst>
                                        </p:anim>
                                        <p:animEffect transition="in" filter="fade">
                                          <p:cBhvr>
                                            <p:cTn id="9" dur="500"/>
                                            <p:tgtEl>
                                              <p:spTgt spid="191"/>
                                            </p:tgtEl>
                                          </p:cBhvr>
                                        </p:animEffect>
                                      </p:childTnLst>
                                    </p:cTn>
                                  </p:par>
                                </p:childTnLst>
                              </p:cTn>
                            </p:par>
                            <p:par>
                              <p:cTn id="10" fill="hold">
                                <p:stCondLst>
                                  <p:cond delay="500"/>
                                </p:stCondLst>
                                <p:childTnLst>
                                  <p:par>
                                    <p:cTn id="11" presetID="2" presetClass="entr" presetSubtype="2" fill="hold" nodeType="afterEffect" p14:presetBounceEnd="56000">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14:bounceEnd="56000">
                                          <p:cBhvr additive="base">
                                            <p:cTn id="13" dur="500" fill="hold"/>
                                            <p:tgtEl>
                                              <p:spTgt spid="70"/>
                                            </p:tgtEl>
                                            <p:attrNameLst>
                                              <p:attrName>ppt_x</p:attrName>
                                            </p:attrNameLst>
                                          </p:cBhvr>
                                          <p:tavLst>
                                            <p:tav tm="0">
                                              <p:val>
                                                <p:strVal val="1+#ppt_w/2"/>
                                              </p:val>
                                            </p:tav>
                                            <p:tav tm="100000">
                                              <p:val>
                                                <p:strVal val="#ppt_x"/>
                                              </p:val>
                                            </p:tav>
                                          </p:tavLst>
                                        </p:anim>
                                        <p:anim calcmode="lin" valueType="num" p14:bounceEnd="56000">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14:presetBounceEnd="56000">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14:bounceEnd="56000">
                                          <p:cBhvr additive="base">
                                            <p:cTn id="18" dur="5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19" dur="500" fill="hold"/>
                                            <p:tgtEl>
                                              <p:spTgt spid="71"/>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14:presetBounceEnd="56000">
                                      <p:stCondLst>
                                        <p:cond delay="0"/>
                                      </p:stCondLst>
                                      <p:childTnLst>
                                        <p:set>
                                          <p:cBhvr>
                                            <p:cTn id="22" dur="1" fill="hold">
                                              <p:stCondLst>
                                                <p:cond delay="0"/>
                                              </p:stCondLst>
                                            </p:cTn>
                                            <p:tgtEl>
                                              <p:spTgt spid="101"/>
                                            </p:tgtEl>
                                            <p:attrNameLst>
                                              <p:attrName>style.visibility</p:attrName>
                                            </p:attrNameLst>
                                          </p:cBhvr>
                                          <p:to>
                                            <p:strVal val="visible"/>
                                          </p:to>
                                        </p:set>
                                        <p:anim calcmode="lin" valueType="num" p14:bounceEnd="56000">
                                          <p:cBhvr additive="base">
                                            <p:cTn id="23" dur="500" fill="hold"/>
                                            <p:tgtEl>
                                              <p:spTgt spid="101"/>
                                            </p:tgtEl>
                                            <p:attrNameLst>
                                              <p:attrName>ppt_x</p:attrName>
                                            </p:attrNameLst>
                                          </p:cBhvr>
                                          <p:tavLst>
                                            <p:tav tm="0">
                                              <p:val>
                                                <p:strVal val="1+#ppt_w/2"/>
                                              </p:val>
                                            </p:tav>
                                            <p:tav tm="100000">
                                              <p:val>
                                                <p:strVal val="#ppt_x"/>
                                              </p:val>
                                            </p:tav>
                                          </p:tavLst>
                                        </p:anim>
                                        <p:anim calcmode="lin" valueType="num" p14:bounceEnd="56000">
                                          <p:cBhvr additive="base">
                                            <p:cTn id="24" dur="500" fill="hold"/>
                                            <p:tgtEl>
                                              <p:spTgt spid="10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14:presetBounceEnd="56000">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14:bounceEnd="56000">
                                          <p:cBhvr additive="base">
                                            <p:cTn id="28" dur="500" fill="hold"/>
                                            <p:tgtEl>
                                              <p:spTgt spid="131"/>
                                            </p:tgtEl>
                                            <p:attrNameLst>
                                              <p:attrName>ppt_x</p:attrName>
                                            </p:attrNameLst>
                                          </p:cBhvr>
                                          <p:tavLst>
                                            <p:tav tm="0">
                                              <p:val>
                                                <p:strVal val="1+#ppt_w/2"/>
                                              </p:val>
                                            </p:tav>
                                            <p:tav tm="100000">
                                              <p:val>
                                                <p:strVal val="#ppt_x"/>
                                              </p:val>
                                            </p:tav>
                                          </p:tavLst>
                                        </p:anim>
                                        <p:anim calcmode="lin" valueType="num" p14:bounceEnd="56000">
                                          <p:cBhvr additive="base">
                                            <p:cTn id="29" dur="500" fill="hold"/>
                                            <p:tgtEl>
                                              <p:spTgt spid="13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14:presetBounceEnd="56000">
                                      <p:stCondLst>
                                        <p:cond delay="0"/>
                                      </p:stCondLst>
                                      <p:childTnLst>
                                        <p:set>
                                          <p:cBhvr>
                                            <p:cTn id="32" dur="1" fill="hold">
                                              <p:stCondLst>
                                                <p:cond delay="0"/>
                                              </p:stCondLst>
                                            </p:cTn>
                                            <p:tgtEl>
                                              <p:spTgt spid="161"/>
                                            </p:tgtEl>
                                            <p:attrNameLst>
                                              <p:attrName>style.visibility</p:attrName>
                                            </p:attrNameLst>
                                          </p:cBhvr>
                                          <p:to>
                                            <p:strVal val="visible"/>
                                          </p:to>
                                        </p:set>
                                        <p:anim calcmode="lin" valueType="num" p14:bounceEnd="56000">
                                          <p:cBhvr additive="base">
                                            <p:cTn id="33" dur="500" fill="hold"/>
                                            <p:tgtEl>
                                              <p:spTgt spid="161"/>
                                            </p:tgtEl>
                                            <p:attrNameLst>
                                              <p:attrName>ppt_x</p:attrName>
                                            </p:attrNameLst>
                                          </p:cBhvr>
                                          <p:tavLst>
                                            <p:tav tm="0">
                                              <p:val>
                                                <p:strVal val="1+#ppt_w/2"/>
                                              </p:val>
                                            </p:tav>
                                            <p:tav tm="100000">
                                              <p:val>
                                                <p:strVal val="#ppt_x"/>
                                              </p:val>
                                            </p:tav>
                                          </p:tavLst>
                                        </p:anim>
                                        <p:anim calcmode="lin" valueType="num" p14:bounceEnd="56000">
                                          <p:cBhvr additive="base">
                                            <p:cTn id="34" dur="500" fill="hold"/>
                                            <p:tgtEl>
                                              <p:spTgt spid="16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 presetClass="entr" presetSubtype="0" fill="hold" grpId="0" nodeType="afterEffect">
                                      <p:stCondLst>
                                        <p:cond delay="0"/>
                                      </p:stCondLst>
                                      <p:childTnLst>
                                        <p:set>
                                          <p:cBhvr>
                                            <p:cTn id="37" dur="1" fill="hold">
                                              <p:stCondLst>
                                                <p:cond delay="499"/>
                                              </p:stCondLst>
                                            </p:cTn>
                                            <p:tgtEl>
                                              <p:spTgt spid="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p:cTn id="7" dur="500" fill="hold"/>
                                            <p:tgtEl>
                                              <p:spTgt spid="191"/>
                                            </p:tgtEl>
                                            <p:attrNameLst>
                                              <p:attrName>ppt_w</p:attrName>
                                            </p:attrNameLst>
                                          </p:cBhvr>
                                          <p:tavLst>
                                            <p:tav tm="0">
                                              <p:val>
                                                <p:fltVal val="0"/>
                                              </p:val>
                                            </p:tav>
                                            <p:tav tm="100000">
                                              <p:val>
                                                <p:strVal val="#ppt_w"/>
                                              </p:val>
                                            </p:tav>
                                          </p:tavLst>
                                        </p:anim>
                                        <p:anim calcmode="lin" valueType="num">
                                          <p:cBhvr>
                                            <p:cTn id="8" dur="500" fill="hold"/>
                                            <p:tgtEl>
                                              <p:spTgt spid="191"/>
                                            </p:tgtEl>
                                            <p:attrNameLst>
                                              <p:attrName>ppt_h</p:attrName>
                                            </p:attrNameLst>
                                          </p:cBhvr>
                                          <p:tavLst>
                                            <p:tav tm="0">
                                              <p:val>
                                                <p:fltVal val="0"/>
                                              </p:val>
                                            </p:tav>
                                            <p:tav tm="100000">
                                              <p:val>
                                                <p:strVal val="#ppt_h"/>
                                              </p:val>
                                            </p:tav>
                                          </p:tavLst>
                                        </p:anim>
                                        <p:animEffect transition="in" filter="fade">
                                          <p:cBhvr>
                                            <p:cTn id="9" dur="500"/>
                                            <p:tgtEl>
                                              <p:spTgt spid="19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additive="base">
                                            <p:cTn id="13" dur="500" fill="hold"/>
                                            <p:tgtEl>
                                              <p:spTgt spid="70"/>
                                            </p:tgtEl>
                                            <p:attrNameLst>
                                              <p:attrName>ppt_x</p:attrName>
                                            </p:attrNameLst>
                                          </p:cBhvr>
                                          <p:tavLst>
                                            <p:tav tm="0">
                                              <p:val>
                                                <p:strVal val="1+#ppt_w/2"/>
                                              </p:val>
                                            </p:tav>
                                            <p:tav tm="100000">
                                              <p:val>
                                                <p:strVal val="#ppt_x"/>
                                              </p:val>
                                            </p:tav>
                                          </p:tavLst>
                                        </p:anim>
                                        <p:anim calcmode="lin" valueType="num">
                                          <p:cBhvr additive="base">
                                            <p:cTn id="14" dur="500" fill="hold"/>
                                            <p:tgtEl>
                                              <p:spTgt spid="70"/>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1+#ppt_w/2"/>
                                              </p:val>
                                            </p:tav>
                                            <p:tav tm="100000">
                                              <p:val>
                                                <p:strVal val="#ppt_x"/>
                                              </p:val>
                                            </p:tav>
                                          </p:tavLst>
                                        </p:anim>
                                        <p:anim calcmode="lin" valueType="num">
                                          <p:cBhvr additive="base">
                                            <p:cTn id="19" dur="500" fill="hold"/>
                                            <p:tgtEl>
                                              <p:spTgt spid="71"/>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01"/>
                                            </p:tgtEl>
                                            <p:attrNameLst>
                                              <p:attrName>style.visibility</p:attrName>
                                            </p:attrNameLst>
                                          </p:cBhvr>
                                          <p:to>
                                            <p:strVal val="visible"/>
                                          </p:to>
                                        </p:set>
                                        <p:anim calcmode="lin" valueType="num">
                                          <p:cBhvr additive="base">
                                            <p:cTn id="23" dur="500" fill="hold"/>
                                            <p:tgtEl>
                                              <p:spTgt spid="101"/>
                                            </p:tgtEl>
                                            <p:attrNameLst>
                                              <p:attrName>ppt_x</p:attrName>
                                            </p:attrNameLst>
                                          </p:cBhvr>
                                          <p:tavLst>
                                            <p:tav tm="0">
                                              <p:val>
                                                <p:strVal val="1+#ppt_w/2"/>
                                              </p:val>
                                            </p:tav>
                                            <p:tav tm="100000">
                                              <p:val>
                                                <p:strVal val="#ppt_x"/>
                                              </p:val>
                                            </p:tav>
                                          </p:tavLst>
                                        </p:anim>
                                        <p:anim calcmode="lin" valueType="num">
                                          <p:cBhvr additive="base">
                                            <p:cTn id="24" dur="500" fill="hold"/>
                                            <p:tgtEl>
                                              <p:spTgt spid="10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500" fill="hold"/>
                                            <p:tgtEl>
                                              <p:spTgt spid="131"/>
                                            </p:tgtEl>
                                            <p:attrNameLst>
                                              <p:attrName>ppt_x</p:attrName>
                                            </p:attrNameLst>
                                          </p:cBhvr>
                                          <p:tavLst>
                                            <p:tav tm="0">
                                              <p:val>
                                                <p:strVal val="1+#ppt_w/2"/>
                                              </p:val>
                                            </p:tav>
                                            <p:tav tm="100000">
                                              <p:val>
                                                <p:strVal val="#ppt_x"/>
                                              </p:val>
                                            </p:tav>
                                          </p:tavLst>
                                        </p:anim>
                                        <p:anim calcmode="lin" valueType="num">
                                          <p:cBhvr additive="base">
                                            <p:cTn id="29" dur="500" fill="hold"/>
                                            <p:tgtEl>
                                              <p:spTgt spid="131"/>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161"/>
                                            </p:tgtEl>
                                            <p:attrNameLst>
                                              <p:attrName>style.visibility</p:attrName>
                                            </p:attrNameLst>
                                          </p:cBhvr>
                                          <p:to>
                                            <p:strVal val="visible"/>
                                          </p:to>
                                        </p:set>
                                        <p:anim calcmode="lin" valueType="num">
                                          <p:cBhvr additive="base">
                                            <p:cTn id="33" dur="500" fill="hold"/>
                                            <p:tgtEl>
                                              <p:spTgt spid="161"/>
                                            </p:tgtEl>
                                            <p:attrNameLst>
                                              <p:attrName>ppt_x</p:attrName>
                                            </p:attrNameLst>
                                          </p:cBhvr>
                                          <p:tavLst>
                                            <p:tav tm="0">
                                              <p:val>
                                                <p:strVal val="1+#ppt_w/2"/>
                                              </p:val>
                                            </p:tav>
                                            <p:tav tm="100000">
                                              <p:val>
                                                <p:strVal val="#ppt_x"/>
                                              </p:val>
                                            </p:tav>
                                          </p:tavLst>
                                        </p:anim>
                                        <p:anim calcmode="lin" valueType="num">
                                          <p:cBhvr additive="base">
                                            <p:cTn id="34" dur="500" fill="hold"/>
                                            <p:tgtEl>
                                              <p:spTgt spid="16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 presetClass="entr" presetSubtype="0" fill="hold" grpId="0" nodeType="afterEffect">
                                      <p:stCondLst>
                                        <p:cond delay="0"/>
                                      </p:stCondLst>
                                      <p:childTnLst>
                                        <p:set>
                                          <p:cBhvr>
                                            <p:cTn id="37" dur="1" fill="hold">
                                              <p:stCondLst>
                                                <p:cond delay="499"/>
                                              </p:stCondLst>
                                            </p:cTn>
                                            <p:tgtEl>
                                              <p:spTgt spid="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04</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97" name="Group 46"/>
          <p:cNvGrpSpPr/>
          <p:nvPr/>
        </p:nvGrpSpPr>
        <p:grpSpPr>
          <a:xfrm>
            <a:off x="5242108" y="2464136"/>
            <a:ext cx="682815" cy="4393864"/>
            <a:chOff x="5156719" y="2024750"/>
            <a:chExt cx="751096" cy="4833250"/>
          </a:xfrm>
        </p:grpSpPr>
        <p:sp>
          <p:nvSpPr>
            <p:cNvPr id="98" name="Freeform 5"/>
            <p:cNvSpPr/>
            <p:nvPr/>
          </p:nvSpPr>
          <p:spPr bwMode="auto">
            <a:xfrm>
              <a:off x="5156719" y="2024750"/>
              <a:ext cx="751096" cy="4818586"/>
            </a:xfrm>
            <a:custGeom>
              <a:avLst/>
              <a:gdLst>
                <a:gd name="T0" fmla="*/ 382 w 390"/>
                <a:gd name="T1" fmla="*/ 231 h 2501"/>
                <a:gd name="T2" fmla="*/ 209 w 390"/>
                <a:gd name="T3" fmla="*/ 11 h 2501"/>
                <a:gd name="T4" fmla="*/ 181 w 390"/>
                <a:gd name="T5" fmla="*/ 11 h 2501"/>
                <a:gd name="T6" fmla="*/ 8 w 390"/>
                <a:gd name="T7" fmla="*/ 231 h 2501"/>
                <a:gd name="T8" fmla="*/ 16 w 390"/>
                <a:gd name="T9" fmla="*/ 249 h 2501"/>
                <a:gd name="T10" fmla="*/ 71 w 390"/>
                <a:gd name="T11" fmla="*/ 249 h 2501"/>
                <a:gd name="T12" fmla="*/ 71 w 390"/>
                <a:gd name="T13" fmla="*/ 2501 h 2501"/>
                <a:gd name="T14" fmla="*/ 320 w 390"/>
                <a:gd name="T15" fmla="*/ 2501 h 2501"/>
                <a:gd name="T16" fmla="*/ 320 w 390"/>
                <a:gd name="T17" fmla="*/ 249 h 2501"/>
                <a:gd name="T18" fmla="*/ 374 w 390"/>
                <a:gd name="T19" fmla="*/ 249 h 2501"/>
                <a:gd name="T20" fmla="*/ 382 w 390"/>
                <a:gd name="T21" fmla="*/ 231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2501">
                  <a:moveTo>
                    <a:pt x="382" y="231"/>
                  </a:moveTo>
                  <a:cubicBezTo>
                    <a:pt x="209" y="11"/>
                    <a:pt x="209" y="11"/>
                    <a:pt x="209" y="11"/>
                  </a:cubicBezTo>
                  <a:cubicBezTo>
                    <a:pt x="202" y="0"/>
                    <a:pt x="189" y="0"/>
                    <a:pt x="181" y="11"/>
                  </a:cubicBezTo>
                  <a:cubicBezTo>
                    <a:pt x="8" y="231"/>
                    <a:pt x="8" y="231"/>
                    <a:pt x="8" y="231"/>
                  </a:cubicBezTo>
                  <a:cubicBezTo>
                    <a:pt x="0" y="241"/>
                    <a:pt x="4" y="249"/>
                    <a:pt x="16" y="249"/>
                  </a:cubicBezTo>
                  <a:cubicBezTo>
                    <a:pt x="71" y="249"/>
                    <a:pt x="71" y="249"/>
                    <a:pt x="71" y="249"/>
                  </a:cubicBezTo>
                  <a:cubicBezTo>
                    <a:pt x="71" y="2501"/>
                    <a:pt x="71" y="2501"/>
                    <a:pt x="71" y="2501"/>
                  </a:cubicBezTo>
                  <a:cubicBezTo>
                    <a:pt x="320" y="2501"/>
                    <a:pt x="320" y="2501"/>
                    <a:pt x="320" y="2501"/>
                  </a:cubicBezTo>
                  <a:cubicBezTo>
                    <a:pt x="320" y="249"/>
                    <a:pt x="320" y="249"/>
                    <a:pt x="320" y="249"/>
                  </a:cubicBezTo>
                  <a:cubicBezTo>
                    <a:pt x="374" y="249"/>
                    <a:pt x="374" y="249"/>
                    <a:pt x="374" y="249"/>
                  </a:cubicBezTo>
                  <a:cubicBezTo>
                    <a:pt x="386" y="249"/>
                    <a:pt x="390" y="241"/>
                    <a:pt x="382" y="231"/>
                  </a:cubicBezTo>
                </a:path>
              </a:pathLst>
            </a:custGeom>
            <a:solidFill>
              <a:srgbClr val="759F81"/>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99" name="Freeform 6"/>
            <p:cNvSpPr/>
            <p:nvPr/>
          </p:nvSpPr>
          <p:spPr bwMode="auto">
            <a:xfrm>
              <a:off x="5516789" y="2338385"/>
              <a:ext cx="30956" cy="142562"/>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0" name="Freeform 7"/>
            <p:cNvSpPr>
              <a:spLocks noEditPoints="1"/>
            </p:cNvSpPr>
            <p:nvPr/>
          </p:nvSpPr>
          <p:spPr bwMode="auto">
            <a:xfrm>
              <a:off x="5516789" y="2799471"/>
              <a:ext cx="30956" cy="3596629"/>
            </a:xfrm>
            <a:custGeom>
              <a:avLst/>
              <a:gdLst>
                <a:gd name="T0" fmla="*/ 0 w 16"/>
                <a:gd name="T1" fmla="*/ 1750 h 1867"/>
                <a:gd name="T2" fmla="*/ 0 w 16"/>
                <a:gd name="T3" fmla="*/ 1859 h 1867"/>
                <a:gd name="T4" fmla="*/ 8 w 16"/>
                <a:gd name="T5" fmla="*/ 1867 h 1867"/>
                <a:gd name="T6" fmla="*/ 16 w 16"/>
                <a:gd name="T7" fmla="*/ 1859 h 1867"/>
                <a:gd name="T8" fmla="*/ 16 w 16"/>
                <a:gd name="T9" fmla="*/ 1750 h 1867"/>
                <a:gd name="T10" fmla="*/ 8 w 16"/>
                <a:gd name="T11" fmla="*/ 1742 h 1867"/>
                <a:gd name="T12" fmla="*/ 0 w 16"/>
                <a:gd name="T13" fmla="*/ 1750 h 1867"/>
                <a:gd name="T14" fmla="*/ 0 w 16"/>
                <a:gd name="T15" fmla="*/ 1460 h 1867"/>
                <a:gd name="T16" fmla="*/ 0 w 16"/>
                <a:gd name="T17" fmla="*/ 1569 h 1867"/>
                <a:gd name="T18" fmla="*/ 8 w 16"/>
                <a:gd name="T19" fmla="*/ 1577 h 1867"/>
                <a:gd name="T20" fmla="*/ 16 w 16"/>
                <a:gd name="T21" fmla="*/ 1569 h 1867"/>
                <a:gd name="T22" fmla="*/ 16 w 16"/>
                <a:gd name="T23" fmla="*/ 1460 h 1867"/>
                <a:gd name="T24" fmla="*/ 8 w 16"/>
                <a:gd name="T25" fmla="*/ 1452 h 1867"/>
                <a:gd name="T26" fmla="*/ 0 w 16"/>
                <a:gd name="T27" fmla="*/ 1460 h 1867"/>
                <a:gd name="T28" fmla="*/ 0 w 16"/>
                <a:gd name="T29" fmla="*/ 1170 h 1867"/>
                <a:gd name="T30" fmla="*/ 0 w 16"/>
                <a:gd name="T31" fmla="*/ 1279 h 1867"/>
                <a:gd name="T32" fmla="*/ 8 w 16"/>
                <a:gd name="T33" fmla="*/ 1287 h 1867"/>
                <a:gd name="T34" fmla="*/ 16 w 16"/>
                <a:gd name="T35" fmla="*/ 1279 h 1867"/>
                <a:gd name="T36" fmla="*/ 16 w 16"/>
                <a:gd name="T37" fmla="*/ 1170 h 1867"/>
                <a:gd name="T38" fmla="*/ 8 w 16"/>
                <a:gd name="T39" fmla="*/ 1162 h 1867"/>
                <a:gd name="T40" fmla="*/ 0 w 16"/>
                <a:gd name="T41" fmla="*/ 1170 h 1867"/>
                <a:gd name="T42" fmla="*/ 0 w 16"/>
                <a:gd name="T43" fmla="*/ 879 h 1867"/>
                <a:gd name="T44" fmla="*/ 0 w 16"/>
                <a:gd name="T45" fmla="*/ 988 h 1867"/>
                <a:gd name="T46" fmla="*/ 8 w 16"/>
                <a:gd name="T47" fmla="*/ 996 h 1867"/>
                <a:gd name="T48" fmla="*/ 16 w 16"/>
                <a:gd name="T49" fmla="*/ 988 h 1867"/>
                <a:gd name="T50" fmla="*/ 16 w 16"/>
                <a:gd name="T51" fmla="*/ 879 h 1867"/>
                <a:gd name="T52" fmla="*/ 8 w 16"/>
                <a:gd name="T53" fmla="*/ 871 h 1867"/>
                <a:gd name="T54" fmla="*/ 0 w 16"/>
                <a:gd name="T55" fmla="*/ 879 h 1867"/>
                <a:gd name="T56" fmla="*/ 0 w 16"/>
                <a:gd name="T57" fmla="*/ 589 h 1867"/>
                <a:gd name="T58" fmla="*/ 0 w 16"/>
                <a:gd name="T59" fmla="*/ 698 h 1867"/>
                <a:gd name="T60" fmla="*/ 8 w 16"/>
                <a:gd name="T61" fmla="*/ 706 h 1867"/>
                <a:gd name="T62" fmla="*/ 16 w 16"/>
                <a:gd name="T63" fmla="*/ 698 h 1867"/>
                <a:gd name="T64" fmla="*/ 16 w 16"/>
                <a:gd name="T65" fmla="*/ 589 h 1867"/>
                <a:gd name="T66" fmla="*/ 8 w 16"/>
                <a:gd name="T67" fmla="*/ 581 h 1867"/>
                <a:gd name="T68" fmla="*/ 0 w 16"/>
                <a:gd name="T69" fmla="*/ 589 h 1867"/>
                <a:gd name="T70" fmla="*/ 0 w 16"/>
                <a:gd name="T71" fmla="*/ 299 h 1867"/>
                <a:gd name="T72" fmla="*/ 0 w 16"/>
                <a:gd name="T73" fmla="*/ 408 h 1867"/>
                <a:gd name="T74" fmla="*/ 8 w 16"/>
                <a:gd name="T75" fmla="*/ 416 h 1867"/>
                <a:gd name="T76" fmla="*/ 16 w 16"/>
                <a:gd name="T77" fmla="*/ 408 h 1867"/>
                <a:gd name="T78" fmla="*/ 16 w 16"/>
                <a:gd name="T79" fmla="*/ 299 h 1867"/>
                <a:gd name="T80" fmla="*/ 8 w 16"/>
                <a:gd name="T81" fmla="*/ 291 h 1867"/>
                <a:gd name="T82" fmla="*/ 0 w 16"/>
                <a:gd name="T83" fmla="*/ 299 h 1867"/>
                <a:gd name="T84" fmla="*/ 0 w 16"/>
                <a:gd name="T85" fmla="*/ 8 h 1867"/>
                <a:gd name="T86" fmla="*/ 0 w 16"/>
                <a:gd name="T87" fmla="*/ 117 h 1867"/>
                <a:gd name="T88" fmla="*/ 8 w 16"/>
                <a:gd name="T89" fmla="*/ 125 h 1867"/>
                <a:gd name="T90" fmla="*/ 16 w 16"/>
                <a:gd name="T91" fmla="*/ 117 h 1867"/>
                <a:gd name="T92" fmla="*/ 16 w 16"/>
                <a:gd name="T93" fmla="*/ 8 h 1867"/>
                <a:gd name="T94" fmla="*/ 8 w 16"/>
                <a:gd name="T95" fmla="*/ 0 h 1867"/>
                <a:gd name="T96" fmla="*/ 0 w 16"/>
                <a:gd name="T97" fmla="*/ 8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867">
                  <a:moveTo>
                    <a:pt x="0" y="1750"/>
                  </a:moveTo>
                  <a:cubicBezTo>
                    <a:pt x="0" y="1859"/>
                    <a:pt x="0" y="1859"/>
                    <a:pt x="0" y="1859"/>
                  </a:cubicBezTo>
                  <a:cubicBezTo>
                    <a:pt x="0" y="1864"/>
                    <a:pt x="4" y="1867"/>
                    <a:pt x="8" y="1867"/>
                  </a:cubicBezTo>
                  <a:cubicBezTo>
                    <a:pt x="13" y="1867"/>
                    <a:pt x="16" y="1864"/>
                    <a:pt x="16" y="1859"/>
                  </a:cubicBezTo>
                  <a:cubicBezTo>
                    <a:pt x="16" y="1750"/>
                    <a:pt x="16" y="1750"/>
                    <a:pt x="16" y="1750"/>
                  </a:cubicBezTo>
                  <a:cubicBezTo>
                    <a:pt x="16" y="1746"/>
                    <a:pt x="13" y="1742"/>
                    <a:pt x="8" y="1742"/>
                  </a:cubicBezTo>
                  <a:cubicBezTo>
                    <a:pt x="4" y="1742"/>
                    <a:pt x="0" y="1746"/>
                    <a:pt x="0" y="1750"/>
                  </a:cubicBezTo>
                  <a:moveTo>
                    <a:pt x="0" y="1460"/>
                  </a:moveTo>
                  <a:cubicBezTo>
                    <a:pt x="0" y="1569"/>
                    <a:pt x="0" y="1569"/>
                    <a:pt x="0" y="1569"/>
                  </a:cubicBezTo>
                  <a:cubicBezTo>
                    <a:pt x="0" y="1573"/>
                    <a:pt x="4" y="1577"/>
                    <a:pt x="8" y="1577"/>
                  </a:cubicBezTo>
                  <a:cubicBezTo>
                    <a:pt x="13" y="1577"/>
                    <a:pt x="16" y="1573"/>
                    <a:pt x="16" y="1569"/>
                  </a:cubicBezTo>
                  <a:cubicBezTo>
                    <a:pt x="16" y="1460"/>
                    <a:pt x="16" y="1460"/>
                    <a:pt x="16" y="1460"/>
                  </a:cubicBezTo>
                  <a:cubicBezTo>
                    <a:pt x="16" y="1456"/>
                    <a:pt x="13" y="1452"/>
                    <a:pt x="8" y="1452"/>
                  </a:cubicBezTo>
                  <a:cubicBezTo>
                    <a:pt x="4" y="1452"/>
                    <a:pt x="0" y="1456"/>
                    <a:pt x="0" y="1460"/>
                  </a:cubicBezTo>
                  <a:moveTo>
                    <a:pt x="0" y="1170"/>
                  </a:moveTo>
                  <a:cubicBezTo>
                    <a:pt x="0" y="1279"/>
                    <a:pt x="0" y="1279"/>
                    <a:pt x="0" y="1279"/>
                  </a:cubicBezTo>
                  <a:cubicBezTo>
                    <a:pt x="0" y="1283"/>
                    <a:pt x="4" y="1287"/>
                    <a:pt x="8" y="1287"/>
                  </a:cubicBezTo>
                  <a:cubicBezTo>
                    <a:pt x="13" y="1287"/>
                    <a:pt x="16" y="1283"/>
                    <a:pt x="16" y="1279"/>
                  </a:cubicBezTo>
                  <a:cubicBezTo>
                    <a:pt x="16" y="1170"/>
                    <a:pt x="16" y="1170"/>
                    <a:pt x="16" y="1170"/>
                  </a:cubicBezTo>
                  <a:cubicBezTo>
                    <a:pt x="16" y="1165"/>
                    <a:pt x="13" y="1162"/>
                    <a:pt x="8" y="1162"/>
                  </a:cubicBezTo>
                  <a:cubicBezTo>
                    <a:pt x="4" y="1162"/>
                    <a:pt x="0" y="1165"/>
                    <a:pt x="0" y="1170"/>
                  </a:cubicBezTo>
                  <a:moveTo>
                    <a:pt x="0" y="879"/>
                  </a:moveTo>
                  <a:cubicBezTo>
                    <a:pt x="0" y="988"/>
                    <a:pt x="0" y="988"/>
                    <a:pt x="0" y="988"/>
                  </a:cubicBezTo>
                  <a:cubicBezTo>
                    <a:pt x="0" y="993"/>
                    <a:pt x="4" y="996"/>
                    <a:pt x="8" y="996"/>
                  </a:cubicBezTo>
                  <a:cubicBezTo>
                    <a:pt x="13" y="996"/>
                    <a:pt x="16" y="993"/>
                    <a:pt x="16" y="988"/>
                  </a:cubicBezTo>
                  <a:cubicBezTo>
                    <a:pt x="16" y="879"/>
                    <a:pt x="16" y="879"/>
                    <a:pt x="16" y="879"/>
                  </a:cubicBezTo>
                  <a:cubicBezTo>
                    <a:pt x="16" y="875"/>
                    <a:pt x="13" y="871"/>
                    <a:pt x="8" y="871"/>
                  </a:cubicBezTo>
                  <a:cubicBezTo>
                    <a:pt x="4" y="871"/>
                    <a:pt x="0" y="875"/>
                    <a:pt x="0" y="879"/>
                  </a:cubicBezTo>
                  <a:moveTo>
                    <a:pt x="0" y="589"/>
                  </a:moveTo>
                  <a:cubicBezTo>
                    <a:pt x="0" y="698"/>
                    <a:pt x="0" y="698"/>
                    <a:pt x="0" y="698"/>
                  </a:cubicBezTo>
                  <a:cubicBezTo>
                    <a:pt x="0" y="702"/>
                    <a:pt x="4" y="706"/>
                    <a:pt x="8" y="706"/>
                  </a:cubicBezTo>
                  <a:cubicBezTo>
                    <a:pt x="13" y="706"/>
                    <a:pt x="16" y="702"/>
                    <a:pt x="16" y="698"/>
                  </a:cubicBezTo>
                  <a:cubicBezTo>
                    <a:pt x="16" y="589"/>
                    <a:pt x="16" y="589"/>
                    <a:pt x="16" y="589"/>
                  </a:cubicBezTo>
                  <a:cubicBezTo>
                    <a:pt x="16" y="585"/>
                    <a:pt x="13" y="581"/>
                    <a:pt x="8" y="581"/>
                  </a:cubicBezTo>
                  <a:cubicBezTo>
                    <a:pt x="4" y="581"/>
                    <a:pt x="0" y="585"/>
                    <a:pt x="0" y="589"/>
                  </a:cubicBezTo>
                  <a:moveTo>
                    <a:pt x="0" y="299"/>
                  </a:moveTo>
                  <a:cubicBezTo>
                    <a:pt x="0" y="408"/>
                    <a:pt x="0" y="408"/>
                    <a:pt x="0" y="408"/>
                  </a:cubicBezTo>
                  <a:cubicBezTo>
                    <a:pt x="0" y="412"/>
                    <a:pt x="4" y="416"/>
                    <a:pt x="8" y="416"/>
                  </a:cubicBezTo>
                  <a:cubicBezTo>
                    <a:pt x="13" y="416"/>
                    <a:pt x="16" y="412"/>
                    <a:pt x="16" y="408"/>
                  </a:cubicBezTo>
                  <a:cubicBezTo>
                    <a:pt x="16" y="299"/>
                    <a:pt x="16" y="299"/>
                    <a:pt x="16" y="299"/>
                  </a:cubicBezTo>
                  <a:cubicBezTo>
                    <a:pt x="16" y="294"/>
                    <a:pt x="13" y="291"/>
                    <a:pt x="8" y="291"/>
                  </a:cubicBezTo>
                  <a:cubicBezTo>
                    <a:pt x="4" y="291"/>
                    <a:pt x="0" y="294"/>
                    <a:pt x="0" y="299"/>
                  </a:cubicBezTo>
                  <a:moveTo>
                    <a:pt x="0" y="8"/>
                  </a:moveTo>
                  <a:cubicBezTo>
                    <a:pt x="0" y="117"/>
                    <a:pt x="0" y="117"/>
                    <a:pt x="0" y="117"/>
                  </a:cubicBezTo>
                  <a:cubicBezTo>
                    <a:pt x="0" y="122"/>
                    <a:pt x="4" y="125"/>
                    <a:pt x="8" y="125"/>
                  </a:cubicBezTo>
                  <a:cubicBezTo>
                    <a:pt x="13" y="125"/>
                    <a:pt x="16" y="122"/>
                    <a:pt x="16" y="117"/>
                  </a:cubicBezTo>
                  <a:cubicBezTo>
                    <a:pt x="16" y="8"/>
                    <a:pt x="16" y="8"/>
                    <a:pt x="16" y="8"/>
                  </a:cubicBezTo>
                  <a:cubicBezTo>
                    <a:pt x="16" y="4"/>
                    <a:pt x="13" y="0"/>
                    <a:pt x="8" y="0"/>
                  </a:cubicBezTo>
                  <a:cubicBezTo>
                    <a:pt x="4" y="0"/>
                    <a:pt x="0" y="4"/>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1" name="Freeform 8"/>
            <p:cNvSpPr/>
            <p:nvPr/>
          </p:nvSpPr>
          <p:spPr bwMode="auto">
            <a:xfrm>
              <a:off x="5516789" y="6715438"/>
              <a:ext cx="30956" cy="142562"/>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grpSp>
        <p:nvGrpSpPr>
          <p:cNvPr id="102" name="Group 5"/>
          <p:cNvGrpSpPr/>
          <p:nvPr/>
        </p:nvGrpSpPr>
        <p:grpSpPr>
          <a:xfrm>
            <a:off x="4611134" y="3285440"/>
            <a:ext cx="2219519" cy="3559230"/>
            <a:chOff x="4462647" y="2928184"/>
            <a:chExt cx="2441471" cy="3915153"/>
          </a:xfrm>
        </p:grpSpPr>
        <p:sp>
          <p:nvSpPr>
            <p:cNvPr id="103" name="Freeform 20"/>
            <p:cNvSpPr/>
            <p:nvPr/>
          </p:nvSpPr>
          <p:spPr bwMode="auto">
            <a:xfrm>
              <a:off x="4462647" y="2928184"/>
              <a:ext cx="624828" cy="624013"/>
            </a:xfrm>
            <a:custGeom>
              <a:avLst/>
              <a:gdLst>
                <a:gd name="T0" fmla="*/ 27 w 324"/>
                <a:gd name="T1" fmla="*/ 308 h 324"/>
                <a:gd name="T2" fmla="*/ 46 w 324"/>
                <a:gd name="T3" fmla="*/ 315 h 324"/>
                <a:gd name="T4" fmla="*/ 315 w 324"/>
                <a:gd name="T5" fmla="*/ 46 h 324"/>
                <a:gd name="T6" fmla="*/ 308 w 324"/>
                <a:gd name="T7" fmla="*/ 27 h 324"/>
                <a:gd name="T8" fmla="*/ 23 w 324"/>
                <a:gd name="T9" fmla="*/ 1 h 324"/>
                <a:gd name="T10" fmla="*/ 1 w 324"/>
                <a:gd name="T11" fmla="*/ 23 h 324"/>
                <a:gd name="T12" fmla="*/ 27 w 324"/>
                <a:gd name="T13" fmla="*/ 308 h 324"/>
              </a:gdLst>
              <a:ahLst/>
              <a:cxnLst>
                <a:cxn ang="0">
                  <a:pos x="T0" y="T1"/>
                </a:cxn>
                <a:cxn ang="0">
                  <a:pos x="T2" y="T3"/>
                </a:cxn>
                <a:cxn ang="0">
                  <a:pos x="T4" y="T5"/>
                </a:cxn>
                <a:cxn ang="0">
                  <a:pos x="T6" y="T7"/>
                </a:cxn>
                <a:cxn ang="0">
                  <a:pos x="T8" y="T9"/>
                </a:cxn>
                <a:cxn ang="0">
                  <a:pos x="T10" y="T11"/>
                </a:cxn>
                <a:cxn ang="0">
                  <a:pos x="T12" y="T13"/>
                </a:cxn>
              </a:cxnLst>
              <a:rect l="0" t="0" r="r" b="b"/>
              <a:pathLst>
                <a:path w="324" h="324">
                  <a:moveTo>
                    <a:pt x="27" y="308"/>
                  </a:moveTo>
                  <a:cubicBezTo>
                    <a:pt x="28" y="321"/>
                    <a:pt x="37" y="324"/>
                    <a:pt x="46" y="315"/>
                  </a:cubicBezTo>
                  <a:cubicBezTo>
                    <a:pt x="315" y="46"/>
                    <a:pt x="315" y="46"/>
                    <a:pt x="315" y="46"/>
                  </a:cubicBezTo>
                  <a:cubicBezTo>
                    <a:pt x="324" y="37"/>
                    <a:pt x="321" y="28"/>
                    <a:pt x="308" y="27"/>
                  </a:cubicBezTo>
                  <a:cubicBezTo>
                    <a:pt x="23" y="1"/>
                    <a:pt x="23" y="1"/>
                    <a:pt x="23" y="1"/>
                  </a:cubicBezTo>
                  <a:cubicBezTo>
                    <a:pt x="10" y="0"/>
                    <a:pt x="0" y="10"/>
                    <a:pt x="1" y="23"/>
                  </a:cubicBezTo>
                  <a:lnTo>
                    <a:pt x="27" y="30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4" name="Freeform 21"/>
            <p:cNvSpPr/>
            <p:nvPr/>
          </p:nvSpPr>
          <p:spPr bwMode="auto">
            <a:xfrm>
              <a:off x="4586472" y="3043863"/>
              <a:ext cx="2317646" cy="3799474"/>
            </a:xfrm>
            <a:custGeom>
              <a:avLst/>
              <a:gdLst>
                <a:gd name="T0" fmla="*/ 1203 w 1203"/>
                <a:gd name="T1" fmla="*/ 843 h 1972"/>
                <a:gd name="T2" fmla="*/ 506 w 1203"/>
                <a:gd name="T3" fmla="*/ 145 h 1972"/>
                <a:gd name="T4" fmla="*/ 506 w 1203"/>
                <a:gd name="T5" fmla="*/ 145 h 1972"/>
                <a:gd name="T6" fmla="*/ 176 w 1203"/>
                <a:gd name="T7" fmla="*/ 0 h 1972"/>
                <a:gd name="T8" fmla="*/ 0 w 1203"/>
                <a:gd name="T9" fmla="*/ 176 h 1972"/>
                <a:gd name="T10" fmla="*/ 506 w 1203"/>
                <a:gd name="T11" fmla="*/ 394 h 1972"/>
                <a:gd name="T12" fmla="*/ 506 w 1203"/>
                <a:gd name="T13" fmla="*/ 394 h 1972"/>
                <a:gd name="T14" fmla="*/ 955 w 1203"/>
                <a:gd name="T15" fmla="*/ 843 h 1972"/>
                <a:gd name="T16" fmla="*/ 955 w 1203"/>
                <a:gd name="T17" fmla="*/ 1972 h 1972"/>
                <a:gd name="T18" fmla="*/ 1203 w 1203"/>
                <a:gd name="T19" fmla="*/ 1972 h 1972"/>
                <a:gd name="T20" fmla="*/ 1203 w 1203"/>
                <a:gd name="T21" fmla="*/ 843 h 1972"/>
                <a:gd name="T22" fmla="*/ 1203 w 1203"/>
                <a:gd name="T23" fmla="*/ 843 h 1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3" h="1972">
                  <a:moveTo>
                    <a:pt x="1203" y="843"/>
                  </a:moveTo>
                  <a:cubicBezTo>
                    <a:pt x="1203" y="457"/>
                    <a:pt x="891" y="145"/>
                    <a:pt x="506" y="145"/>
                  </a:cubicBezTo>
                  <a:cubicBezTo>
                    <a:pt x="506" y="145"/>
                    <a:pt x="506" y="145"/>
                    <a:pt x="506" y="145"/>
                  </a:cubicBezTo>
                  <a:cubicBezTo>
                    <a:pt x="376" y="145"/>
                    <a:pt x="258" y="89"/>
                    <a:pt x="176" y="0"/>
                  </a:cubicBezTo>
                  <a:cubicBezTo>
                    <a:pt x="0" y="176"/>
                    <a:pt x="0" y="176"/>
                    <a:pt x="0" y="176"/>
                  </a:cubicBezTo>
                  <a:cubicBezTo>
                    <a:pt x="127" y="310"/>
                    <a:pt x="307" y="394"/>
                    <a:pt x="506" y="394"/>
                  </a:cubicBezTo>
                  <a:cubicBezTo>
                    <a:pt x="506" y="394"/>
                    <a:pt x="506" y="394"/>
                    <a:pt x="506" y="394"/>
                  </a:cubicBezTo>
                  <a:cubicBezTo>
                    <a:pt x="754" y="394"/>
                    <a:pt x="955" y="595"/>
                    <a:pt x="955" y="843"/>
                  </a:cubicBezTo>
                  <a:cubicBezTo>
                    <a:pt x="955" y="1972"/>
                    <a:pt x="955" y="1972"/>
                    <a:pt x="955" y="1972"/>
                  </a:cubicBezTo>
                  <a:cubicBezTo>
                    <a:pt x="1203" y="1972"/>
                    <a:pt x="1203" y="1972"/>
                    <a:pt x="1203" y="1972"/>
                  </a:cubicBezTo>
                  <a:cubicBezTo>
                    <a:pt x="1203" y="843"/>
                    <a:pt x="1203" y="843"/>
                    <a:pt x="1203" y="843"/>
                  </a:cubicBezTo>
                  <a:cubicBezTo>
                    <a:pt x="1203" y="843"/>
                    <a:pt x="1203" y="843"/>
                    <a:pt x="1203" y="843"/>
                  </a:cubicBezTo>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5" name="Freeform 22"/>
            <p:cNvSpPr>
              <a:spLocks noEditPoints="1"/>
            </p:cNvSpPr>
            <p:nvPr/>
          </p:nvSpPr>
          <p:spPr bwMode="auto">
            <a:xfrm>
              <a:off x="4755917" y="3193756"/>
              <a:ext cx="1933952" cy="3404375"/>
            </a:xfrm>
            <a:custGeom>
              <a:avLst/>
              <a:gdLst>
                <a:gd name="T0" fmla="*/ 988 w 1004"/>
                <a:gd name="T1" fmla="*/ 1639 h 1767"/>
                <a:gd name="T2" fmla="*/ 988 w 1004"/>
                <a:gd name="T3" fmla="*/ 1759 h 1767"/>
                <a:gd name="T4" fmla="*/ 996 w 1004"/>
                <a:gd name="T5" fmla="*/ 1767 h 1767"/>
                <a:gd name="T6" fmla="*/ 1004 w 1004"/>
                <a:gd name="T7" fmla="*/ 1759 h 1767"/>
                <a:gd name="T8" fmla="*/ 1004 w 1004"/>
                <a:gd name="T9" fmla="*/ 1639 h 1767"/>
                <a:gd name="T10" fmla="*/ 996 w 1004"/>
                <a:gd name="T11" fmla="*/ 1631 h 1767"/>
                <a:gd name="T12" fmla="*/ 988 w 1004"/>
                <a:gd name="T13" fmla="*/ 1639 h 1767"/>
                <a:gd name="T14" fmla="*/ 988 w 1004"/>
                <a:gd name="T15" fmla="*/ 1319 h 1767"/>
                <a:gd name="T16" fmla="*/ 988 w 1004"/>
                <a:gd name="T17" fmla="*/ 1439 h 1767"/>
                <a:gd name="T18" fmla="*/ 996 w 1004"/>
                <a:gd name="T19" fmla="*/ 1447 h 1767"/>
                <a:gd name="T20" fmla="*/ 1004 w 1004"/>
                <a:gd name="T21" fmla="*/ 1439 h 1767"/>
                <a:gd name="T22" fmla="*/ 1004 w 1004"/>
                <a:gd name="T23" fmla="*/ 1319 h 1767"/>
                <a:gd name="T24" fmla="*/ 996 w 1004"/>
                <a:gd name="T25" fmla="*/ 1311 h 1767"/>
                <a:gd name="T26" fmla="*/ 988 w 1004"/>
                <a:gd name="T27" fmla="*/ 1319 h 1767"/>
                <a:gd name="T28" fmla="*/ 988 w 1004"/>
                <a:gd name="T29" fmla="*/ 999 h 1767"/>
                <a:gd name="T30" fmla="*/ 988 w 1004"/>
                <a:gd name="T31" fmla="*/ 1119 h 1767"/>
                <a:gd name="T32" fmla="*/ 996 w 1004"/>
                <a:gd name="T33" fmla="*/ 1127 h 1767"/>
                <a:gd name="T34" fmla="*/ 1004 w 1004"/>
                <a:gd name="T35" fmla="*/ 1119 h 1767"/>
                <a:gd name="T36" fmla="*/ 1004 w 1004"/>
                <a:gd name="T37" fmla="*/ 999 h 1767"/>
                <a:gd name="T38" fmla="*/ 996 w 1004"/>
                <a:gd name="T39" fmla="*/ 991 h 1767"/>
                <a:gd name="T40" fmla="*/ 988 w 1004"/>
                <a:gd name="T41" fmla="*/ 999 h 1767"/>
                <a:gd name="T42" fmla="*/ 981 w 1004"/>
                <a:gd name="T43" fmla="*/ 681 h 1767"/>
                <a:gd name="T44" fmla="*/ 988 w 1004"/>
                <a:gd name="T45" fmla="*/ 768 h 1767"/>
                <a:gd name="T46" fmla="*/ 988 w 1004"/>
                <a:gd name="T47" fmla="*/ 799 h 1767"/>
                <a:gd name="T48" fmla="*/ 996 w 1004"/>
                <a:gd name="T49" fmla="*/ 807 h 1767"/>
                <a:gd name="T50" fmla="*/ 1004 w 1004"/>
                <a:gd name="T51" fmla="*/ 799 h 1767"/>
                <a:gd name="T52" fmla="*/ 1004 w 1004"/>
                <a:gd name="T53" fmla="*/ 768 h 1767"/>
                <a:gd name="T54" fmla="*/ 996 w 1004"/>
                <a:gd name="T55" fmla="*/ 678 h 1767"/>
                <a:gd name="T56" fmla="*/ 987 w 1004"/>
                <a:gd name="T57" fmla="*/ 672 h 1767"/>
                <a:gd name="T58" fmla="*/ 981 w 1004"/>
                <a:gd name="T59" fmla="*/ 681 h 1767"/>
                <a:gd name="T60" fmla="*/ 849 w 1004"/>
                <a:gd name="T61" fmla="*/ 397 h 1767"/>
                <a:gd name="T62" fmla="*/ 915 w 1004"/>
                <a:gd name="T63" fmla="*/ 496 h 1767"/>
                <a:gd name="T64" fmla="*/ 926 w 1004"/>
                <a:gd name="T65" fmla="*/ 499 h 1767"/>
                <a:gd name="T66" fmla="*/ 929 w 1004"/>
                <a:gd name="T67" fmla="*/ 488 h 1767"/>
                <a:gd name="T68" fmla="*/ 861 w 1004"/>
                <a:gd name="T69" fmla="*/ 387 h 1767"/>
                <a:gd name="T70" fmla="*/ 850 w 1004"/>
                <a:gd name="T71" fmla="*/ 386 h 1767"/>
                <a:gd name="T72" fmla="*/ 849 w 1004"/>
                <a:gd name="T73" fmla="*/ 397 h 1767"/>
                <a:gd name="T74" fmla="*/ 587 w 1004"/>
                <a:gd name="T75" fmla="*/ 238 h 1767"/>
                <a:gd name="T76" fmla="*/ 698 w 1004"/>
                <a:gd name="T77" fmla="*/ 273 h 1767"/>
                <a:gd name="T78" fmla="*/ 709 w 1004"/>
                <a:gd name="T79" fmla="*/ 270 h 1767"/>
                <a:gd name="T80" fmla="*/ 705 w 1004"/>
                <a:gd name="T81" fmla="*/ 259 h 1767"/>
                <a:gd name="T82" fmla="*/ 589 w 1004"/>
                <a:gd name="T83" fmla="*/ 223 h 1767"/>
                <a:gd name="T84" fmla="*/ 580 w 1004"/>
                <a:gd name="T85" fmla="*/ 230 h 1767"/>
                <a:gd name="T86" fmla="*/ 587 w 1004"/>
                <a:gd name="T87" fmla="*/ 238 h 1767"/>
                <a:gd name="T88" fmla="*/ 279 w 1004"/>
                <a:gd name="T89" fmla="*/ 181 h 1767"/>
                <a:gd name="T90" fmla="*/ 395 w 1004"/>
                <a:gd name="T91" fmla="*/ 213 h 1767"/>
                <a:gd name="T92" fmla="*/ 405 w 1004"/>
                <a:gd name="T93" fmla="*/ 207 h 1767"/>
                <a:gd name="T94" fmla="*/ 399 w 1004"/>
                <a:gd name="T95" fmla="*/ 197 h 1767"/>
                <a:gd name="T96" fmla="*/ 284 w 1004"/>
                <a:gd name="T97" fmla="*/ 165 h 1767"/>
                <a:gd name="T98" fmla="*/ 274 w 1004"/>
                <a:gd name="T99" fmla="*/ 170 h 1767"/>
                <a:gd name="T100" fmla="*/ 279 w 1004"/>
                <a:gd name="T101" fmla="*/ 181 h 1767"/>
                <a:gd name="T102" fmla="*/ 3 w 1004"/>
                <a:gd name="T103" fmla="*/ 15 h 1767"/>
                <a:gd name="T104" fmla="*/ 99 w 1004"/>
                <a:gd name="T105" fmla="*/ 89 h 1767"/>
                <a:gd name="T106" fmla="*/ 110 w 1004"/>
                <a:gd name="T107" fmla="*/ 87 h 1767"/>
                <a:gd name="T108" fmla="*/ 108 w 1004"/>
                <a:gd name="T109" fmla="*/ 76 h 1767"/>
                <a:gd name="T110" fmla="*/ 14 w 1004"/>
                <a:gd name="T111" fmla="*/ 3 h 1767"/>
                <a:gd name="T112" fmla="*/ 3 w 1004"/>
                <a:gd name="T113" fmla="*/ 4 h 1767"/>
                <a:gd name="T114" fmla="*/ 3 w 1004"/>
                <a:gd name="T115" fmla="*/ 15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4" h="1767">
                  <a:moveTo>
                    <a:pt x="988" y="1639"/>
                  </a:moveTo>
                  <a:cubicBezTo>
                    <a:pt x="988" y="1759"/>
                    <a:pt x="988" y="1759"/>
                    <a:pt x="988" y="1759"/>
                  </a:cubicBezTo>
                  <a:cubicBezTo>
                    <a:pt x="988" y="1764"/>
                    <a:pt x="992" y="1767"/>
                    <a:pt x="996" y="1767"/>
                  </a:cubicBezTo>
                  <a:cubicBezTo>
                    <a:pt x="1001" y="1767"/>
                    <a:pt x="1004" y="1764"/>
                    <a:pt x="1004" y="1759"/>
                  </a:cubicBezTo>
                  <a:cubicBezTo>
                    <a:pt x="1004" y="1639"/>
                    <a:pt x="1004" y="1639"/>
                    <a:pt x="1004" y="1639"/>
                  </a:cubicBezTo>
                  <a:cubicBezTo>
                    <a:pt x="1004" y="1635"/>
                    <a:pt x="1001" y="1631"/>
                    <a:pt x="996" y="1631"/>
                  </a:cubicBezTo>
                  <a:cubicBezTo>
                    <a:pt x="992" y="1631"/>
                    <a:pt x="988" y="1635"/>
                    <a:pt x="988" y="1639"/>
                  </a:cubicBezTo>
                  <a:moveTo>
                    <a:pt x="988" y="1319"/>
                  </a:moveTo>
                  <a:cubicBezTo>
                    <a:pt x="988" y="1439"/>
                    <a:pt x="988" y="1439"/>
                    <a:pt x="988" y="1439"/>
                  </a:cubicBezTo>
                  <a:cubicBezTo>
                    <a:pt x="988" y="1444"/>
                    <a:pt x="992" y="1447"/>
                    <a:pt x="996" y="1447"/>
                  </a:cubicBezTo>
                  <a:cubicBezTo>
                    <a:pt x="1001" y="1447"/>
                    <a:pt x="1004" y="1444"/>
                    <a:pt x="1004" y="1439"/>
                  </a:cubicBezTo>
                  <a:cubicBezTo>
                    <a:pt x="1004" y="1319"/>
                    <a:pt x="1004" y="1319"/>
                    <a:pt x="1004" y="1319"/>
                  </a:cubicBezTo>
                  <a:cubicBezTo>
                    <a:pt x="1004" y="1315"/>
                    <a:pt x="1001" y="1311"/>
                    <a:pt x="996" y="1311"/>
                  </a:cubicBezTo>
                  <a:cubicBezTo>
                    <a:pt x="992" y="1311"/>
                    <a:pt x="988" y="1315"/>
                    <a:pt x="988" y="1319"/>
                  </a:cubicBezTo>
                  <a:moveTo>
                    <a:pt x="988" y="999"/>
                  </a:moveTo>
                  <a:cubicBezTo>
                    <a:pt x="988" y="1119"/>
                    <a:pt x="988" y="1119"/>
                    <a:pt x="988" y="1119"/>
                  </a:cubicBezTo>
                  <a:cubicBezTo>
                    <a:pt x="988" y="1124"/>
                    <a:pt x="992" y="1127"/>
                    <a:pt x="996" y="1127"/>
                  </a:cubicBezTo>
                  <a:cubicBezTo>
                    <a:pt x="1001" y="1127"/>
                    <a:pt x="1004" y="1124"/>
                    <a:pt x="1004" y="1119"/>
                  </a:cubicBezTo>
                  <a:cubicBezTo>
                    <a:pt x="1004" y="999"/>
                    <a:pt x="1004" y="999"/>
                    <a:pt x="1004" y="999"/>
                  </a:cubicBezTo>
                  <a:cubicBezTo>
                    <a:pt x="1004" y="995"/>
                    <a:pt x="1001" y="991"/>
                    <a:pt x="996" y="991"/>
                  </a:cubicBezTo>
                  <a:cubicBezTo>
                    <a:pt x="992" y="991"/>
                    <a:pt x="988" y="995"/>
                    <a:pt x="988" y="999"/>
                  </a:cubicBezTo>
                  <a:moveTo>
                    <a:pt x="981" y="681"/>
                  </a:moveTo>
                  <a:cubicBezTo>
                    <a:pt x="986" y="710"/>
                    <a:pt x="988" y="739"/>
                    <a:pt x="988" y="768"/>
                  </a:cubicBezTo>
                  <a:cubicBezTo>
                    <a:pt x="988" y="799"/>
                    <a:pt x="988" y="799"/>
                    <a:pt x="988" y="799"/>
                  </a:cubicBezTo>
                  <a:cubicBezTo>
                    <a:pt x="988" y="804"/>
                    <a:pt x="992" y="807"/>
                    <a:pt x="996" y="807"/>
                  </a:cubicBezTo>
                  <a:cubicBezTo>
                    <a:pt x="1001" y="807"/>
                    <a:pt x="1004" y="804"/>
                    <a:pt x="1004" y="799"/>
                  </a:cubicBezTo>
                  <a:cubicBezTo>
                    <a:pt x="1004" y="768"/>
                    <a:pt x="1004" y="768"/>
                    <a:pt x="1004" y="768"/>
                  </a:cubicBezTo>
                  <a:cubicBezTo>
                    <a:pt x="1004" y="738"/>
                    <a:pt x="1002" y="708"/>
                    <a:pt x="996" y="678"/>
                  </a:cubicBezTo>
                  <a:cubicBezTo>
                    <a:pt x="996" y="674"/>
                    <a:pt x="991" y="671"/>
                    <a:pt x="987" y="672"/>
                  </a:cubicBezTo>
                  <a:cubicBezTo>
                    <a:pt x="983" y="672"/>
                    <a:pt x="980" y="677"/>
                    <a:pt x="981" y="681"/>
                  </a:cubicBezTo>
                  <a:moveTo>
                    <a:pt x="849" y="397"/>
                  </a:moveTo>
                  <a:cubicBezTo>
                    <a:pt x="874" y="428"/>
                    <a:pt x="896" y="461"/>
                    <a:pt x="915" y="496"/>
                  </a:cubicBezTo>
                  <a:cubicBezTo>
                    <a:pt x="917" y="500"/>
                    <a:pt x="922" y="501"/>
                    <a:pt x="926" y="499"/>
                  </a:cubicBezTo>
                  <a:cubicBezTo>
                    <a:pt x="930" y="497"/>
                    <a:pt x="931" y="492"/>
                    <a:pt x="929" y="488"/>
                  </a:cubicBezTo>
                  <a:cubicBezTo>
                    <a:pt x="910" y="452"/>
                    <a:pt x="887" y="418"/>
                    <a:pt x="861" y="387"/>
                  </a:cubicBezTo>
                  <a:cubicBezTo>
                    <a:pt x="858" y="384"/>
                    <a:pt x="853" y="383"/>
                    <a:pt x="850" y="386"/>
                  </a:cubicBezTo>
                  <a:cubicBezTo>
                    <a:pt x="847" y="389"/>
                    <a:pt x="846" y="394"/>
                    <a:pt x="849" y="397"/>
                  </a:cubicBezTo>
                  <a:moveTo>
                    <a:pt x="587" y="238"/>
                  </a:moveTo>
                  <a:cubicBezTo>
                    <a:pt x="625" y="243"/>
                    <a:pt x="663" y="255"/>
                    <a:pt x="698" y="273"/>
                  </a:cubicBezTo>
                  <a:cubicBezTo>
                    <a:pt x="702" y="275"/>
                    <a:pt x="707" y="274"/>
                    <a:pt x="709" y="270"/>
                  </a:cubicBezTo>
                  <a:cubicBezTo>
                    <a:pt x="711" y="266"/>
                    <a:pt x="709" y="261"/>
                    <a:pt x="705" y="259"/>
                  </a:cubicBezTo>
                  <a:cubicBezTo>
                    <a:pt x="669" y="240"/>
                    <a:pt x="629" y="228"/>
                    <a:pt x="589" y="223"/>
                  </a:cubicBezTo>
                  <a:cubicBezTo>
                    <a:pt x="584" y="222"/>
                    <a:pt x="580" y="225"/>
                    <a:pt x="580" y="230"/>
                  </a:cubicBezTo>
                  <a:cubicBezTo>
                    <a:pt x="579" y="234"/>
                    <a:pt x="582" y="238"/>
                    <a:pt x="587" y="238"/>
                  </a:cubicBezTo>
                  <a:moveTo>
                    <a:pt x="279" y="181"/>
                  </a:moveTo>
                  <a:cubicBezTo>
                    <a:pt x="317" y="194"/>
                    <a:pt x="356" y="205"/>
                    <a:pt x="395" y="213"/>
                  </a:cubicBezTo>
                  <a:cubicBezTo>
                    <a:pt x="400" y="214"/>
                    <a:pt x="404" y="211"/>
                    <a:pt x="405" y="207"/>
                  </a:cubicBezTo>
                  <a:cubicBezTo>
                    <a:pt x="406" y="202"/>
                    <a:pt x="403" y="198"/>
                    <a:pt x="399" y="197"/>
                  </a:cubicBezTo>
                  <a:cubicBezTo>
                    <a:pt x="360" y="190"/>
                    <a:pt x="321" y="179"/>
                    <a:pt x="284" y="165"/>
                  </a:cubicBezTo>
                  <a:cubicBezTo>
                    <a:pt x="280" y="164"/>
                    <a:pt x="275" y="166"/>
                    <a:pt x="274" y="170"/>
                  </a:cubicBezTo>
                  <a:cubicBezTo>
                    <a:pt x="272" y="174"/>
                    <a:pt x="275" y="179"/>
                    <a:pt x="279" y="181"/>
                  </a:cubicBezTo>
                  <a:moveTo>
                    <a:pt x="3" y="15"/>
                  </a:moveTo>
                  <a:cubicBezTo>
                    <a:pt x="34" y="42"/>
                    <a:pt x="66" y="67"/>
                    <a:pt x="99" y="89"/>
                  </a:cubicBezTo>
                  <a:cubicBezTo>
                    <a:pt x="103" y="92"/>
                    <a:pt x="108" y="91"/>
                    <a:pt x="110" y="87"/>
                  </a:cubicBezTo>
                  <a:cubicBezTo>
                    <a:pt x="113" y="84"/>
                    <a:pt x="112" y="79"/>
                    <a:pt x="108" y="76"/>
                  </a:cubicBezTo>
                  <a:cubicBezTo>
                    <a:pt x="75" y="54"/>
                    <a:pt x="44" y="30"/>
                    <a:pt x="14" y="3"/>
                  </a:cubicBezTo>
                  <a:cubicBezTo>
                    <a:pt x="11" y="0"/>
                    <a:pt x="6" y="1"/>
                    <a:pt x="3" y="4"/>
                  </a:cubicBezTo>
                  <a:cubicBezTo>
                    <a:pt x="0" y="7"/>
                    <a:pt x="0" y="12"/>
                    <a:pt x="3" y="1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grpSp>
        <p:nvGrpSpPr>
          <p:cNvPr id="106" name="Group 4"/>
          <p:cNvGrpSpPr/>
          <p:nvPr/>
        </p:nvGrpSpPr>
        <p:grpSpPr>
          <a:xfrm>
            <a:off x="6905453" y="2773699"/>
            <a:ext cx="1648532" cy="4084301"/>
            <a:chOff x="6986398" y="2365269"/>
            <a:chExt cx="1813385" cy="4492731"/>
          </a:xfrm>
        </p:grpSpPr>
        <p:sp>
          <p:nvSpPr>
            <p:cNvPr id="107" name="Freeform 26"/>
            <p:cNvSpPr/>
            <p:nvPr/>
          </p:nvSpPr>
          <p:spPr bwMode="auto">
            <a:xfrm>
              <a:off x="6986398" y="2365269"/>
              <a:ext cx="1813385" cy="4478067"/>
            </a:xfrm>
            <a:custGeom>
              <a:avLst/>
              <a:gdLst>
                <a:gd name="T0" fmla="*/ 931 w 941"/>
                <a:gd name="T1" fmla="*/ 192 h 2324"/>
                <a:gd name="T2" fmla="*/ 711 w 941"/>
                <a:gd name="T3" fmla="*/ 9 h 2324"/>
                <a:gd name="T4" fmla="*/ 692 w 941"/>
                <a:gd name="T5" fmla="*/ 17 h 2324"/>
                <a:gd name="T6" fmla="*/ 692 w 941"/>
                <a:gd name="T7" fmla="*/ 81 h 2324"/>
                <a:gd name="T8" fmla="*/ 0 w 941"/>
                <a:gd name="T9" fmla="*/ 779 h 2324"/>
                <a:gd name="T10" fmla="*/ 0 w 941"/>
                <a:gd name="T11" fmla="*/ 779 h 2324"/>
                <a:gd name="T12" fmla="*/ 0 w 941"/>
                <a:gd name="T13" fmla="*/ 2324 h 2324"/>
                <a:gd name="T14" fmla="*/ 248 w 941"/>
                <a:gd name="T15" fmla="*/ 2324 h 2324"/>
                <a:gd name="T16" fmla="*/ 248 w 941"/>
                <a:gd name="T17" fmla="*/ 779 h 2324"/>
                <a:gd name="T18" fmla="*/ 692 w 941"/>
                <a:gd name="T19" fmla="*/ 330 h 2324"/>
                <a:gd name="T20" fmla="*/ 692 w 941"/>
                <a:gd name="T21" fmla="*/ 397 h 2324"/>
                <a:gd name="T22" fmla="*/ 711 w 941"/>
                <a:gd name="T23" fmla="*/ 406 h 2324"/>
                <a:gd name="T24" fmla="*/ 931 w 941"/>
                <a:gd name="T25" fmla="*/ 223 h 2324"/>
                <a:gd name="T26" fmla="*/ 931 w 941"/>
                <a:gd name="T27" fmla="*/ 192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1" h="2324">
                  <a:moveTo>
                    <a:pt x="931" y="192"/>
                  </a:moveTo>
                  <a:cubicBezTo>
                    <a:pt x="711" y="9"/>
                    <a:pt x="711" y="9"/>
                    <a:pt x="711" y="9"/>
                  </a:cubicBezTo>
                  <a:cubicBezTo>
                    <a:pt x="701" y="0"/>
                    <a:pt x="692" y="4"/>
                    <a:pt x="692" y="17"/>
                  </a:cubicBezTo>
                  <a:cubicBezTo>
                    <a:pt x="692" y="81"/>
                    <a:pt x="692" y="81"/>
                    <a:pt x="692" y="81"/>
                  </a:cubicBezTo>
                  <a:cubicBezTo>
                    <a:pt x="309" y="84"/>
                    <a:pt x="0" y="395"/>
                    <a:pt x="0" y="779"/>
                  </a:cubicBezTo>
                  <a:cubicBezTo>
                    <a:pt x="0" y="779"/>
                    <a:pt x="0" y="779"/>
                    <a:pt x="0" y="779"/>
                  </a:cubicBezTo>
                  <a:cubicBezTo>
                    <a:pt x="0" y="2324"/>
                    <a:pt x="0" y="2324"/>
                    <a:pt x="0" y="2324"/>
                  </a:cubicBezTo>
                  <a:cubicBezTo>
                    <a:pt x="248" y="2324"/>
                    <a:pt x="248" y="2324"/>
                    <a:pt x="248" y="2324"/>
                  </a:cubicBezTo>
                  <a:cubicBezTo>
                    <a:pt x="248" y="779"/>
                    <a:pt x="248" y="779"/>
                    <a:pt x="248" y="779"/>
                  </a:cubicBezTo>
                  <a:cubicBezTo>
                    <a:pt x="248" y="533"/>
                    <a:pt x="447" y="333"/>
                    <a:pt x="692" y="330"/>
                  </a:cubicBezTo>
                  <a:cubicBezTo>
                    <a:pt x="692" y="397"/>
                    <a:pt x="692" y="397"/>
                    <a:pt x="692" y="397"/>
                  </a:cubicBezTo>
                  <a:cubicBezTo>
                    <a:pt x="692" y="410"/>
                    <a:pt x="701" y="414"/>
                    <a:pt x="711" y="406"/>
                  </a:cubicBezTo>
                  <a:cubicBezTo>
                    <a:pt x="931" y="223"/>
                    <a:pt x="931" y="223"/>
                    <a:pt x="931" y="223"/>
                  </a:cubicBezTo>
                  <a:cubicBezTo>
                    <a:pt x="941" y="214"/>
                    <a:pt x="941" y="200"/>
                    <a:pt x="931" y="192"/>
                  </a:cubicBezTo>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8" name="Freeform 27"/>
            <p:cNvSpPr>
              <a:spLocks noEditPoints="1"/>
            </p:cNvSpPr>
            <p:nvPr/>
          </p:nvSpPr>
          <p:spPr bwMode="auto">
            <a:xfrm>
              <a:off x="7204720" y="2756295"/>
              <a:ext cx="947425" cy="4101705"/>
            </a:xfrm>
            <a:custGeom>
              <a:avLst/>
              <a:gdLst>
                <a:gd name="T0" fmla="*/ 370 w 492"/>
                <a:gd name="T1" fmla="*/ 46 h 2129"/>
                <a:gd name="T2" fmla="*/ 485 w 492"/>
                <a:gd name="T3" fmla="*/ 17 h 2129"/>
                <a:gd name="T4" fmla="*/ 491 w 492"/>
                <a:gd name="T5" fmla="*/ 8 h 2129"/>
                <a:gd name="T6" fmla="*/ 482 w 492"/>
                <a:gd name="T7" fmla="*/ 1 h 2129"/>
                <a:gd name="T8" fmla="*/ 365 w 492"/>
                <a:gd name="T9" fmla="*/ 31 h 2129"/>
                <a:gd name="T10" fmla="*/ 360 w 492"/>
                <a:gd name="T11" fmla="*/ 41 h 2129"/>
                <a:gd name="T12" fmla="*/ 370 w 492"/>
                <a:gd name="T13" fmla="*/ 46 h 2129"/>
                <a:gd name="T14" fmla="*/ 119 w 492"/>
                <a:gd name="T15" fmla="*/ 228 h 2129"/>
                <a:gd name="T16" fmla="*/ 200 w 492"/>
                <a:gd name="T17" fmla="*/ 142 h 2129"/>
                <a:gd name="T18" fmla="*/ 201 w 492"/>
                <a:gd name="T19" fmla="*/ 131 h 2129"/>
                <a:gd name="T20" fmla="*/ 190 w 492"/>
                <a:gd name="T21" fmla="*/ 130 h 2129"/>
                <a:gd name="T22" fmla="*/ 106 w 492"/>
                <a:gd name="T23" fmla="*/ 218 h 2129"/>
                <a:gd name="T24" fmla="*/ 108 w 492"/>
                <a:gd name="T25" fmla="*/ 229 h 2129"/>
                <a:gd name="T26" fmla="*/ 119 w 492"/>
                <a:gd name="T27" fmla="*/ 228 h 2129"/>
                <a:gd name="T28" fmla="*/ 21 w 492"/>
                <a:gd name="T29" fmla="*/ 521 h 2129"/>
                <a:gd name="T30" fmla="*/ 34 w 492"/>
                <a:gd name="T31" fmla="*/ 404 h 2129"/>
                <a:gd name="T32" fmla="*/ 28 w 492"/>
                <a:gd name="T33" fmla="*/ 394 h 2129"/>
                <a:gd name="T34" fmla="*/ 18 w 492"/>
                <a:gd name="T35" fmla="*/ 400 h 2129"/>
                <a:gd name="T36" fmla="*/ 5 w 492"/>
                <a:gd name="T37" fmla="*/ 521 h 2129"/>
                <a:gd name="T38" fmla="*/ 13 w 492"/>
                <a:gd name="T39" fmla="*/ 529 h 2129"/>
                <a:gd name="T40" fmla="*/ 21 w 492"/>
                <a:gd name="T41" fmla="*/ 521 h 2129"/>
                <a:gd name="T42" fmla="*/ 21 w 492"/>
                <a:gd name="T43" fmla="*/ 521 h 2129"/>
                <a:gd name="T44" fmla="*/ 18 w 492"/>
                <a:gd name="T45" fmla="*/ 841 h 2129"/>
                <a:gd name="T46" fmla="*/ 19 w 492"/>
                <a:gd name="T47" fmla="*/ 721 h 2129"/>
                <a:gd name="T48" fmla="*/ 11 w 492"/>
                <a:gd name="T49" fmla="*/ 713 h 2129"/>
                <a:gd name="T50" fmla="*/ 3 w 492"/>
                <a:gd name="T51" fmla="*/ 721 h 2129"/>
                <a:gd name="T52" fmla="*/ 2 w 492"/>
                <a:gd name="T53" fmla="*/ 841 h 2129"/>
                <a:gd name="T54" fmla="*/ 9 w 492"/>
                <a:gd name="T55" fmla="*/ 849 h 2129"/>
                <a:gd name="T56" fmla="*/ 18 w 492"/>
                <a:gd name="T57" fmla="*/ 841 h 2129"/>
                <a:gd name="T58" fmla="*/ 16 w 492"/>
                <a:gd name="T59" fmla="*/ 1161 h 2129"/>
                <a:gd name="T60" fmla="*/ 16 w 492"/>
                <a:gd name="T61" fmla="*/ 1041 h 2129"/>
                <a:gd name="T62" fmla="*/ 8 w 492"/>
                <a:gd name="T63" fmla="*/ 1033 h 2129"/>
                <a:gd name="T64" fmla="*/ 0 w 492"/>
                <a:gd name="T65" fmla="*/ 1041 h 2129"/>
                <a:gd name="T66" fmla="*/ 0 w 492"/>
                <a:gd name="T67" fmla="*/ 1161 h 2129"/>
                <a:gd name="T68" fmla="*/ 8 w 492"/>
                <a:gd name="T69" fmla="*/ 1169 h 2129"/>
                <a:gd name="T70" fmla="*/ 16 w 492"/>
                <a:gd name="T71" fmla="*/ 1161 h 2129"/>
                <a:gd name="T72" fmla="*/ 16 w 492"/>
                <a:gd name="T73" fmla="*/ 1481 h 2129"/>
                <a:gd name="T74" fmla="*/ 16 w 492"/>
                <a:gd name="T75" fmla="*/ 1383 h 2129"/>
                <a:gd name="T76" fmla="*/ 16 w 492"/>
                <a:gd name="T77" fmla="*/ 1361 h 2129"/>
                <a:gd name="T78" fmla="*/ 8 w 492"/>
                <a:gd name="T79" fmla="*/ 1353 h 2129"/>
                <a:gd name="T80" fmla="*/ 0 w 492"/>
                <a:gd name="T81" fmla="*/ 1361 h 2129"/>
                <a:gd name="T82" fmla="*/ 0 w 492"/>
                <a:gd name="T83" fmla="*/ 1383 h 2129"/>
                <a:gd name="T84" fmla="*/ 0 w 492"/>
                <a:gd name="T85" fmla="*/ 1481 h 2129"/>
                <a:gd name="T86" fmla="*/ 8 w 492"/>
                <a:gd name="T87" fmla="*/ 1489 h 2129"/>
                <a:gd name="T88" fmla="*/ 16 w 492"/>
                <a:gd name="T89" fmla="*/ 1481 h 2129"/>
                <a:gd name="T90" fmla="*/ 16 w 492"/>
                <a:gd name="T91" fmla="*/ 1481 h 2129"/>
                <a:gd name="T92" fmla="*/ 16 w 492"/>
                <a:gd name="T93" fmla="*/ 1801 h 2129"/>
                <a:gd name="T94" fmla="*/ 16 w 492"/>
                <a:gd name="T95" fmla="*/ 1681 h 2129"/>
                <a:gd name="T96" fmla="*/ 8 w 492"/>
                <a:gd name="T97" fmla="*/ 1673 h 2129"/>
                <a:gd name="T98" fmla="*/ 0 w 492"/>
                <a:gd name="T99" fmla="*/ 1681 h 2129"/>
                <a:gd name="T100" fmla="*/ 0 w 492"/>
                <a:gd name="T101" fmla="*/ 1801 h 2129"/>
                <a:gd name="T102" fmla="*/ 8 w 492"/>
                <a:gd name="T103" fmla="*/ 1809 h 2129"/>
                <a:gd name="T104" fmla="*/ 16 w 492"/>
                <a:gd name="T105" fmla="*/ 1801 h 2129"/>
                <a:gd name="T106" fmla="*/ 16 w 492"/>
                <a:gd name="T107" fmla="*/ 1801 h 2129"/>
                <a:gd name="T108" fmla="*/ 16 w 492"/>
                <a:gd name="T109" fmla="*/ 2121 h 2129"/>
                <a:gd name="T110" fmla="*/ 16 w 492"/>
                <a:gd name="T111" fmla="*/ 2001 h 2129"/>
                <a:gd name="T112" fmla="*/ 8 w 492"/>
                <a:gd name="T113" fmla="*/ 1993 h 2129"/>
                <a:gd name="T114" fmla="*/ 0 w 492"/>
                <a:gd name="T115" fmla="*/ 2001 h 2129"/>
                <a:gd name="T116" fmla="*/ 0 w 492"/>
                <a:gd name="T117" fmla="*/ 2121 h 2129"/>
                <a:gd name="T118" fmla="*/ 8 w 492"/>
                <a:gd name="T119" fmla="*/ 2129 h 2129"/>
                <a:gd name="T120" fmla="*/ 16 w 492"/>
                <a:gd name="T121" fmla="*/ 2121 h 2129"/>
                <a:gd name="T122" fmla="*/ 16 w 492"/>
                <a:gd name="T123" fmla="*/ 2121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2" h="2129">
                  <a:moveTo>
                    <a:pt x="370" y="46"/>
                  </a:moveTo>
                  <a:cubicBezTo>
                    <a:pt x="408" y="33"/>
                    <a:pt x="446" y="24"/>
                    <a:pt x="485" y="17"/>
                  </a:cubicBezTo>
                  <a:cubicBezTo>
                    <a:pt x="489" y="16"/>
                    <a:pt x="492" y="12"/>
                    <a:pt x="491" y="8"/>
                  </a:cubicBezTo>
                  <a:cubicBezTo>
                    <a:pt x="491" y="3"/>
                    <a:pt x="487" y="0"/>
                    <a:pt x="482" y="1"/>
                  </a:cubicBezTo>
                  <a:cubicBezTo>
                    <a:pt x="443" y="8"/>
                    <a:pt x="403" y="18"/>
                    <a:pt x="365" y="31"/>
                  </a:cubicBezTo>
                  <a:cubicBezTo>
                    <a:pt x="361" y="33"/>
                    <a:pt x="358" y="37"/>
                    <a:pt x="360" y="41"/>
                  </a:cubicBezTo>
                  <a:cubicBezTo>
                    <a:pt x="361" y="45"/>
                    <a:pt x="366" y="48"/>
                    <a:pt x="370" y="46"/>
                  </a:cubicBezTo>
                  <a:moveTo>
                    <a:pt x="119" y="228"/>
                  </a:moveTo>
                  <a:cubicBezTo>
                    <a:pt x="143" y="196"/>
                    <a:pt x="169" y="167"/>
                    <a:pt x="200" y="142"/>
                  </a:cubicBezTo>
                  <a:cubicBezTo>
                    <a:pt x="203" y="140"/>
                    <a:pt x="204" y="135"/>
                    <a:pt x="201" y="131"/>
                  </a:cubicBezTo>
                  <a:cubicBezTo>
                    <a:pt x="198" y="128"/>
                    <a:pt x="193" y="127"/>
                    <a:pt x="190" y="130"/>
                  </a:cubicBezTo>
                  <a:cubicBezTo>
                    <a:pt x="158" y="156"/>
                    <a:pt x="131" y="186"/>
                    <a:pt x="106" y="218"/>
                  </a:cubicBezTo>
                  <a:cubicBezTo>
                    <a:pt x="103" y="222"/>
                    <a:pt x="104" y="227"/>
                    <a:pt x="108" y="229"/>
                  </a:cubicBezTo>
                  <a:cubicBezTo>
                    <a:pt x="111" y="232"/>
                    <a:pt x="116" y="231"/>
                    <a:pt x="119" y="228"/>
                  </a:cubicBezTo>
                  <a:moveTo>
                    <a:pt x="21" y="521"/>
                  </a:moveTo>
                  <a:cubicBezTo>
                    <a:pt x="21" y="481"/>
                    <a:pt x="25" y="442"/>
                    <a:pt x="34" y="404"/>
                  </a:cubicBezTo>
                  <a:cubicBezTo>
                    <a:pt x="35" y="400"/>
                    <a:pt x="32" y="395"/>
                    <a:pt x="28" y="394"/>
                  </a:cubicBezTo>
                  <a:cubicBezTo>
                    <a:pt x="24" y="393"/>
                    <a:pt x="20" y="396"/>
                    <a:pt x="18" y="400"/>
                  </a:cubicBezTo>
                  <a:cubicBezTo>
                    <a:pt x="9" y="440"/>
                    <a:pt x="5" y="481"/>
                    <a:pt x="5" y="521"/>
                  </a:cubicBezTo>
                  <a:cubicBezTo>
                    <a:pt x="5" y="525"/>
                    <a:pt x="9" y="529"/>
                    <a:pt x="13" y="529"/>
                  </a:cubicBezTo>
                  <a:cubicBezTo>
                    <a:pt x="17" y="529"/>
                    <a:pt x="21" y="525"/>
                    <a:pt x="21" y="521"/>
                  </a:cubicBezTo>
                  <a:cubicBezTo>
                    <a:pt x="21" y="521"/>
                    <a:pt x="21" y="521"/>
                    <a:pt x="21" y="521"/>
                  </a:cubicBezTo>
                  <a:moveTo>
                    <a:pt x="18" y="841"/>
                  </a:moveTo>
                  <a:cubicBezTo>
                    <a:pt x="18" y="801"/>
                    <a:pt x="18" y="761"/>
                    <a:pt x="19" y="721"/>
                  </a:cubicBezTo>
                  <a:cubicBezTo>
                    <a:pt x="19" y="717"/>
                    <a:pt x="15" y="713"/>
                    <a:pt x="11" y="713"/>
                  </a:cubicBezTo>
                  <a:cubicBezTo>
                    <a:pt x="6" y="713"/>
                    <a:pt x="3" y="717"/>
                    <a:pt x="3" y="721"/>
                  </a:cubicBezTo>
                  <a:cubicBezTo>
                    <a:pt x="2" y="761"/>
                    <a:pt x="2" y="801"/>
                    <a:pt x="2" y="841"/>
                  </a:cubicBezTo>
                  <a:cubicBezTo>
                    <a:pt x="1" y="845"/>
                    <a:pt x="5" y="849"/>
                    <a:pt x="9" y="849"/>
                  </a:cubicBezTo>
                  <a:cubicBezTo>
                    <a:pt x="14" y="849"/>
                    <a:pt x="17" y="845"/>
                    <a:pt x="18" y="841"/>
                  </a:cubicBezTo>
                  <a:moveTo>
                    <a:pt x="16" y="1161"/>
                  </a:moveTo>
                  <a:cubicBezTo>
                    <a:pt x="16" y="1121"/>
                    <a:pt x="16" y="1081"/>
                    <a:pt x="16" y="1041"/>
                  </a:cubicBezTo>
                  <a:cubicBezTo>
                    <a:pt x="16" y="1037"/>
                    <a:pt x="13" y="1033"/>
                    <a:pt x="8" y="1033"/>
                  </a:cubicBezTo>
                  <a:cubicBezTo>
                    <a:pt x="4" y="1033"/>
                    <a:pt x="0" y="1037"/>
                    <a:pt x="0" y="1041"/>
                  </a:cubicBezTo>
                  <a:cubicBezTo>
                    <a:pt x="0" y="1081"/>
                    <a:pt x="0" y="1121"/>
                    <a:pt x="0" y="1161"/>
                  </a:cubicBezTo>
                  <a:cubicBezTo>
                    <a:pt x="0" y="1165"/>
                    <a:pt x="4" y="1169"/>
                    <a:pt x="8" y="1169"/>
                  </a:cubicBezTo>
                  <a:cubicBezTo>
                    <a:pt x="12" y="1169"/>
                    <a:pt x="16" y="1165"/>
                    <a:pt x="16" y="1161"/>
                  </a:cubicBezTo>
                  <a:moveTo>
                    <a:pt x="16" y="1481"/>
                  </a:moveTo>
                  <a:cubicBezTo>
                    <a:pt x="16" y="1448"/>
                    <a:pt x="16" y="1415"/>
                    <a:pt x="16" y="1383"/>
                  </a:cubicBezTo>
                  <a:cubicBezTo>
                    <a:pt x="16" y="1375"/>
                    <a:pt x="16" y="1368"/>
                    <a:pt x="16" y="1361"/>
                  </a:cubicBezTo>
                  <a:cubicBezTo>
                    <a:pt x="16" y="1357"/>
                    <a:pt x="12" y="1353"/>
                    <a:pt x="8" y="1353"/>
                  </a:cubicBezTo>
                  <a:cubicBezTo>
                    <a:pt x="3" y="1353"/>
                    <a:pt x="0" y="1357"/>
                    <a:pt x="0" y="1361"/>
                  </a:cubicBezTo>
                  <a:cubicBezTo>
                    <a:pt x="0" y="1368"/>
                    <a:pt x="0" y="1375"/>
                    <a:pt x="0" y="1383"/>
                  </a:cubicBezTo>
                  <a:cubicBezTo>
                    <a:pt x="0" y="1415"/>
                    <a:pt x="0" y="1448"/>
                    <a:pt x="0" y="1481"/>
                  </a:cubicBezTo>
                  <a:cubicBezTo>
                    <a:pt x="0" y="1485"/>
                    <a:pt x="3" y="1489"/>
                    <a:pt x="8" y="1489"/>
                  </a:cubicBezTo>
                  <a:cubicBezTo>
                    <a:pt x="12" y="1489"/>
                    <a:pt x="16" y="1485"/>
                    <a:pt x="16" y="1481"/>
                  </a:cubicBezTo>
                  <a:cubicBezTo>
                    <a:pt x="16" y="1481"/>
                    <a:pt x="16" y="1481"/>
                    <a:pt x="16" y="1481"/>
                  </a:cubicBezTo>
                  <a:moveTo>
                    <a:pt x="16" y="1801"/>
                  </a:moveTo>
                  <a:cubicBezTo>
                    <a:pt x="16" y="1761"/>
                    <a:pt x="16" y="1721"/>
                    <a:pt x="16" y="1681"/>
                  </a:cubicBezTo>
                  <a:cubicBezTo>
                    <a:pt x="16" y="1677"/>
                    <a:pt x="12" y="1673"/>
                    <a:pt x="8" y="1673"/>
                  </a:cubicBezTo>
                  <a:cubicBezTo>
                    <a:pt x="4" y="1673"/>
                    <a:pt x="0" y="1677"/>
                    <a:pt x="0" y="1681"/>
                  </a:cubicBezTo>
                  <a:cubicBezTo>
                    <a:pt x="0" y="1721"/>
                    <a:pt x="0" y="1761"/>
                    <a:pt x="0" y="1801"/>
                  </a:cubicBezTo>
                  <a:cubicBezTo>
                    <a:pt x="0" y="1805"/>
                    <a:pt x="4" y="1809"/>
                    <a:pt x="8" y="1809"/>
                  </a:cubicBezTo>
                  <a:cubicBezTo>
                    <a:pt x="13" y="1809"/>
                    <a:pt x="16" y="1805"/>
                    <a:pt x="16" y="1801"/>
                  </a:cubicBezTo>
                  <a:cubicBezTo>
                    <a:pt x="16" y="1801"/>
                    <a:pt x="16" y="1801"/>
                    <a:pt x="16" y="1801"/>
                  </a:cubicBezTo>
                  <a:moveTo>
                    <a:pt x="16" y="2121"/>
                  </a:moveTo>
                  <a:cubicBezTo>
                    <a:pt x="16" y="2081"/>
                    <a:pt x="16" y="2041"/>
                    <a:pt x="16" y="2001"/>
                  </a:cubicBezTo>
                  <a:cubicBezTo>
                    <a:pt x="16" y="1997"/>
                    <a:pt x="13" y="1993"/>
                    <a:pt x="8" y="1993"/>
                  </a:cubicBezTo>
                  <a:cubicBezTo>
                    <a:pt x="4" y="1993"/>
                    <a:pt x="0" y="1997"/>
                    <a:pt x="0" y="2001"/>
                  </a:cubicBezTo>
                  <a:cubicBezTo>
                    <a:pt x="0" y="2041"/>
                    <a:pt x="0" y="2081"/>
                    <a:pt x="0" y="2121"/>
                  </a:cubicBezTo>
                  <a:cubicBezTo>
                    <a:pt x="0" y="2125"/>
                    <a:pt x="4" y="2129"/>
                    <a:pt x="8" y="2129"/>
                  </a:cubicBezTo>
                  <a:cubicBezTo>
                    <a:pt x="12" y="2129"/>
                    <a:pt x="16" y="2125"/>
                    <a:pt x="16" y="2121"/>
                  </a:cubicBezTo>
                  <a:cubicBezTo>
                    <a:pt x="16" y="2121"/>
                    <a:pt x="16" y="2121"/>
                    <a:pt x="16" y="212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grpSp>
        <p:nvGrpSpPr>
          <p:cNvPr id="109" name="Group 47"/>
          <p:cNvGrpSpPr/>
          <p:nvPr/>
        </p:nvGrpSpPr>
        <p:grpSpPr>
          <a:xfrm>
            <a:off x="3638011" y="4019355"/>
            <a:ext cx="1647792" cy="2825314"/>
            <a:chOff x="3392212" y="3735491"/>
            <a:chExt cx="1812571" cy="3107845"/>
          </a:xfrm>
        </p:grpSpPr>
        <p:sp>
          <p:nvSpPr>
            <p:cNvPr id="110" name="Freeform 31"/>
            <p:cNvSpPr/>
            <p:nvPr/>
          </p:nvSpPr>
          <p:spPr bwMode="auto">
            <a:xfrm>
              <a:off x="3862258" y="3891086"/>
              <a:ext cx="1342525" cy="2952250"/>
            </a:xfrm>
            <a:custGeom>
              <a:avLst/>
              <a:gdLst>
                <a:gd name="T0" fmla="*/ 0 w 697"/>
                <a:gd name="T1" fmla="*/ 249 h 1532"/>
                <a:gd name="T2" fmla="*/ 0 w 697"/>
                <a:gd name="T3" fmla="*/ 249 h 1532"/>
                <a:gd name="T4" fmla="*/ 449 w 697"/>
                <a:gd name="T5" fmla="*/ 697 h 1532"/>
                <a:gd name="T6" fmla="*/ 449 w 697"/>
                <a:gd name="T7" fmla="*/ 1532 h 1532"/>
                <a:gd name="T8" fmla="*/ 697 w 697"/>
                <a:gd name="T9" fmla="*/ 1532 h 1532"/>
                <a:gd name="T10" fmla="*/ 697 w 697"/>
                <a:gd name="T11" fmla="*/ 697 h 1532"/>
                <a:gd name="T12" fmla="*/ 697 w 697"/>
                <a:gd name="T13" fmla="*/ 697 h 1532"/>
                <a:gd name="T14" fmla="*/ 0 w 697"/>
                <a:gd name="T15" fmla="*/ 0 h 1532"/>
                <a:gd name="T16" fmla="*/ 0 w 697"/>
                <a:gd name="T17" fmla="*/ 249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7" h="1532">
                  <a:moveTo>
                    <a:pt x="0" y="249"/>
                  </a:moveTo>
                  <a:cubicBezTo>
                    <a:pt x="0" y="249"/>
                    <a:pt x="0" y="249"/>
                    <a:pt x="0" y="249"/>
                  </a:cubicBezTo>
                  <a:cubicBezTo>
                    <a:pt x="248" y="249"/>
                    <a:pt x="449" y="449"/>
                    <a:pt x="449" y="697"/>
                  </a:cubicBezTo>
                  <a:cubicBezTo>
                    <a:pt x="449" y="1532"/>
                    <a:pt x="449" y="1532"/>
                    <a:pt x="449" y="1532"/>
                  </a:cubicBezTo>
                  <a:cubicBezTo>
                    <a:pt x="697" y="1532"/>
                    <a:pt x="697" y="1532"/>
                    <a:pt x="697" y="1532"/>
                  </a:cubicBezTo>
                  <a:cubicBezTo>
                    <a:pt x="697" y="697"/>
                    <a:pt x="697" y="697"/>
                    <a:pt x="697" y="697"/>
                  </a:cubicBezTo>
                  <a:cubicBezTo>
                    <a:pt x="697" y="697"/>
                    <a:pt x="697" y="697"/>
                    <a:pt x="697" y="697"/>
                  </a:cubicBezTo>
                  <a:cubicBezTo>
                    <a:pt x="697" y="312"/>
                    <a:pt x="385" y="0"/>
                    <a:pt x="0" y="0"/>
                  </a:cubicBezTo>
                  <a:cubicBezTo>
                    <a:pt x="0" y="249"/>
                    <a:pt x="0" y="249"/>
                    <a:pt x="0" y="249"/>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1" name="Freeform 32"/>
            <p:cNvSpPr/>
            <p:nvPr/>
          </p:nvSpPr>
          <p:spPr bwMode="auto">
            <a:xfrm>
              <a:off x="3392212" y="3735491"/>
              <a:ext cx="477378" cy="795902"/>
            </a:xfrm>
            <a:custGeom>
              <a:avLst/>
              <a:gdLst>
                <a:gd name="T0" fmla="*/ 230 w 248"/>
                <a:gd name="T1" fmla="*/ 8 h 413"/>
                <a:gd name="T2" fmla="*/ 248 w 248"/>
                <a:gd name="T3" fmla="*/ 17 h 413"/>
                <a:gd name="T4" fmla="*/ 248 w 248"/>
                <a:gd name="T5" fmla="*/ 397 h 413"/>
                <a:gd name="T6" fmla="*/ 230 w 248"/>
                <a:gd name="T7" fmla="*/ 405 h 413"/>
                <a:gd name="T8" fmla="*/ 10 w 248"/>
                <a:gd name="T9" fmla="*/ 222 h 413"/>
                <a:gd name="T10" fmla="*/ 10 w 248"/>
                <a:gd name="T11" fmla="*/ 191 h 413"/>
                <a:gd name="T12" fmla="*/ 230 w 248"/>
                <a:gd name="T13" fmla="*/ 8 h 413"/>
              </a:gdLst>
              <a:ahLst/>
              <a:cxnLst>
                <a:cxn ang="0">
                  <a:pos x="T0" y="T1"/>
                </a:cxn>
                <a:cxn ang="0">
                  <a:pos x="T2" y="T3"/>
                </a:cxn>
                <a:cxn ang="0">
                  <a:pos x="T4" y="T5"/>
                </a:cxn>
                <a:cxn ang="0">
                  <a:pos x="T6" y="T7"/>
                </a:cxn>
                <a:cxn ang="0">
                  <a:pos x="T8" y="T9"/>
                </a:cxn>
                <a:cxn ang="0">
                  <a:pos x="T10" y="T11"/>
                </a:cxn>
                <a:cxn ang="0">
                  <a:pos x="T12" y="T13"/>
                </a:cxn>
              </a:cxnLst>
              <a:rect l="0" t="0" r="r" b="b"/>
              <a:pathLst>
                <a:path w="248" h="413">
                  <a:moveTo>
                    <a:pt x="230" y="8"/>
                  </a:moveTo>
                  <a:cubicBezTo>
                    <a:pt x="240" y="0"/>
                    <a:pt x="248" y="3"/>
                    <a:pt x="248" y="17"/>
                  </a:cubicBezTo>
                  <a:cubicBezTo>
                    <a:pt x="248" y="397"/>
                    <a:pt x="248" y="397"/>
                    <a:pt x="248" y="397"/>
                  </a:cubicBezTo>
                  <a:cubicBezTo>
                    <a:pt x="248" y="410"/>
                    <a:pt x="240" y="413"/>
                    <a:pt x="230" y="405"/>
                  </a:cubicBezTo>
                  <a:cubicBezTo>
                    <a:pt x="10" y="222"/>
                    <a:pt x="10" y="222"/>
                    <a:pt x="10" y="222"/>
                  </a:cubicBezTo>
                  <a:cubicBezTo>
                    <a:pt x="0" y="213"/>
                    <a:pt x="0" y="200"/>
                    <a:pt x="10" y="191"/>
                  </a:cubicBezTo>
                  <a:cubicBezTo>
                    <a:pt x="230" y="8"/>
                    <a:pt x="230" y="8"/>
                    <a:pt x="230" y="8"/>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2" name="Freeform 34"/>
            <p:cNvSpPr>
              <a:spLocks noEditPoints="1"/>
            </p:cNvSpPr>
            <p:nvPr/>
          </p:nvSpPr>
          <p:spPr bwMode="auto">
            <a:xfrm>
              <a:off x="3696072" y="4111039"/>
              <a:ext cx="1292832" cy="2546560"/>
            </a:xfrm>
            <a:custGeom>
              <a:avLst/>
              <a:gdLst>
                <a:gd name="T0" fmla="*/ 654 w 671"/>
                <a:gd name="T1" fmla="*/ 1194 h 1322"/>
                <a:gd name="T2" fmla="*/ 653 w 671"/>
                <a:gd name="T3" fmla="*/ 1253 h 1322"/>
                <a:gd name="T4" fmla="*/ 654 w 671"/>
                <a:gd name="T5" fmla="*/ 1314 h 1322"/>
                <a:gd name="T6" fmla="*/ 662 w 671"/>
                <a:gd name="T7" fmla="*/ 1322 h 1322"/>
                <a:gd name="T8" fmla="*/ 670 w 671"/>
                <a:gd name="T9" fmla="*/ 1314 h 1322"/>
                <a:gd name="T10" fmla="*/ 669 w 671"/>
                <a:gd name="T11" fmla="*/ 1253 h 1322"/>
                <a:gd name="T12" fmla="*/ 670 w 671"/>
                <a:gd name="T13" fmla="*/ 1194 h 1322"/>
                <a:gd name="T14" fmla="*/ 662 w 671"/>
                <a:gd name="T15" fmla="*/ 1186 h 1322"/>
                <a:gd name="T16" fmla="*/ 654 w 671"/>
                <a:gd name="T17" fmla="*/ 1194 h 1322"/>
                <a:gd name="T18" fmla="*/ 655 w 671"/>
                <a:gd name="T19" fmla="*/ 874 h 1322"/>
                <a:gd name="T20" fmla="*/ 655 w 671"/>
                <a:gd name="T21" fmla="*/ 994 h 1322"/>
                <a:gd name="T22" fmla="*/ 663 w 671"/>
                <a:gd name="T23" fmla="*/ 1002 h 1322"/>
                <a:gd name="T24" fmla="*/ 671 w 671"/>
                <a:gd name="T25" fmla="*/ 994 h 1322"/>
                <a:gd name="T26" fmla="*/ 671 w 671"/>
                <a:gd name="T27" fmla="*/ 874 h 1322"/>
                <a:gd name="T28" fmla="*/ 663 w 671"/>
                <a:gd name="T29" fmla="*/ 866 h 1322"/>
                <a:gd name="T30" fmla="*/ 655 w 671"/>
                <a:gd name="T31" fmla="*/ 874 h 1322"/>
                <a:gd name="T32" fmla="*/ 652 w 671"/>
                <a:gd name="T33" fmla="*/ 554 h 1322"/>
                <a:gd name="T34" fmla="*/ 655 w 671"/>
                <a:gd name="T35" fmla="*/ 674 h 1322"/>
                <a:gd name="T36" fmla="*/ 663 w 671"/>
                <a:gd name="T37" fmla="*/ 682 h 1322"/>
                <a:gd name="T38" fmla="*/ 671 w 671"/>
                <a:gd name="T39" fmla="*/ 674 h 1322"/>
                <a:gd name="T40" fmla="*/ 668 w 671"/>
                <a:gd name="T41" fmla="*/ 553 h 1322"/>
                <a:gd name="T42" fmla="*/ 660 w 671"/>
                <a:gd name="T43" fmla="*/ 546 h 1322"/>
                <a:gd name="T44" fmla="*/ 652 w 671"/>
                <a:gd name="T45" fmla="*/ 554 h 1322"/>
                <a:gd name="T46" fmla="*/ 560 w 671"/>
                <a:gd name="T47" fmla="*/ 258 h 1322"/>
                <a:gd name="T48" fmla="*/ 616 w 671"/>
                <a:gd name="T49" fmla="*/ 362 h 1322"/>
                <a:gd name="T50" fmla="*/ 626 w 671"/>
                <a:gd name="T51" fmla="*/ 366 h 1322"/>
                <a:gd name="T52" fmla="*/ 631 w 671"/>
                <a:gd name="T53" fmla="*/ 356 h 1322"/>
                <a:gd name="T54" fmla="*/ 573 w 671"/>
                <a:gd name="T55" fmla="*/ 249 h 1322"/>
                <a:gd name="T56" fmla="*/ 562 w 671"/>
                <a:gd name="T57" fmla="*/ 247 h 1322"/>
                <a:gd name="T58" fmla="*/ 560 w 671"/>
                <a:gd name="T59" fmla="*/ 258 h 1322"/>
                <a:gd name="T60" fmla="*/ 319 w 671"/>
                <a:gd name="T61" fmla="*/ 60 h 1322"/>
                <a:gd name="T62" fmla="*/ 323 w 671"/>
                <a:gd name="T63" fmla="*/ 61 h 1322"/>
                <a:gd name="T64" fmla="*/ 326 w 671"/>
                <a:gd name="T65" fmla="*/ 54 h 1322"/>
                <a:gd name="T66" fmla="*/ 323 w 671"/>
                <a:gd name="T67" fmla="*/ 61 h 1322"/>
                <a:gd name="T68" fmla="*/ 422 w 671"/>
                <a:gd name="T69" fmla="*/ 118 h 1322"/>
                <a:gd name="T70" fmla="*/ 433 w 671"/>
                <a:gd name="T71" fmla="*/ 117 h 1322"/>
                <a:gd name="T72" fmla="*/ 431 w 671"/>
                <a:gd name="T73" fmla="*/ 105 h 1322"/>
                <a:gd name="T74" fmla="*/ 329 w 671"/>
                <a:gd name="T75" fmla="*/ 47 h 1322"/>
                <a:gd name="T76" fmla="*/ 329 w 671"/>
                <a:gd name="T77" fmla="*/ 47 h 1322"/>
                <a:gd name="T78" fmla="*/ 325 w 671"/>
                <a:gd name="T79" fmla="*/ 45 h 1322"/>
                <a:gd name="T80" fmla="*/ 315 w 671"/>
                <a:gd name="T81" fmla="*/ 49 h 1322"/>
                <a:gd name="T82" fmla="*/ 319 w 671"/>
                <a:gd name="T83" fmla="*/ 60 h 1322"/>
                <a:gd name="T84" fmla="*/ 8 w 671"/>
                <a:gd name="T85" fmla="*/ 17 h 1322"/>
                <a:gd name="T86" fmla="*/ 59 w 671"/>
                <a:gd name="T87" fmla="*/ 16 h 1322"/>
                <a:gd name="T88" fmla="*/ 127 w 671"/>
                <a:gd name="T89" fmla="*/ 18 h 1322"/>
                <a:gd name="T90" fmla="*/ 136 w 671"/>
                <a:gd name="T91" fmla="*/ 11 h 1322"/>
                <a:gd name="T92" fmla="*/ 128 w 671"/>
                <a:gd name="T93" fmla="*/ 2 h 1322"/>
                <a:gd name="T94" fmla="*/ 59 w 671"/>
                <a:gd name="T95" fmla="*/ 0 h 1322"/>
                <a:gd name="T96" fmla="*/ 8 w 671"/>
                <a:gd name="T97" fmla="*/ 1 h 1322"/>
                <a:gd name="T98" fmla="*/ 0 w 671"/>
                <a:gd name="T99" fmla="*/ 9 h 1322"/>
                <a:gd name="T100" fmla="*/ 8 w 671"/>
                <a:gd name="T101" fmla="*/ 1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1" h="1322">
                  <a:moveTo>
                    <a:pt x="654" y="1194"/>
                  </a:moveTo>
                  <a:cubicBezTo>
                    <a:pt x="654" y="1213"/>
                    <a:pt x="653" y="1233"/>
                    <a:pt x="653" y="1253"/>
                  </a:cubicBezTo>
                  <a:cubicBezTo>
                    <a:pt x="653" y="1273"/>
                    <a:pt x="654" y="1293"/>
                    <a:pt x="654" y="1314"/>
                  </a:cubicBezTo>
                  <a:cubicBezTo>
                    <a:pt x="654" y="1318"/>
                    <a:pt x="657" y="1322"/>
                    <a:pt x="662" y="1322"/>
                  </a:cubicBezTo>
                  <a:cubicBezTo>
                    <a:pt x="666" y="1322"/>
                    <a:pt x="670" y="1318"/>
                    <a:pt x="670" y="1314"/>
                  </a:cubicBezTo>
                  <a:cubicBezTo>
                    <a:pt x="670" y="1293"/>
                    <a:pt x="669" y="1273"/>
                    <a:pt x="669" y="1253"/>
                  </a:cubicBezTo>
                  <a:cubicBezTo>
                    <a:pt x="669" y="1233"/>
                    <a:pt x="670" y="1213"/>
                    <a:pt x="670" y="1194"/>
                  </a:cubicBezTo>
                  <a:cubicBezTo>
                    <a:pt x="670" y="1189"/>
                    <a:pt x="666" y="1186"/>
                    <a:pt x="662" y="1186"/>
                  </a:cubicBezTo>
                  <a:cubicBezTo>
                    <a:pt x="657" y="1186"/>
                    <a:pt x="654" y="1189"/>
                    <a:pt x="654" y="1194"/>
                  </a:cubicBezTo>
                  <a:moveTo>
                    <a:pt x="655" y="874"/>
                  </a:moveTo>
                  <a:cubicBezTo>
                    <a:pt x="655" y="914"/>
                    <a:pt x="655" y="954"/>
                    <a:pt x="655" y="994"/>
                  </a:cubicBezTo>
                  <a:cubicBezTo>
                    <a:pt x="655" y="998"/>
                    <a:pt x="658" y="1002"/>
                    <a:pt x="663" y="1002"/>
                  </a:cubicBezTo>
                  <a:cubicBezTo>
                    <a:pt x="667" y="1002"/>
                    <a:pt x="671" y="998"/>
                    <a:pt x="671" y="994"/>
                  </a:cubicBezTo>
                  <a:cubicBezTo>
                    <a:pt x="671" y="954"/>
                    <a:pt x="671" y="914"/>
                    <a:pt x="671" y="874"/>
                  </a:cubicBezTo>
                  <a:cubicBezTo>
                    <a:pt x="671" y="869"/>
                    <a:pt x="668" y="866"/>
                    <a:pt x="663" y="866"/>
                  </a:cubicBezTo>
                  <a:cubicBezTo>
                    <a:pt x="659" y="866"/>
                    <a:pt x="655" y="869"/>
                    <a:pt x="655" y="874"/>
                  </a:cubicBezTo>
                  <a:moveTo>
                    <a:pt x="652" y="554"/>
                  </a:moveTo>
                  <a:cubicBezTo>
                    <a:pt x="653" y="594"/>
                    <a:pt x="654" y="634"/>
                    <a:pt x="655" y="674"/>
                  </a:cubicBezTo>
                  <a:cubicBezTo>
                    <a:pt x="655" y="678"/>
                    <a:pt x="658" y="682"/>
                    <a:pt x="663" y="682"/>
                  </a:cubicBezTo>
                  <a:cubicBezTo>
                    <a:pt x="667" y="682"/>
                    <a:pt x="671" y="678"/>
                    <a:pt x="671" y="674"/>
                  </a:cubicBezTo>
                  <a:cubicBezTo>
                    <a:pt x="670" y="634"/>
                    <a:pt x="669" y="594"/>
                    <a:pt x="668" y="553"/>
                  </a:cubicBezTo>
                  <a:cubicBezTo>
                    <a:pt x="668" y="549"/>
                    <a:pt x="664" y="546"/>
                    <a:pt x="660" y="546"/>
                  </a:cubicBezTo>
                  <a:cubicBezTo>
                    <a:pt x="656" y="546"/>
                    <a:pt x="652" y="549"/>
                    <a:pt x="652" y="554"/>
                  </a:cubicBezTo>
                  <a:moveTo>
                    <a:pt x="560" y="258"/>
                  </a:moveTo>
                  <a:cubicBezTo>
                    <a:pt x="582" y="290"/>
                    <a:pt x="601" y="325"/>
                    <a:pt x="616" y="362"/>
                  </a:cubicBezTo>
                  <a:cubicBezTo>
                    <a:pt x="618" y="366"/>
                    <a:pt x="622" y="368"/>
                    <a:pt x="626" y="366"/>
                  </a:cubicBezTo>
                  <a:cubicBezTo>
                    <a:pt x="630" y="364"/>
                    <a:pt x="632" y="360"/>
                    <a:pt x="631" y="356"/>
                  </a:cubicBezTo>
                  <a:cubicBezTo>
                    <a:pt x="615" y="318"/>
                    <a:pt x="596" y="282"/>
                    <a:pt x="573" y="249"/>
                  </a:cubicBezTo>
                  <a:cubicBezTo>
                    <a:pt x="570" y="245"/>
                    <a:pt x="565" y="244"/>
                    <a:pt x="562" y="247"/>
                  </a:cubicBezTo>
                  <a:cubicBezTo>
                    <a:pt x="558" y="249"/>
                    <a:pt x="557" y="254"/>
                    <a:pt x="560" y="258"/>
                  </a:cubicBezTo>
                  <a:moveTo>
                    <a:pt x="319" y="60"/>
                  </a:moveTo>
                  <a:cubicBezTo>
                    <a:pt x="320" y="60"/>
                    <a:pt x="322" y="61"/>
                    <a:pt x="323" y="61"/>
                  </a:cubicBezTo>
                  <a:cubicBezTo>
                    <a:pt x="326" y="54"/>
                    <a:pt x="326" y="54"/>
                    <a:pt x="326" y="54"/>
                  </a:cubicBezTo>
                  <a:cubicBezTo>
                    <a:pt x="323" y="61"/>
                    <a:pt x="323" y="61"/>
                    <a:pt x="323" y="61"/>
                  </a:cubicBezTo>
                  <a:cubicBezTo>
                    <a:pt x="358" y="77"/>
                    <a:pt x="391" y="96"/>
                    <a:pt x="422" y="118"/>
                  </a:cubicBezTo>
                  <a:cubicBezTo>
                    <a:pt x="425" y="121"/>
                    <a:pt x="430" y="120"/>
                    <a:pt x="433" y="117"/>
                  </a:cubicBezTo>
                  <a:cubicBezTo>
                    <a:pt x="435" y="113"/>
                    <a:pt x="435" y="108"/>
                    <a:pt x="431" y="105"/>
                  </a:cubicBezTo>
                  <a:cubicBezTo>
                    <a:pt x="399" y="83"/>
                    <a:pt x="365" y="63"/>
                    <a:pt x="329" y="47"/>
                  </a:cubicBezTo>
                  <a:cubicBezTo>
                    <a:pt x="329" y="47"/>
                    <a:pt x="329" y="47"/>
                    <a:pt x="329" y="47"/>
                  </a:cubicBezTo>
                  <a:cubicBezTo>
                    <a:pt x="328" y="46"/>
                    <a:pt x="327" y="46"/>
                    <a:pt x="325" y="45"/>
                  </a:cubicBezTo>
                  <a:cubicBezTo>
                    <a:pt x="321" y="43"/>
                    <a:pt x="317" y="45"/>
                    <a:pt x="315" y="49"/>
                  </a:cubicBezTo>
                  <a:cubicBezTo>
                    <a:pt x="313" y="53"/>
                    <a:pt x="315" y="58"/>
                    <a:pt x="319" y="60"/>
                  </a:cubicBezTo>
                  <a:moveTo>
                    <a:pt x="8" y="17"/>
                  </a:moveTo>
                  <a:cubicBezTo>
                    <a:pt x="25" y="17"/>
                    <a:pt x="42" y="16"/>
                    <a:pt x="59" y="16"/>
                  </a:cubicBezTo>
                  <a:cubicBezTo>
                    <a:pt x="82" y="16"/>
                    <a:pt x="105" y="17"/>
                    <a:pt x="127" y="18"/>
                  </a:cubicBezTo>
                  <a:cubicBezTo>
                    <a:pt x="132" y="19"/>
                    <a:pt x="136" y="15"/>
                    <a:pt x="136" y="11"/>
                  </a:cubicBezTo>
                  <a:cubicBezTo>
                    <a:pt x="136" y="6"/>
                    <a:pt x="133" y="3"/>
                    <a:pt x="128" y="2"/>
                  </a:cubicBezTo>
                  <a:cubicBezTo>
                    <a:pt x="105" y="1"/>
                    <a:pt x="82" y="0"/>
                    <a:pt x="59" y="0"/>
                  </a:cubicBezTo>
                  <a:cubicBezTo>
                    <a:pt x="42" y="0"/>
                    <a:pt x="25" y="1"/>
                    <a:pt x="8" y="1"/>
                  </a:cubicBezTo>
                  <a:cubicBezTo>
                    <a:pt x="3" y="1"/>
                    <a:pt x="0" y="5"/>
                    <a:pt x="0" y="9"/>
                  </a:cubicBezTo>
                  <a:cubicBezTo>
                    <a:pt x="0" y="14"/>
                    <a:pt x="4" y="17"/>
                    <a:pt x="8"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grpSp>
        <p:nvGrpSpPr>
          <p:cNvPr id="113" name="Group 48"/>
          <p:cNvGrpSpPr/>
          <p:nvPr/>
        </p:nvGrpSpPr>
        <p:grpSpPr>
          <a:xfrm>
            <a:off x="3735768" y="4754751"/>
            <a:ext cx="2583145" cy="2096584"/>
            <a:chOff x="3499745" y="4544426"/>
            <a:chExt cx="2841459" cy="2306242"/>
          </a:xfrm>
        </p:grpSpPr>
        <p:sp>
          <p:nvSpPr>
            <p:cNvPr id="114" name="Freeform 43"/>
            <p:cNvSpPr/>
            <p:nvPr/>
          </p:nvSpPr>
          <p:spPr bwMode="auto">
            <a:xfrm>
              <a:off x="3653711" y="4544426"/>
              <a:ext cx="2687493" cy="2298910"/>
            </a:xfrm>
            <a:custGeom>
              <a:avLst/>
              <a:gdLst>
                <a:gd name="T0" fmla="*/ 1395 w 1395"/>
                <a:gd name="T1" fmla="*/ 698 h 1193"/>
                <a:gd name="T2" fmla="*/ 697 w 1395"/>
                <a:gd name="T3" fmla="*/ 0 h 1193"/>
                <a:gd name="T4" fmla="*/ 697 w 1395"/>
                <a:gd name="T5" fmla="*/ 249 h 1193"/>
                <a:gd name="T6" fmla="*/ 697 w 1395"/>
                <a:gd name="T7" fmla="*/ 1 h 1193"/>
                <a:gd name="T8" fmla="*/ 0 w 1395"/>
                <a:gd name="T9" fmla="*/ 698 h 1193"/>
                <a:gd name="T10" fmla="*/ 249 w 1395"/>
                <a:gd name="T11" fmla="*/ 698 h 1193"/>
                <a:gd name="T12" fmla="*/ 249 w 1395"/>
                <a:gd name="T13" fmla="*/ 698 h 1193"/>
                <a:gd name="T14" fmla="*/ 697 w 1395"/>
                <a:gd name="T15" fmla="*/ 249 h 1193"/>
                <a:gd name="T16" fmla="*/ 697 w 1395"/>
                <a:gd name="T17" fmla="*/ 249 h 1193"/>
                <a:gd name="T18" fmla="*/ 1146 w 1395"/>
                <a:gd name="T19" fmla="*/ 698 h 1193"/>
                <a:gd name="T20" fmla="*/ 1146 w 1395"/>
                <a:gd name="T21" fmla="*/ 1193 h 1193"/>
                <a:gd name="T22" fmla="*/ 1395 w 1395"/>
                <a:gd name="T23" fmla="*/ 1193 h 1193"/>
                <a:gd name="T24" fmla="*/ 1395 w 1395"/>
                <a:gd name="T25" fmla="*/ 698 h 1193"/>
                <a:gd name="T26" fmla="*/ 1395 w 1395"/>
                <a:gd name="T27" fmla="*/ 69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5" h="1193">
                  <a:moveTo>
                    <a:pt x="1395" y="698"/>
                  </a:moveTo>
                  <a:cubicBezTo>
                    <a:pt x="1395" y="313"/>
                    <a:pt x="1082" y="1"/>
                    <a:pt x="697" y="0"/>
                  </a:cubicBezTo>
                  <a:cubicBezTo>
                    <a:pt x="697" y="249"/>
                    <a:pt x="697" y="249"/>
                    <a:pt x="697" y="249"/>
                  </a:cubicBezTo>
                  <a:cubicBezTo>
                    <a:pt x="697" y="1"/>
                    <a:pt x="697" y="1"/>
                    <a:pt x="697" y="1"/>
                  </a:cubicBezTo>
                  <a:cubicBezTo>
                    <a:pt x="312" y="1"/>
                    <a:pt x="0" y="313"/>
                    <a:pt x="0" y="698"/>
                  </a:cubicBezTo>
                  <a:cubicBezTo>
                    <a:pt x="249" y="698"/>
                    <a:pt x="249" y="698"/>
                    <a:pt x="249" y="698"/>
                  </a:cubicBezTo>
                  <a:cubicBezTo>
                    <a:pt x="249" y="698"/>
                    <a:pt x="249" y="698"/>
                    <a:pt x="249" y="698"/>
                  </a:cubicBezTo>
                  <a:cubicBezTo>
                    <a:pt x="249" y="450"/>
                    <a:pt x="450" y="249"/>
                    <a:pt x="697" y="249"/>
                  </a:cubicBezTo>
                  <a:cubicBezTo>
                    <a:pt x="697" y="249"/>
                    <a:pt x="697" y="249"/>
                    <a:pt x="697" y="249"/>
                  </a:cubicBezTo>
                  <a:cubicBezTo>
                    <a:pt x="945" y="249"/>
                    <a:pt x="1146" y="450"/>
                    <a:pt x="1146" y="698"/>
                  </a:cubicBezTo>
                  <a:cubicBezTo>
                    <a:pt x="1146" y="1193"/>
                    <a:pt x="1146" y="1193"/>
                    <a:pt x="1146" y="1193"/>
                  </a:cubicBezTo>
                  <a:cubicBezTo>
                    <a:pt x="1395" y="1193"/>
                    <a:pt x="1395" y="1193"/>
                    <a:pt x="1395" y="1193"/>
                  </a:cubicBezTo>
                  <a:cubicBezTo>
                    <a:pt x="1395" y="698"/>
                    <a:pt x="1395" y="698"/>
                    <a:pt x="1395" y="698"/>
                  </a:cubicBezTo>
                  <a:cubicBezTo>
                    <a:pt x="1395" y="698"/>
                    <a:pt x="1395" y="698"/>
                    <a:pt x="1395" y="698"/>
                  </a:cubicBezTo>
                </a:path>
              </a:pathLst>
            </a:custGeom>
            <a:solidFill>
              <a:srgbClr val="D43B20"/>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5" name="Freeform 44"/>
            <p:cNvSpPr/>
            <p:nvPr/>
          </p:nvSpPr>
          <p:spPr bwMode="auto">
            <a:xfrm>
              <a:off x="3499745" y="5887765"/>
              <a:ext cx="795902" cy="479007"/>
            </a:xfrm>
            <a:custGeom>
              <a:avLst/>
              <a:gdLst>
                <a:gd name="T0" fmla="*/ 8 w 413"/>
                <a:gd name="T1" fmla="*/ 18 h 249"/>
                <a:gd name="T2" fmla="*/ 17 w 413"/>
                <a:gd name="T3" fmla="*/ 0 h 249"/>
                <a:gd name="T4" fmla="*/ 397 w 413"/>
                <a:gd name="T5" fmla="*/ 0 h 249"/>
                <a:gd name="T6" fmla="*/ 405 w 413"/>
                <a:gd name="T7" fmla="*/ 18 h 249"/>
                <a:gd name="T8" fmla="*/ 222 w 413"/>
                <a:gd name="T9" fmla="*/ 238 h 249"/>
                <a:gd name="T10" fmla="*/ 191 w 413"/>
                <a:gd name="T11" fmla="*/ 238 h 249"/>
                <a:gd name="T12" fmla="*/ 8 w 413"/>
                <a:gd name="T13" fmla="*/ 18 h 249"/>
              </a:gdLst>
              <a:ahLst/>
              <a:cxnLst>
                <a:cxn ang="0">
                  <a:pos x="T0" y="T1"/>
                </a:cxn>
                <a:cxn ang="0">
                  <a:pos x="T2" y="T3"/>
                </a:cxn>
                <a:cxn ang="0">
                  <a:pos x="T4" y="T5"/>
                </a:cxn>
                <a:cxn ang="0">
                  <a:pos x="T6" y="T7"/>
                </a:cxn>
                <a:cxn ang="0">
                  <a:pos x="T8" y="T9"/>
                </a:cxn>
                <a:cxn ang="0">
                  <a:pos x="T10" y="T11"/>
                </a:cxn>
                <a:cxn ang="0">
                  <a:pos x="T12" y="T13"/>
                </a:cxn>
              </a:cxnLst>
              <a:rect l="0" t="0" r="r" b="b"/>
              <a:pathLst>
                <a:path w="413" h="249">
                  <a:moveTo>
                    <a:pt x="8" y="18"/>
                  </a:moveTo>
                  <a:cubicBezTo>
                    <a:pt x="0" y="8"/>
                    <a:pt x="3" y="0"/>
                    <a:pt x="17" y="0"/>
                  </a:cubicBezTo>
                  <a:cubicBezTo>
                    <a:pt x="397" y="0"/>
                    <a:pt x="397" y="0"/>
                    <a:pt x="397" y="0"/>
                  </a:cubicBezTo>
                  <a:cubicBezTo>
                    <a:pt x="410" y="0"/>
                    <a:pt x="413" y="8"/>
                    <a:pt x="405" y="18"/>
                  </a:cubicBezTo>
                  <a:cubicBezTo>
                    <a:pt x="222" y="238"/>
                    <a:pt x="222" y="238"/>
                    <a:pt x="222" y="238"/>
                  </a:cubicBezTo>
                  <a:cubicBezTo>
                    <a:pt x="213" y="249"/>
                    <a:pt x="200" y="249"/>
                    <a:pt x="191" y="238"/>
                  </a:cubicBezTo>
                  <a:cubicBezTo>
                    <a:pt x="8" y="18"/>
                    <a:pt x="8" y="18"/>
                    <a:pt x="8" y="18"/>
                  </a:cubicBezTo>
                </a:path>
              </a:pathLst>
            </a:custGeom>
            <a:solidFill>
              <a:srgbClr val="D43B20"/>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6" name="Freeform 46"/>
            <p:cNvSpPr>
              <a:spLocks noEditPoints="1"/>
            </p:cNvSpPr>
            <p:nvPr/>
          </p:nvSpPr>
          <p:spPr bwMode="auto">
            <a:xfrm>
              <a:off x="3885068" y="4785560"/>
              <a:ext cx="2238627" cy="2065108"/>
            </a:xfrm>
            <a:custGeom>
              <a:avLst/>
              <a:gdLst>
                <a:gd name="T0" fmla="*/ 1146 w 1162"/>
                <a:gd name="T1" fmla="*/ 1064 h 1072"/>
                <a:gd name="T2" fmla="*/ 1162 w 1162"/>
                <a:gd name="T3" fmla="*/ 1064 h 1072"/>
                <a:gd name="T4" fmla="*/ 1154 w 1162"/>
                <a:gd name="T5" fmla="*/ 936 h 1072"/>
                <a:gd name="T6" fmla="*/ 1146 w 1162"/>
                <a:gd name="T7" fmla="*/ 624 h 1072"/>
                <a:gd name="T8" fmla="*/ 1146 w 1162"/>
                <a:gd name="T9" fmla="*/ 744 h 1072"/>
                <a:gd name="T10" fmla="*/ 1162 w 1162"/>
                <a:gd name="T11" fmla="*/ 744 h 1072"/>
                <a:gd name="T12" fmla="*/ 1162 w 1162"/>
                <a:gd name="T13" fmla="*/ 624 h 1072"/>
                <a:gd name="T14" fmla="*/ 1146 w 1162"/>
                <a:gd name="T15" fmla="*/ 624 h 1072"/>
                <a:gd name="T16" fmla="*/ 1135 w 1162"/>
                <a:gd name="T17" fmla="*/ 427 h 1072"/>
                <a:gd name="T18" fmla="*/ 1151 w 1162"/>
                <a:gd name="T19" fmla="*/ 423 h 1072"/>
                <a:gd name="T20" fmla="*/ 1099 w 1162"/>
                <a:gd name="T21" fmla="*/ 305 h 1072"/>
                <a:gd name="T22" fmla="*/ 1096 w 1162"/>
                <a:gd name="T23" fmla="*/ 316 h 1072"/>
                <a:gd name="T24" fmla="*/ 976 w 1162"/>
                <a:gd name="T25" fmla="*/ 161 h 1072"/>
                <a:gd name="T26" fmla="*/ 986 w 1162"/>
                <a:gd name="T27" fmla="*/ 149 h 1072"/>
                <a:gd name="T28" fmla="*/ 876 w 1162"/>
                <a:gd name="T29" fmla="*/ 82 h 1072"/>
                <a:gd name="T30" fmla="*/ 576 w 1162"/>
                <a:gd name="T31" fmla="*/ 16 h 1072"/>
                <a:gd name="T32" fmla="*/ 640 w 1162"/>
                <a:gd name="T33" fmla="*/ 19 h 1072"/>
                <a:gd name="T34" fmla="*/ 704 w 1162"/>
                <a:gd name="T35" fmla="*/ 20 h 1072"/>
                <a:gd name="T36" fmla="*/ 641 w 1162"/>
                <a:gd name="T37" fmla="*/ 3 h 1072"/>
                <a:gd name="T38" fmla="*/ 576 w 1162"/>
                <a:gd name="T39" fmla="*/ 0 h 1072"/>
                <a:gd name="T40" fmla="*/ 576 w 1162"/>
                <a:gd name="T41" fmla="*/ 16 h 1072"/>
                <a:gd name="T42" fmla="*/ 383 w 1162"/>
                <a:gd name="T43" fmla="*/ 49 h 1072"/>
                <a:gd name="T44" fmla="*/ 377 w 1162"/>
                <a:gd name="T45" fmla="*/ 34 h 1072"/>
                <a:gd name="T46" fmla="*/ 264 w 1162"/>
                <a:gd name="T47" fmla="*/ 95 h 1072"/>
                <a:gd name="T48" fmla="*/ 62 w 1162"/>
                <a:gd name="T49" fmla="*/ 324 h 1072"/>
                <a:gd name="T50" fmla="*/ 125 w 1162"/>
                <a:gd name="T51" fmla="*/ 214 h 1072"/>
                <a:gd name="T52" fmla="*/ 48 w 1162"/>
                <a:gd name="T53" fmla="*/ 317 h 1072"/>
                <a:gd name="T54" fmla="*/ 62 w 1162"/>
                <a:gd name="T55" fmla="*/ 324 h 1072"/>
                <a:gd name="T56" fmla="*/ 16 w 1162"/>
                <a:gd name="T57" fmla="*/ 634 h 1072"/>
                <a:gd name="T58" fmla="*/ 16 w 1162"/>
                <a:gd name="T59" fmla="*/ 584 h 1072"/>
                <a:gd name="T60" fmla="*/ 10 w 1162"/>
                <a:gd name="T61" fmla="*/ 506 h 1072"/>
                <a:gd name="T62" fmla="*/ 0 w 1162"/>
                <a:gd name="T63" fmla="*/ 584 h 1072"/>
                <a:gd name="T64" fmla="*/ 0 w 1162"/>
                <a:gd name="T65" fmla="*/ 634 h 1072"/>
                <a:gd name="T66" fmla="*/ 16 w 1162"/>
                <a:gd name="T67" fmla="*/ 634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2" h="1072">
                  <a:moveTo>
                    <a:pt x="1146" y="944"/>
                  </a:moveTo>
                  <a:cubicBezTo>
                    <a:pt x="1146" y="984"/>
                    <a:pt x="1146" y="1024"/>
                    <a:pt x="1146" y="1064"/>
                  </a:cubicBezTo>
                  <a:cubicBezTo>
                    <a:pt x="1146" y="1069"/>
                    <a:pt x="1150" y="1072"/>
                    <a:pt x="1154" y="1072"/>
                  </a:cubicBezTo>
                  <a:cubicBezTo>
                    <a:pt x="1158" y="1072"/>
                    <a:pt x="1162" y="1069"/>
                    <a:pt x="1162" y="1064"/>
                  </a:cubicBezTo>
                  <a:cubicBezTo>
                    <a:pt x="1162" y="1024"/>
                    <a:pt x="1162" y="984"/>
                    <a:pt x="1162" y="944"/>
                  </a:cubicBezTo>
                  <a:cubicBezTo>
                    <a:pt x="1162" y="940"/>
                    <a:pt x="1158" y="936"/>
                    <a:pt x="1154" y="936"/>
                  </a:cubicBezTo>
                  <a:cubicBezTo>
                    <a:pt x="1150" y="936"/>
                    <a:pt x="1146" y="940"/>
                    <a:pt x="1146" y="944"/>
                  </a:cubicBezTo>
                  <a:moveTo>
                    <a:pt x="1146" y="624"/>
                  </a:moveTo>
                  <a:cubicBezTo>
                    <a:pt x="1146" y="629"/>
                    <a:pt x="1146" y="635"/>
                    <a:pt x="1146" y="640"/>
                  </a:cubicBezTo>
                  <a:cubicBezTo>
                    <a:pt x="1146" y="675"/>
                    <a:pt x="1146" y="710"/>
                    <a:pt x="1146" y="744"/>
                  </a:cubicBezTo>
                  <a:cubicBezTo>
                    <a:pt x="1146" y="749"/>
                    <a:pt x="1150" y="752"/>
                    <a:pt x="1154" y="752"/>
                  </a:cubicBezTo>
                  <a:cubicBezTo>
                    <a:pt x="1158" y="752"/>
                    <a:pt x="1162" y="749"/>
                    <a:pt x="1162" y="744"/>
                  </a:cubicBezTo>
                  <a:cubicBezTo>
                    <a:pt x="1162" y="710"/>
                    <a:pt x="1162" y="675"/>
                    <a:pt x="1162" y="640"/>
                  </a:cubicBezTo>
                  <a:cubicBezTo>
                    <a:pt x="1162" y="635"/>
                    <a:pt x="1162" y="630"/>
                    <a:pt x="1162" y="624"/>
                  </a:cubicBezTo>
                  <a:cubicBezTo>
                    <a:pt x="1162" y="620"/>
                    <a:pt x="1159" y="616"/>
                    <a:pt x="1154" y="616"/>
                  </a:cubicBezTo>
                  <a:cubicBezTo>
                    <a:pt x="1150" y="616"/>
                    <a:pt x="1146" y="620"/>
                    <a:pt x="1146" y="624"/>
                  </a:cubicBezTo>
                  <a:moveTo>
                    <a:pt x="1096" y="316"/>
                  </a:moveTo>
                  <a:cubicBezTo>
                    <a:pt x="1113" y="351"/>
                    <a:pt x="1127" y="388"/>
                    <a:pt x="1135" y="427"/>
                  </a:cubicBezTo>
                  <a:cubicBezTo>
                    <a:pt x="1136" y="431"/>
                    <a:pt x="1140" y="434"/>
                    <a:pt x="1145" y="433"/>
                  </a:cubicBezTo>
                  <a:cubicBezTo>
                    <a:pt x="1149" y="432"/>
                    <a:pt x="1152" y="428"/>
                    <a:pt x="1151" y="423"/>
                  </a:cubicBezTo>
                  <a:cubicBezTo>
                    <a:pt x="1142" y="384"/>
                    <a:pt x="1128" y="345"/>
                    <a:pt x="1110" y="309"/>
                  </a:cubicBezTo>
                  <a:cubicBezTo>
                    <a:pt x="1108" y="305"/>
                    <a:pt x="1103" y="303"/>
                    <a:pt x="1099" y="305"/>
                  </a:cubicBezTo>
                  <a:cubicBezTo>
                    <a:pt x="1095" y="307"/>
                    <a:pt x="1094" y="312"/>
                    <a:pt x="1096" y="316"/>
                  </a:cubicBezTo>
                  <a:cubicBezTo>
                    <a:pt x="1096" y="316"/>
                    <a:pt x="1096" y="316"/>
                    <a:pt x="1096" y="316"/>
                  </a:cubicBezTo>
                  <a:moveTo>
                    <a:pt x="879" y="93"/>
                  </a:moveTo>
                  <a:cubicBezTo>
                    <a:pt x="914" y="112"/>
                    <a:pt x="946" y="135"/>
                    <a:pt x="976" y="161"/>
                  </a:cubicBezTo>
                  <a:cubicBezTo>
                    <a:pt x="979" y="164"/>
                    <a:pt x="984" y="164"/>
                    <a:pt x="987" y="161"/>
                  </a:cubicBezTo>
                  <a:cubicBezTo>
                    <a:pt x="990" y="157"/>
                    <a:pt x="989" y="152"/>
                    <a:pt x="986" y="149"/>
                  </a:cubicBezTo>
                  <a:cubicBezTo>
                    <a:pt x="956" y="122"/>
                    <a:pt x="922" y="99"/>
                    <a:pt x="887" y="79"/>
                  </a:cubicBezTo>
                  <a:cubicBezTo>
                    <a:pt x="883" y="77"/>
                    <a:pt x="878" y="78"/>
                    <a:pt x="876" y="82"/>
                  </a:cubicBezTo>
                  <a:cubicBezTo>
                    <a:pt x="874" y="86"/>
                    <a:pt x="875" y="91"/>
                    <a:pt x="879" y="93"/>
                  </a:cubicBezTo>
                  <a:moveTo>
                    <a:pt x="576" y="16"/>
                  </a:moveTo>
                  <a:cubicBezTo>
                    <a:pt x="578" y="16"/>
                    <a:pt x="580" y="16"/>
                    <a:pt x="582" y="16"/>
                  </a:cubicBezTo>
                  <a:cubicBezTo>
                    <a:pt x="601" y="16"/>
                    <a:pt x="620" y="17"/>
                    <a:pt x="640" y="19"/>
                  </a:cubicBezTo>
                  <a:cubicBezTo>
                    <a:pt x="658" y="21"/>
                    <a:pt x="676" y="23"/>
                    <a:pt x="694" y="27"/>
                  </a:cubicBezTo>
                  <a:cubicBezTo>
                    <a:pt x="699" y="27"/>
                    <a:pt x="703" y="25"/>
                    <a:pt x="704" y="20"/>
                  </a:cubicBezTo>
                  <a:cubicBezTo>
                    <a:pt x="704" y="16"/>
                    <a:pt x="702" y="12"/>
                    <a:pt x="697" y="11"/>
                  </a:cubicBezTo>
                  <a:cubicBezTo>
                    <a:pt x="679" y="7"/>
                    <a:pt x="660" y="5"/>
                    <a:pt x="641" y="3"/>
                  </a:cubicBezTo>
                  <a:cubicBezTo>
                    <a:pt x="621" y="1"/>
                    <a:pt x="601" y="0"/>
                    <a:pt x="582" y="0"/>
                  </a:cubicBezTo>
                  <a:cubicBezTo>
                    <a:pt x="580" y="0"/>
                    <a:pt x="578" y="0"/>
                    <a:pt x="576" y="0"/>
                  </a:cubicBezTo>
                  <a:cubicBezTo>
                    <a:pt x="572" y="0"/>
                    <a:pt x="568" y="4"/>
                    <a:pt x="568" y="8"/>
                  </a:cubicBezTo>
                  <a:cubicBezTo>
                    <a:pt x="568" y="13"/>
                    <a:pt x="572" y="16"/>
                    <a:pt x="576" y="16"/>
                  </a:cubicBezTo>
                  <a:moveTo>
                    <a:pt x="275" y="98"/>
                  </a:moveTo>
                  <a:cubicBezTo>
                    <a:pt x="309" y="78"/>
                    <a:pt x="345" y="62"/>
                    <a:pt x="383" y="49"/>
                  </a:cubicBezTo>
                  <a:cubicBezTo>
                    <a:pt x="387" y="47"/>
                    <a:pt x="389" y="43"/>
                    <a:pt x="388" y="39"/>
                  </a:cubicBezTo>
                  <a:cubicBezTo>
                    <a:pt x="386" y="35"/>
                    <a:pt x="382" y="32"/>
                    <a:pt x="377" y="34"/>
                  </a:cubicBezTo>
                  <a:cubicBezTo>
                    <a:pt x="339" y="47"/>
                    <a:pt x="302" y="63"/>
                    <a:pt x="267" y="84"/>
                  </a:cubicBezTo>
                  <a:cubicBezTo>
                    <a:pt x="263" y="86"/>
                    <a:pt x="262" y="91"/>
                    <a:pt x="264" y="95"/>
                  </a:cubicBezTo>
                  <a:cubicBezTo>
                    <a:pt x="266" y="99"/>
                    <a:pt x="271" y="100"/>
                    <a:pt x="275" y="98"/>
                  </a:cubicBezTo>
                  <a:moveTo>
                    <a:pt x="62" y="324"/>
                  </a:moveTo>
                  <a:cubicBezTo>
                    <a:pt x="79" y="289"/>
                    <a:pt x="101" y="255"/>
                    <a:pt x="126" y="225"/>
                  </a:cubicBezTo>
                  <a:cubicBezTo>
                    <a:pt x="129" y="222"/>
                    <a:pt x="128" y="216"/>
                    <a:pt x="125" y="214"/>
                  </a:cubicBezTo>
                  <a:cubicBezTo>
                    <a:pt x="121" y="211"/>
                    <a:pt x="116" y="211"/>
                    <a:pt x="113" y="215"/>
                  </a:cubicBezTo>
                  <a:cubicBezTo>
                    <a:pt x="88" y="246"/>
                    <a:pt x="66" y="281"/>
                    <a:pt x="48" y="317"/>
                  </a:cubicBezTo>
                  <a:cubicBezTo>
                    <a:pt x="46" y="321"/>
                    <a:pt x="48" y="326"/>
                    <a:pt x="52" y="328"/>
                  </a:cubicBezTo>
                  <a:cubicBezTo>
                    <a:pt x="56" y="330"/>
                    <a:pt x="61" y="328"/>
                    <a:pt x="62" y="324"/>
                  </a:cubicBezTo>
                  <a:cubicBezTo>
                    <a:pt x="62" y="324"/>
                    <a:pt x="62" y="324"/>
                    <a:pt x="62" y="324"/>
                  </a:cubicBezTo>
                  <a:moveTo>
                    <a:pt x="16" y="634"/>
                  </a:moveTo>
                  <a:cubicBezTo>
                    <a:pt x="16" y="634"/>
                    <a:pt x="16" y="634"/>
                    <a:pt x="16" y="634"/>
                  </a:cubicBezTo>
                  <a:cubicBezTo>
                    <a:pt x="16" y="617"/>
                    <a:pt x="16" y="601"/>
                    <a:pt x="16" y="584"/>
                  </a:cubicBezTo>
                  <a:cubicBezTo>
                    <a:pt x="16" y="561"/>
                    <a:pt x="16" y="537"/>
                    <a:pt x="17" y="514"/>
                  </a:cubicBezTo>
                  <a:cubicBezTo>
                    <a:pt x="18" y="510"/>
                    <a:pt x="14" y="506"/>
                    <a:pt x="10" y="506"/>
                  </a:cubicBezTo>
                  <a:cubicBezTo>
                    <a:pt x="5" y="506"/>
                    <a:pt x="2" y="509"/>
                    <a:pt x="1" y="514"/>
                  </a:cubicBezTo>
                  <a:cubicBezTo>
                    <a:pt x="0" y="537"/>
                    <a:pt x="0" y="561"/>
                    <a:pt x="0" y="584"/>
                  </a:cubicBezTo>
                  <a:cubicBezTo>
                    <a:pt x="0" y="601"/>
                    <a:pt x="0" y="617"/>
                    <a:pt x="0" y="634"/>
                  </a:cubicBezTo>
                  <a:cubicBezTo>
                    <a:pt x="0" y="634"/>
                    <a:pt x="0" y="634"/>
                    <a:pt x="0" y="634"/>
                  </a:cubicBezTo>
                  <a:cubicBezTo>
                    <a:pt x="0" y="638"/>
                    <a:pt x="4" y="642"/>
                    <a:pt x="8" y="642"/>
                  </a:cubicBezTo>
                  <a:cubicBezTo>
                    <a:pt x="13" y="642"/>
                    <a:pt x="16" y="638"/>
                    <a:pt x="16" y="634"/>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grpSp>
        <p:nvGrpSpPr>
          <p:cNvPr id="117" name="Group 64"/>
          <p:cNvGrpSpPr/>
          <p:nvPr/>
        </p:nvGrpSpPr>
        <p:grpSpPr>
          <a:xfrm>
            <a:off x="1163083" y="5146431"/>
            <a:ext cx="2044867" cy="1284275"/>
            <a:chOff x="1163083" y="5146431"/>
            <a:chExt cx="2044867" cy="1284275"/>
          </a:xfrm>
        </p:grpSpPr>
        <p:grpSp>
          <p:nvGrpSpPr>
            <p:cNvPr id="118" name="Group 29"/>
            <p:cNvGrpSpPr/>
            <p:nvPr/>
          </p:nvGrpSpPr>
          <p:grpSpPr>
            <a:xfrm>
              <a:off x="2819234" y="5146431"/>
              <a:ext cx="239735" cy="349465"/>
              <a:chOff x="3582988" y="3510757"/>
              <a:chExt cx="319088" cy="465138"/>
            </a:xfrm>
            <a:solidFill>
              <a:schemeClr val="accent5"/>
            </a:solidFill>
          </p:grpSpPr>
          <p:sp>
            <p:nvSpPr>
              <p:cNvPr id="12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D43B20"/>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1C1C1C"/>
                  </a:solidFill>
                  <a:latin typeface="Agency FB" panose="020B0503020202020204" pitchFamily="34" charset="0"/>
                  <a:sym typeface="Gill Sans" charset="0"/>
                </a:endParaRPr>
              </a:p>
            </p:txBody>
          </p:sp>
          <p:sp>
            <p:nvSpPr>
              <p:cNvPr id="12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D43B20"/>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1C1C1C"/>
                  </a:solidFill>
                  <a:latin typeface="Agency FB" panose="020B0503020202020204" pitchFamily="34" charset="0"/>
                  <a:sym typeface="Gill Sans" charset="0"/>
                </a:endParaRPr>
              </a:p>
            </p:txBody>
          </p:sp>
        </p:grpSp>
        <p:grpSp>
          <p:nvGrpSpPr>
            <p:cNvPr id="119" name="Group 40"/>
            <p:cNvGrpSpPr/>
            <p:nvPr/>
          </p:nvGrpSpPr>
          <p:grpSpPr>
            <a:xfrm flipH="1">
              <a:off x="1163083" y="5475354"/>
              <a:ext cx="2044867" cy="955352"/>
              <a:chOff x="2765390" y="2644169"/>
              <a:chExt cx="2044867" cy="955352"/>
            </a:xfrm>
          </p:grpSpPr>
          <p:sp>
            <p:nvSpPr>
              <p:cNvPr id="120" name="TextBox 41"/>
              <p:cNvSpPr txBox="1"/>
              <p:nvPr/>
            </p:nvSpPr>
            <p:spPr>
              <a:xfrm>
                <a:off x="2765390" y="2644169"/>
                <a:ext cx="1114409" cy="369332"/>
              </a:xfrm>
              <a:prstGeom prst="rect">
                <a:avLst/>
              </a:prstGeom>
              <a:noFill/>
            </p:spPr>
            <p:txBody>
              <a:bodyPr wrap="none" rtlCol="0">
                <a:spAutoFit/>
              </a:bodyPr>
              <a:lstStyle/>
              <a:p>
                <a:pPr algn="r"/>
                <a:r>
                  <a:rPr lang="zh-CN" altLang="en-US" b="1" dirty="0">
                    <a:solidFill>
                      <a:srgbClr val="D43B20"/>
                    </a:solidFill>
                    <a:latin typeface="Agency FB" panose="020B0503020202020204" pitchFamily="34" charset="0"/>
                  </a:rPr>
                  <a:t>添加标题</a:t>
                </a:r>
                <a:endParaRPr lang="en-US" b="1" dirty="0">
                  <a:solidFill>
                    <a:srgbClr val="D43B20"/>
                  </a:solidFill>
                  <a:latin typeface="Agency FB" panose="020B0503020202020204" pitchFamily="34" charset="0"/>
                </a:endParaRPr>
              </a:p>
            </p:txBody>
          </p:sp>
          <p:sp>
            <p:nvSpPr>
              <p:cNvPr id="121" name="Rectangle 42"/>
              <p:cNvSpPr/>
              <p:nvPr/>
            </p:nvSpPr>
            <p:spPr>
              <a:xfrm>
                <a:off x="2765391" y="2953190"/>
                <a:ext cx="2044866" cy="646331"/>
              </a:xfrm>
              <a:prstGeom prst="rect">
                <a:avLst/>
              </a:prstGeom>
            </p:spPr>
            <p:txBody>
              <a:bodyPr wrap="square">
                <a:spAutoFit/>
              </a:bodyPr>
              <a:lstStyle/>
              <a:p>
                <a:pPr algn="r"/>
                <a:r>
                  <a:rPr lang="en-US" sz="1200">
                    <a:solidFill>
                      <a:srgbClr val="1C1C1C">
                        <a:lumMod val="50000"/>
                        <a:lumOff val="50000"/>
                      </a:srgbClr>
                    </a:solidFill>
                    <a:latin typeface="Agency FB" panose="020B0503020202020204" pitchFamily="34" charset="0"/>
                  </a:rPr>
                  <a:t>Lorem ipsum dolor sit amet, consectetuer adipiscing elit, sed diam nonummy nibh euismod</a:t>
                </a:r>
              </a:p>
            </p:txBody>
          </p:sp>
        </p:grpSp>
      </p:grpSp>
      <p:grpSp>
        <p:nvGrpSpPr>
          <p:cNvPr id="124" name="Group 63"/>
          <p:cNvGrpSpPr/>
          <p:nvPr/>
        </p:nvGrpSpPr>
        <p:grpSpPr>
          <a:xfrm>
            <a:off x="563595" y="3293213"/>
            <a:ext cx="2516515" cy="1112890"/>
            <a:chOff x="563595" y="3293213"/>
            <a:chExt cx="2516515" cy="1112890"/>
          </a:xfrm>
        </p:grpSpPr>
        <p:grpSp>
          <p:nvGrpSpPr>
            <p:cNvPr id="125" name="Group 32"/>
            <p:cNvGrpSpPr/>
            <p:nvPr/>
          </p:nvGrpSpPr>
          <p:grpSpPr>
            <a:xfrm>
              <a:off x="2631387" y="3293213"/>
              <a:ext cx="348868" cy="348868"/>
              <a:chOff x="4439444" y="2582069"/>
              <a:chExt cx="464344" cy="464344"/>
            </a:xfrm>
            <a:solidFill>
              <a:schemeClr val="accent4"/>
            </a:solidFill>
          </p:grpSpPr>
          <p:sp>
            <p:nvSpPr>
              <p:cNvPr id="12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tx1">
                  <a:lumMod val="75000"/>
                  <a:lumOff val="25000"/>
                </a:schemeClr>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1C1C1C"/>
                  </a:solidFill>
                  <a:latin typeface="Agency FB" panose="020B0503020202020204" pitchFamily="34" charset="0"/>
                  <a:sym typeface="Gill Sans" charset="0"/>
                </a:endParaRPr>
              </a:p>
            </p:txBody>
          </p:sp>
          <p:sp>
            <p:nvSpPr>
              <p:cNvPr id="13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solidFill>
                  <a:schemeClr val="tx1">
                    <a:lumMod val="75000"/>
                    <a:lumOff val="25000"/>
                  </a:schemeClr>
                </a:solidFill>
              </a:ln>
              <a:effectLst/>
            </p:spPr>
            <p:txBody>
              <a:bodyPr lIns="19050" tIns="19050" rIns="19050" bIns="19050" anchor="ctr"/>
              <a:lstStyle/>
              <a:p>
                <a:pPr algn="ctr" defTabSz="228600" fontAlgn="base" hangingPunct="0">
                  <a:spcBef>
                    <a:spcPct val="0"/>
                  </a:spcBef>
                  <a:spcAft>
                    <a:spcPct val="0"/>
                  </a:spcAft>
                </a:pPr>
                <a:endParaRPr lang="en-US">
                  <a:solidFill>
                    <a:srgbClr val="1C1C1C"/>
                  </a:solidFill>
                  <a:latin typeface="Agency FB" panose="020B0503020202020204" pitchFamily="34" charset="0"/>
                  <a:sym typeface="Gill Sans" charset="0"/>
                </a:endParaRPr>
              </a:p>
            </p:txBody>
          </p:sp>
          <p:sp>
            <p:nvSpPr>
              <p:cNvPr id="13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tx1">
                  <a:lumMod val="75000"/>
                  <a:lumOff val="25000"/>
                </a:schemeClr>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1C1C1C"/>
                  </a:solidFill>
                  <a:latin typeface="Agency FB" panose="020B0503020202020204" pitchFamily="34" charset="0"/>
                  <a:sym typeface="Gill Sans" charset="0"/>
                </a:endParaRPr>
              </a:p>
            </p:txBody>
          </p:sp>
        </p:grpSp>
        <p:grpSp>
          <p:nvGrpSpPr>
            <p:cNvPr id="126" name="Group 43"/>
            <p:cNvGrpSpPr/>
            <p:nvPr/>
          </p:nvGrpSpPr>
          <p:grpSpPr>
            <a:xfrm flipH="1">
              <a:off x="563595" y="3635417"/>
              <a:ext cx="2516515" cy="770686"/>
              <a:chOff x="2765390" y="2644169"/>
              <a:chExt cx="2516515" cy="770686"/>
            </a:xfrm>
          </p:grpSpPr>
          <p:sp>
            <p:nvSpPr>
              <p:cNvPr id="127" name="TextBox 44"/>
              <p:cNvSpPr txBox="1"/>
              <p:nvPr/>
            </p:nvSpPr>
            <p:spPr>
              <a:xfrm>
                <a:off x="2765390" y="2644169"/>
                <a:ext cx="1114409" cy="369332"/>
              </a:xfrm>
              <a:prstGeom prst="rect">
                <a:avLst/>
              </a:prstGeom>
              <a:noFill/>
            </p:spPr>
            <p:txBody>
              <a:bodyPr wrap="none" rtlCol="0">
                <a:spAutoFit/>
              </a:bodyPr>
              <a:lstStyle/>
              <a:p>
                <a:pPr algn="r"/>
                <a:r>
                  <a:rPr lang="zh-CN" altLang="en-US" b="1" dirty="0">
                    <a:solidFill>
                      <a:schemeClr val="tx1">
                        <a:lumMod val="75000"/>
                        <a:lumOff val="25000"/>
                      </a:schemeClr>
                    </a:solidFill>
                    <a:latin typeface="Agency FB" panose="020B0503020202020204" pitchFamily="34" charset="0"/>
                  </a:rPr>
                  <a:t>添加标题</a:t>
                </a:r>
                <a:endParaRPr lang="en-US" b="1" dirty="0">
                  <a:solidFill>
                    <a:schemeClr val="tx1">
                      <a:lumMod val="75000"/>
                      <a:lumOff val="25000"/>
                    </a:schemeClr>
                  </a:solidFill>
                  <a:latin typeface="Agency FB" panose="020B0503020202020204" pitchFamily="34" charset="0"/>
                </a:endParaRPr>
              </a:p>
            </p:txBody>
          </p:sp>
          <p:sp>
            <p:nvSpPr>
              <p:cNvPr id="128" name="Rectangle 45"/>
              <p:cNvSpPr/>
              <p:nvPr/>
            </p:nvSpPr>
            <p:spPr>
              <a:xfrm>
                <a:off x="2765391" y="2953190"/>
                <a:ext cx="2516514" cy="461665"/>
              </a:xfrm>
              <a:prstGeom prst="rect">
                <a:avLst/>
              </a:prstGeom>
            </p:spPr>
            <p:txBody>
              <a:bodyPr wrap="square">
                <a:spAutoFit/>
              </a:bodyPr>
              <a:lstStyle/>
              <a:p>
                <a:pPr algn="r"/>
                <a:r>
                  <a:rPr lang="en-US" sz="1200">
                    <a:solidFill>
                      <a:srgbClr val="1C1C1C">
                        <a:lumMod val="50000"/>
                        <a:lumOff val="50000"/>
                      </a:srgbClr>
                    </a:solidFill>
                    <a:latin typeface="Agency FB" panose="020B0503020202020204" pitchFamily="34" charset="0"/>
                  </a:rPr>
                  <a:t>Lorem ipsum dolor sit amet, consectetuer adipiscing elit, sed diam nonummy nibh euismod</a:t>
                </a:r>
              </a:p>
            </p:txBody>
          </p:sp>
        </p:grpSp>
      </p:grpSp>
      <p:grpSp>
        <p:nvGrpSpPr>
          <p:cNvPr id="132" name="Group 59"/>
          <p:cNvGrpSpPr/>
          <p:nvPr/>
        </p:nvGrpSpPr>
        <p:grpSpPr>
          <a:xfrm>
            <a:off x="1774424" y="1690965"/>
            <a:ext cx="2732233" cy="1085295"/>
            <a:chOff x="1774424" y="1560076"/>
            <a:chExt cx="2732233" cy="1085295"/>
          </a:xfrm>
        </p:grpSpPr>
        <p:grpSp>
          <p:nvGrpSpPr>
            <p:cNvPr id="133" name="Group 36"/>
            <p:cNvGrpSpPr/>
            <p:nvPr/>
          </p:nvGrpSpPr>
          <p:grpSpPr>
            <a:xfrm>
              <a:off x="4026150" y="1560076"/>
              <a:ext cx="348868" cy="348868"/>
              <a:chOff x="4439444" y="1652588"/>
              <a:chExt cx="464344" cy="464344"/>
            </a:xfrm>
            <a:solidFill>
              <a:schemeClr val="accent1"/>
            </a:solidFill>
          </p:grpSpPr>
          <p:sp>
            <p:nvSpPr>
              <p:cNvPr id="137"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solidFill>
                  <a:schemeClr val="tx1">
                    <a:lumMod val="50000"/>
                    <a:lumOff val="50000"/>
                  </a:schemeClr>
                </a:solidFill>
              </a:ln>
              <a:effectLst/>
            </p:spPr>
            <p:txBody>
              <a:bodyPr lIns="19050" tIns="19050" rIns="19050" bIns="19050" anchor="ctr"/>
              <a:lstStyle/>
              <a:p>
                <a:pPr algn="ctr" defTabSz="228600" fontAlgn="base" hangingPunct="0">
                  <a:spcBef>
                    <a:spcPct val="0"/>
                  </a:spcBef>
                  <a:spcAft>
                    <a:spcPct val="0"/>
                  </a:spcAft>
                </a:pPr>
                <a:endParaRPr lang="en-US">
                  <a:solidFill>
                    <a:srgbClr val="0087B1"/>
                  </a:solidFill>
                  <a:latin typeface="Agency FB" panose="020B0503020202020204" pitchFamily="34" charset="0"/>
                  <a:sym typeface="Gill Sans" charset="0"/>
                </a:endParaRPr>
              </a:p>
            </p:txBody>
          </p:sp>
          <p:sp>
            <p:nvSpPr>
              <p:cNvPr id="138"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tx1">
                  <a:lumMod val="50000"/>
                  <a:lumOff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0087B1"/>
                  </a:solidFill>
                  <a:latin typeface="Agency FB" panose="020B0503020202020204" pitchFamily="34" charset="0"/>
                  <a:sym typeface="Gill Sans" charset="0"/>
                </a:endParaRPr>
              </a:p>
            </p:txBody>
          </p:sp>
          <p:sp>
            <p:nvSpPr>
              <p:cNvPr id="139"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tx1">
                  <a:lumMod val="50000"/>
                  <a:lumOff val="50000"/>
                </a:schemeClr>
              </a:solidFill>
              <a:ln>
                <a:noFill/>
              </a:ln>
              <a:effectLst/>
            </p:spPr>
            <p:txBody>
              <a:bodyPr lIns="19050" tIns="19050" rIns="19050" bIns="19050" anchor="ctr"/>
              <a:lstStyle/>
              <a:p>
                <a:pPr algn="ctr" defTabSz="228600" fontAlgn="base" hangingPunct="0">
                  <a:spcBef>
                    <a:spcPct val="0"/>
                  </a:spcBef>
                  <a:spcAft>
                    <a:spcPct val="0"/>
                  </a:spcAft>
                </a:pPr>
                <a:endParaRPr lang="en-US">
                  <a:solidFill>
                    <a:srgbClr val="0087B1"/>
                  </a:solidFill>
                  <a:latin typeface="Agency FB" panose="020B0503020202020204" pitchFamily="34" charset="0"/>
                  <a:sym typeface="Gill Sans" charset="0"/>
                </a:endParaRPr>
              </a:p>
            </p:txBody>
          </p:sp>
        </p:grpSp>
        <p:grpSp>
          <p:nvGrpSpPr>
            <p:cNvPr id="134" name="Group 49"/>
            <p:cNvGrpSpPr/>
            <p:nvPr/>
          </p:nvGrpSpPr>
          <p:grpSpPr>
            <a:xfrm flipH="1">
              <a:off x="1774424" y="1874685"/>
              <a:ext cx="2732233" cy="770686"/>
              <a:chOff x="2765390" y="2644169"/>
              <a:chExt cx="2732233" cy="770686"/>
            </a:xfrm>
          </p:grpSpPr>
          <p:sp>
            <p:nvSpPr>
              <p:cNvPr id="135" name="TextBox 50"/>
              <p:cNvSpPr txBox="1"/>
              <p:nvPr/>
            </p:nvSpPr>
            <p:spPr>
              <a:xfrm>
                <a:off x="2765390" y="2644169"/>
                <a:ext cx="1114409" cy="369332"/>
              </a:xfrm>
              <a:prstGeom prst="rect">
                <a:avLst/>
              </a:prstGeom>
              <a:noFill/>
            </p:spPr>
            <p:txBody>
              <a:bodyPr wrap="none" rtlCol="0">
                <a:spAutoFit/>
              </a:bodyPr>
              <a:lstStyle/>
              <a:p>
                <a:pPr algn="r"/>
                <a:r>
                  <a:rPr lang="zh-CN" altLang="en-US" b="1" dirty="0">
                    <a:solidFill>
                      <a:schemeClr val="tx1">
                        <a:lumMod val="50000"/>
                        <a:lumOff val="50000"/>
                      </a:schemeClr>
                    </a:solidFill>
                    <a:latin typeface="Agency FB" panose="020B0503020202020204" pitchFamily="34" charset="0"/>
                  </a:rPr>
                  <a:t>添加标题</a:t>
                </a:r>
                <a:endParaRPr lang="en-US" b="1" dirty="0">
                  <a:solidFill>
                    <a:schemeClr val="tx1">
                      <a:lumMod val="50000"/>
                      <a:lumOff val="50000"/>
                    </a:schemeClr>
                  </a:solidFill>
                  <a:latin typeface="Agency FB" panose="020B0503020202020204" pitchFamily="34" charset="0"/>
                </a:endParaRPr>
              </a:p>
            </p:txBody>
          </p:sp>
          <p:sp>
            <p:nvSpPr>
              <p:cNvPr id="136" name="Rectangle 51"/>
              <p:cNvSpPr/>
              <p:nvPr/>
            </p:nvSpPr>
            <p:spPr>
              <a:xfrm>
                <a:off x="2765391" y="2953190"/>
                <a:ext cx="2732232" cy="461665"/>
              </a:xfrm>
              <a:prstGeom prst="rect">
                <a:avLst/>
              </a:prstGeom>
            </p:spPr>
            <p:txBody>
              <a:bodyPr wrap="square">
                <a:spAutoFit/>
              </a:bodyPr>
              <a:lstStyle/>
              <a:p>
                <a:pPr algn="r"/>
                <a:r>
                  <a:rPr lang="en-US" sz="1200">
                    <a:solidFill>
                      <a:srgbClr val="1C1C1C">
                        <a:lumMod val="50000"/>
                        <a:lumOff val="50000"/>
                      </a:srgbClr>
                    </a:solidFill>
                    <a:latin typeface="Agency FB" panose="020B0503020202020204" pitchFamily="34" charset="0"/>
                  </a:rPr>
                  <a:t>Lorem ipsum dolor sit amet, consectetuer adipiscing elit, sed diam nonummy nibh euismod</a:t>
                </a:r>
              </a:p>
            </p:txBody>
          </p:sp>
        </p:grpSp>
      </p:grpSp>
      <p:grpSp>
        <p:nvGrpSpPr>
          <p:cNvPr id="140" name="Group 61"/>
          <p:cNvGrpSpPr/>
          <p:nvPr/>
        </p:nvGrpSpPr>
        <p:grpSpPr>
          <a:xfrm>
            <a:off x="9076373" y="1892246"/>
            <a:ext cx="2504615" cy="1184274"/>
            <a:chOff x="9076373" y="1892246"/>
            <a:chExt cx="2504615" cy="1184274"/>
          </a:xfrm>
        </p:grpSpPr>
        <p:sp>
          <p:nvSpPr>
            <p:cNvPr id="141" name="AutoShape 46"/>
            <p:cNvSpPr/>
            <p:nvPr/>
          </p:nvSpPr>
          <p:spPr bwMode="auto">
            <a:xfrm>
              <a:off x="9211899" y="1892246"/>
              <a:ext cx="348868" cy="3488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lumMod val="65000"/>
                <a:lumOff val="35000"/>
              </a:schemeClr>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nvGrpSpPr>
            <p:cNvPr id="142" name="Group 52"/>
            <p:cNvGrpSpPr/>
            <p:nvPr/>
          </p:nvGrpSpPr>
          <p:grpSpPr>
            <a:xfrm>
              <a:off x="9076373" y="2305834"/>
              <a:ext cx="2504615" cy="770686"/>
              <a:chOff x="2765390" y="2644169"/>
              <a:chExt cx="2504615" cy="770686"/>
            </a:xfrm>
          </p:grpSpPr>
          <p:sp>
            <p:nvSpPr>
              <p:cNvPr id="143" name="TextBox 53"/>
              <p:cNvSpPr txBox="1"/>
              <p:nvPr/>
            </p:nvSpPr>
            <p:spPr>
              <a:xfrm>
                <a:off x="2765390" y="2644169"/>
                <a:ext cx="1114408" cy="369332"/>
              </a:xfrm>
              <a:prstGeom prst="rect">
                <a:avLst/>
              </a:prstGeom>
              <a:noFill/>
            </p:spPr>
            <p:txBody>
              <a:bodyPr wrap="none" rtlCol="0">
                <a:spAutoFit/>
              </a:bodyPr>
              <a:lstStyle/>
              <a:p>
                <a:r>
                  <a:rPr lang="zh-CN" altLang="en-US" b="1" dirty="0">
                    <a:solidFill>
                      <a:schemeClr val="tx1">
                        <a:lumMod val="65000"/>
                        <a:lumOff val="35000"/>
                      </a:schemeClr>
                    </a:solidFill>
                    <a:latin typeface="Agency FB" panose="020B0503020202020204" pitchFamily="34" charset="0"/>
                  </a:rPr>
                  <a:t>添加标题</a:t>
                </a:r>
                <a:endParaRPr lang="en-US" b="1" dirty="0">
                  <a:solidFill>
                    <a:schemeClr val="tx1">
                      <a:lumMod val="65000"/>
                      <a:lumOff val="35000"/>
                    </a:schemeClr>
                  </a:solidFill>
                  <a:latin typeface="Agency FB" panose="020B0503020202020204" pitchFamily="34" charset="0"/>
                </a:endParaRPr>
              </a:p>
            </p:txBody>
          </p:sp>
          <p:sp>
            <p:nvSpPr>
              <p:cNvPr id="144" name="Rectangle 54"/>
              <p:cNvSpPr/>
              <p:nvPr/>
            </p:nvSpPr>
            <p:spPr>
              <a:xfrm>
                <a:off x="2765390" y="2953190"/>
                <a:ext cx="2504615" cy="461665"/>
              </a:xfrm>
              <a:prstGeom prst="rect">
                <a:avLst/>
              </a:prstGeom>
            </p:spPr>
            <p:txBody>
              <a:bodyPr wrap="square">
                <a:spAutoFit/>
              </a:bodyPr>
              <a:lstStyle/>
              <a:p>
                <a:r>
                  <a:rPr lang="en-US" sz="1200">
                    <a:solidFill>
                      <a:srgbClr val="1C1C1C">
                        <a:lumMod val="50000"/>
                        <a:lumOff val="50000"/>
                      </a:srgbClr>
                    </a:solidFill>
                    <a:latin typeface="Agency FB" panose="020B0503020202020204" pitchFamily="34" charset="0"/>
                  </a:rPr>
                  <a:t>Lorem ipsum dolor sit amet, consectetuer adipiscing elit, sed diam nonummy nibh euismod</a:t>
                </a:r>
              </a:p>
            </p:txBody>
          </p:sp>
        </p:grpSp>
      </p:grpSp>
      <p:grpSp>
        <p:nvGrpSpPr>
          <p:cNvPr id="145" name="Group 62"/>
          <p:cNvGrpSpPr/>
          <p:nvPr/>
        </p:nvGrpSpPr>
        <p:grpSpPr>
          <a:xfrm>
            <a:off x="7896586" y="4571580"/>
            <a:ext cx="2504615" cy="1168970"/>
            <a:chOff x="7896586" y="4571580"/>
            <a:chExt cx="2504615" cy="1168970"/>
          </a:xfrm>
        </p:grpSpPr>
        <p:grpSp>
          <p:nvGrpSpPr>
            <p:cNvPr id="146" name="Group 24"/>
            <p:cNvGrpSpPr/>
            <p:nvPr/>
          </p:nvGrpSpPr>
          <p:grpSpPr>
            <a:xfrm>
              <a:off x="8045991" y="4571580"/>
              <a:ext cx="348868" cy="348868"/>
              <a:chOff x="8216107" y="2577307"/>
              <a:chExt cx="464344" cy="464344"/>
            </a:xfrm>
            <a:solidFill>
              <a:schemeClr val="accent2"/>
            </a:solidFill>
          </p:grpSpPr>
          <p:sp>
            <p:nvSpPr>
              <p:cNvPr id="150"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rgbClr val="759F8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151"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rgbClr val="759F8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152"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rgbClr val="759F8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153"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rgbClr val="759F8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147" name="Group 55"/>
            <p:cNvGrpSpPr/>
            <p:nvPr/>
          </p:nvGrpSpPr>
          <p:grpSpPr>
            <a:xfrm>
              <a:off x="7896586" y="4969864"/>
              <a:ext cx="2504615" cy="770686"/>
              <a:chOff x="2765390" y="2644169"/>
              <a:chExt cx="2504615" cy="770686"/>
            </a:xfrm>
          </p:grpSpPr>
          <p:sp>
            <p:nvSpPr>
              <p:cNvPr id="148" name="TextBox 56"/>
              <p:cNvSpPr txBox="1"/>
              <p:nvPr/>
            </p:nvSpPr>
            <p:spPr>
              <a:xfrm>
                <a:off x="2765390" y="2644169"/>
                <a:ext cx="1114408" cy="369332"/>
              </a:xfrm>
              <a:prstGeom prst="rect">
                <a:avLst/>
              </a:prstGeom>
              <a:noFill/>
            </p:spPr>
            <p:txBody>
              <a:bodyPr wrap="none" rtlCol="0">
                <a:spAutoFit/>
              </a:bodyPr>
              <a:lstStyle/>
              <a:p>
                <a:r>
                  <a:rPr lang="zh-CN" altLang="en-US" b="1" dirty="0">
                    <a:solidFill>
                      <a:srgbClr val="759F81"/>
                    </a:solidFill>
                    <a:latin typeface="Agency FB" panose="020B0503020202020204" pitchFamily="34" charset="0"/>
                  </a:rPr>
                  <a:t>添加标题</a:t>
                </a:r>
                <a:endParaRPr lang="en-US" b="1" dirty="0">
                  <a:solidFill>
                    <a:srgbClr val="759F81"/>
                  </a:solidFill>
                  <a:latin typeface="Agency FB" panose="020B0503020202020204" pitchFamily="34" charset="0"/>
                </a:endParaRPr>
              </a:p>
            </p:txBody>
          </p:sp>
          <p:sp>
            <p:nvSpPr>
              <p:cNvPr id="149" name="Rectangle 57"/>
              <p:cNvSpPr/>
              <p:nvPr/>
            </p:nvSpPr>
            <p:spPr>
              <a:xfrm>
                <a:off x="2765390" y="2953190"/>
                <a:ext cx="2504615" cy="461665"/>
              </a:xfrm>
              <a:prstGeom prst="rect">
                <a:avLst/>
              </a:prstGeom>
            </p:spPr>
            <p:txBody>
              <a:bodyPr wrap="square">
                <a:spAutoFit/>
              </a:bodyPr>
              <a:lstStyle/>
              <a:p>
                <a:r>
                  <a:rPr lang="en-US" sz="1200">
                    <a:solidFill>
                      <a:srgbClr val="1C1C1C">
                        <a:lumMod val="50000"/>
                        <a:lumOff val="50000"/>
                      </a:srgbClr>
                    </a:solidFill>
                    <a:latin typeface="Agency FB" panose="020B0503020202020204" pitchFamily="34" charset="0"/>
                  </a:rPr>
                  <a:t>Lorem ipsum dolor sit amet, consectetuer adipiscing elit, sed diam nonummy nibh euismod</a:t>
                </a:r>
              </a:p>
            </p:txBody>
          </p:sp>
        </p:grpSp>
      </p:grpSp>
      <p:sp>
        <p:nvSpPr>
          <p:cNvPr id="89" name="矩形 88"/>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wipe(down)">
                                      <p:cBhvr>
                                        <p:cTn id="11" dur="500"/>
                                        <p:tgtEl>
                                          <p:spTgt spid="10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down)">
                                      <p:cBhvr>
                                        <p:cTn id="15" dur="500"/>
                                        <p:tgtEl>
                                          <p:spTgt spid="9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down)">
                                      <p:cBhvr>
                                        <p:cTn id="19" dur="500"/>
                                        <p:tgtEl>
                                          <p:spTgt spid="10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wipe(down)">
                                      <p:cBhvr>
                                        <p:cTn id="23" dur="500"/>
                                        <p:tgtEl>
                                          <p:spTgt spid="1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fade">
                                      <p:cBhvr>
                                        <p:cTn id="27" dur="500"/>
                                        <p:tgtEl>
                                          <p:spTgt spid="13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fade">
                                      <p:cBhvr>
                                        <p:cTn id="31" dur="500"/>
                                        <p:tgtEl>
                                          <p:spTgt spid="14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5"/>
                                        </p:tgtEl>
                                        <p:attrNameLst>
                                          <p:attrName>style.visibility</p:attrName>
                                        </p:attrNameLst>
                                      </p:cBhvr>
                                      <p:to>
                                        <p:strVal val="visible"/>
                                      </p:to>
                                    </p:set>
                                    <p:animEffect transition="in" filter="fade">
                                      <p:cBhvr>
                                        <p:cTn id="35" dur="500"/>
                                        <p:tgtEl>
                                          <p:spTgt spid="14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24"/>
                                        </p:tgtEl>
                                        <p:attrNameLst>
                                          <p:attrName>style.visibility</p:attrName>
                                        </p:attrNameLst>
                                      </p:cBhvr>
                                      <p:to>
                                        <p:strVal val="visible"/>
                                      </p:to>
                                    </p:set>
                                    <p:animEffect transition="in" filter="fade">
                                      <p:cBhvr>
                                        <p:cTn id="39" dur="500"/>
                                        <p:tgtEl>
                                          <p:spTgt spid="12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500"/>
                                        <p:tgtEl>
                                          <p:spTgt spid="117"/>
                                        </p:tgtEl>
                                      </p:cBhvr>
                                    </p:animEffect>
                                  </p:childTnLst>
                                </p:cTn>
                              </p:par>
                            </p:childTnLst>
                          </p:cTn>
                        </p:par>
                        <p:par>
                          <p:cTn id="44" fill="hold">
                            <p:stCondLst>
                              <p:cond delay="5000"/>
                            </p:stCondLst>
                            <p:childTnLst>
                              <p:par>
                                <p:cTn id="45" presetID="1" presetClass="entr" presetSubtype="0" fill="hold" grpId="0" nodeType="afterEffect">
                                  <p:stCondLst>
                                    <p:cond delay="0"/>
                                  </p:stCondLst>
                                  <p:childTnLst>
                                    <p:set>
                                      <p:cBhvr>
                                        <p:cTn id="46" dur="1" fill="hold">
                                          <p:stCondLst>
                                            <p:cond delay="499"/>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191" name="组合 190"/>
          <p:cNvGrpSpPr/>
          <p:nvPr/>
        </p:nvGrpSpPr>
        <p:grpSpPr>
          <a:xfrm>
            <a:off x="4210698" y="4374921"/>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1" name="文本框 60"/>
            <p:cNvSpPr txBox="1"/>
            <p:nvPr/>
          </p:nvSpPr>
          <p:spPr>
            <a:xfrm>
              <a:off x="2335463" y="2651216"/>
              <a:ext cx="1265337" cy="584775"/>
            </a:xfrm>
            <a:prstGeom prst="rect">
              <a:avLst/>
            </a:prstGeom>
            <a:noFill/>
          </p:spPr>
          <p:txBody>
            <a:bodyPr wrap="square" rtlCol="0">
              <a:spAutoFit/>
            </a:bodyPr>
            <a:lstStyle/>
            <a:p>
              <a:pPr algn="ctr"/>
              <a:r>
                <a:rPr lang="en-US" altLang="zh-CN" sz="3200" dirty="0">
                  <a:solidFill>
                    <a:prstClr val="black"/>
                  </a:solidFill>
                  <a:latin typeface="造字工房力黑（非商用）常规体" pitchFamily="50" charset="-122"/>
                  <a:ea typeface="造字工房力黑（非商用）常规体" pitchFamily="50" charset="-122"/>
                </a:rPr>
                <a:t>05</a:t>
              </a:r>
              <a:endParaRPr lang="zh-CN" altLang="en-US" sz="3200" dirty="0">
                <a:solidFill>
                  <a:prstClr val="black"/>
                </a:solidFill>
                <a:latin typeface="造字工房力黑（非商用）常规体" pitchFamily="50" charset="-122"/>
                <a:ea typeface="造字工房力黑（非商用）常规体" pitchFamily="50" charset="-122"/>
              </a:endParaRPr>
            </a:p>
          </p:txBody>
        </p:sp>
        <p:sp>
          <p:nvSpPr>
            <p:cNvPr id="62" name="文本框 61"/>
            <p:cNvSpPr txBox="1"/>
            <p:nvPr/>
          </p:nvSpPr>
          <p:spPr>
            <a:xfrm>
              <a:off x="2018397" y="3079695"/>
              <a:ext cx="1855004" cy="584775"/>
            </a:xfrm>
            <a:prstGeom prst="rect">
              <a:avLst/>
            </a:prstGeom>
            <a:noFill/>
          </p:spPr>
          <p:txBody>
            <a:bodyPr wrap="square" rtlCol="0">
              <a:spAutoFit/>
            </a:bodyPr>
            <a:lstStyle/>
            <a:p>
              <a:pPr algn="ctr"/>
              <a:r>
                <a:rPr lang="zh-CN" altLang="en-US" sz="3200" dirty="0">
                  <a:solidFill>
                    <a:prstClr val="black"/>
                  </a:solidFill>
                  <a:latin typeface="造字工房力黑（非商用）常规体" pitchFamily="50" charset="-122"/>
                  <a:ea typeface="造字工房力黑（非商用）常规体" pitchFamily="50" charset="-122"/>
                </a:rPr>
                <a:t>第五转场</a:t>
              </a:r>
            </a:p>
          </p:txBody>
        </p:sp>
      </p:grpSp>
      <p:grpSp>
        <p:nvGrpSpPr>
          <p:cNvPr id="4" name="组合 3"/>
          <p:cNvGrpSpPr/>
          <p:nvPr/>
        </p:nvGrpSpPr>
        <p:grpSpPr>
          <a:xfrm>
            <a:off x="1683434" y="1763842"/>
            <a:ext cx="8825132" cy="1240097"/>
            <a:chOff x="2536476" y="1763842"/>
            <a:chExt cx="8825132" cy="1240097"/>
          </a:xfrm>
        </p:grpSpPr>
        <p:sp>
          <p:nvSpPr>
            <p:cNvPr id="64" name="文本框 63"/>
            <p:cNvSpPr txBox="1"/>
            <p:nvPr/>
          </p:nvSpPr>
          <p:spPr>
            <a:xfrm>
              <a:off x="5194009" y="2194377"/>
              <a:ext cx="308066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nvGrpSpPr>
            <p:cNvPr id="2" name="组合 1"/>
            <p:cNvGrpSpPr/>
            <p:nvPr/>
          </p:nvGrpSpPr>
          <p:grpSpPr>
            <a:xfrm>
              <a:off x="7801824" y="1763842"/>
              <a:ext cx="281371" cy="419100"/>
              <a:chOff x="11494028" y="448524"/>
              <a:chExt cx="281371" cy="419100"/>
            </a:xfrm>
          </p:grpSpPr>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36476" y="2578181"/>
              <a:ext cx="8825132" cy="425758"/>
            </a:xfrm>
            <a:prstGeom prst="rect">
              <a:avLst/>
            </a:prstGeom>
          </p:spPr>
          <p:txBody>
            <a:bodyPr wrap="square">
              <a:spAutoFit/>
            </a:bodyPr>
            <a:lstStyle/>
            <a:p>
              <a:pPr algn="ctr">
                <a:lnSpc>
                  <a:spcPts val="2600"/>
                </a:lnSpc>
              </a:pPr>
              <a:r>
                <a:rPr lang="en-US" altLang="zh-CN" dirty="0">
                  <a:solidFill>
                    <a:prstClr val="black">
                      <a:lumMod val="75000"/>
                      <a:lumOff val="25000"/>
                    </a:prstClr>
                  </a:solidFill>
                  <a:latin typeface="Agency FB" panose="020B0503020202020204" pitchFamily="34" charset="0"/>
                  <a:cs typeface="Arial" panose="020B0604020202020204" pitchFamily="34" charset="0"/>
                </a:rPr>
                <a:t>The latest seven-part high definition documentary offers insights into the geographical, historical of what Chinese eat.</a:t>
              </a:r>
            </a:p>
          </p:txBody>
        </p:sp>
      </p:grpSp>
      <p:sp>
        <p:nvSpPr>
          <p:cNvPr id="37" name="矩形 36"/>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05</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aphicFrame>
        <p:nvGraphicFramePr>
          <p:cNvPr id="61" name="Chart 42"/>
          <p:cNvGraphicFramePr/>
          <p:nvPr>
            <p:extLst>
              <p:ext uri="{D42A27DB-BD31-4B8C-83A1-F6EECF244321}">
                <p14:modId xmlns:p14="http://schemas.microsoft.com/office/powerpoint/2010/main" val="2218402717"/>
              </p:ext>
            </p:extLst>
          </p:nvPr>
        </p:nvGraphicFramePr>
        <p:xfrm>
          <a:off x="6644318" y="1183537"/>
          <a:ext cx="4648801" cy="37586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Table 7"/>
          <p:cNvGraphicFramePr>
            <a:graphicFrameLocks noGrp="1"/>
          </p:cNvGraphicFramePr>
          <p:nvPr>
            <p:extLst>
              <p:ext uri="{D42A27DB-BD31-4B8C-83A1-F6EECF244321}">
                <p14:modId xmlns:p14="http://schemas.microsoft.com/office/powerpoint/2010/main" val="1137959558"/>
              </p:ext>
            </p:extLst>
          </p:nvPr>
        </p:nvGraphicFramePr>
        <p:xfrm>
          <a:off x="1006118" y="1488338"/>
          <a:ext cx="5486400" cy="3251201"/>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466147">
                <a:tc>
                  <a:txBody>
                    <a:bodyPr/>
                    <a:lstStyle/>
                    <a:p>
                      <a:pPr algn="ctr"/>
                      <a:r>
                        <a:rPr lang="en-US" sz="1500" b="1" dirty="0">
                          <a:latin typeface="Agency FB" panose="020B0503020202020204" pitchFamily="34" charset="0"/>
                        </a:rPr>
                        <a:t>Year</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D43B20"/>
                    </a:solidFill>
                  </a:tcPr>
                </a:tc>
                <a:tc>
                  <a:txBody>
                    <a:bodyPr/>
                    <a:lstStyle/>
                    <a:p>
                      <a:pPr algn="ctr"/>
                      <a:r>
                        <a:rPr lang="en-US" sz="1500" b="1" dirty="0">
                          <a:solidFill>
                            <a:schemeClr val="tx1">
                              <a:lumMod val="50000"/>
                              <a:lumOff val="50000"/>
                            </a:schemeClr>
                          </a:solidFill>
                          <a:latin typeface="Agency FB" panose="020B0503020202020204" pitchFamily="34" charset="0"/>
                        </a:rPr>
                        <a:t>item1</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500" b="1" dirty="0">
                          <a:solidFill>
                            <a:schemeClr val="tx1">
                              <a:lumMod val="50000"/>
                              <a:lumOff val="50000"/>
                            </a:schemeClr>
                          </a:solidFill>
                          <a:latin typeface="Agency FB" panose="020B0503020202020204" pitchFamily="34" charset="0"/>
                        </a:rPr>
                        <a:t>item2</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500" b="1" dirty="0">
                          <a:solidFill>
                            <a:schemeClr val="tx1">
                              <a:lumMod val="50000"/>
                              <a:lumOff val="50000"/>
                            </a:schemeClr>
                          </a:solidFill>
                          <a:latin typeface="Agency FB" panose="020B0503020202020204" pitchFamily="34" charset="0"/>
                        </a:rPr>
                        <a:t>item3</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500" b="1" dirty="0">
                          <a:solidFill>
                            <a:schemeClr val="tx1">
                              <a:lumMod val="50000"/>
                              <a:lumOff val="50000"/>
                            </a:schemeClr>
                          </a:solidFill>
                          <a:latin typeface="Agency FB" panose="020B0503020202020204" pitchFamily="34" charset="0"/>
                        </a:rPr>
                        <a:t>item4</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500" b="1" dirty="0">
                          <a:solidFill>
                            <a:schemeClr val="tx1">
                              <a:lumMod val="50000"/>
                              <a:lumOff val="50000"/>
                            </a:schemeClr>
                          </a:solidFill>
                          <a:latin typeface="Agency FB" panose="020B0503020202020204" pitchFamily="34" charset="0"/>
                        </a:rPr>
                        <a:t>item5</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r h="454319">
                <a:tc>
                  <a:txBody>
                    <a:bodyPr/>
                    <a:lstStyle/>
                    <a:p>
                      <a:pPr algn="ctr"/>
                      <a:r>
                        <a:rPr lang="en-US" sz="1500" b="1" dirty="0">
                          <a:solidFill>
                            <a:schemeClr val="bg1"/>
                          </a:solidFill>
                          <a:latin typeface="Agency FB" panose="020B0503020202020204" pitchFamily="34" charset="0"/>
                        </a:rPr>
                        <a:t>201X</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759F81"/>
                    </a:solidFill>
                  </a:tcPr>
                </a:tc>
                <a:tc>
                  <a:txBody>
                    <a:bodyPr/>
                    <a:lstStyle/>
                    <a:p>
                      <a:pPr algn="ctr"/>
                      <a:r>
                        <a:rPr lang="en-US" sz="1500" b="1" dirty="0">
                          <a:solidFill>
                            <a:schemeClr val="tx1">
                              <a:lumMod val="50000"/>
                              <a:lumOff val="50000"/>
                            </a:schemeClr>
                          </a:solidFill>
                          <a:latin typeface="Agency FB" panose="020B0503020202020204" pitchFamily="34" charset="0"/>
                        </a:rPr>
                        <a:t>10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60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10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60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10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466147">
                <a:tc>
                  <a:txBody>
                    <a:bodyPr/>
                    <a:lstStyle/>
                    <a:p>
                      <a:pPr algn="ctr"/>
                      <a:r>
                        <a:rPr lang="en-US" altLang="zh-CN" sz="1500" b="1">
                          <a:solidFill>
                            <a:schemeClr val="bg1"/>
                          </a:solidFill>
                          <a:latin typeface="Agency FB" panose="020B0503020202020204" pitchFamily="34" charset="0"/>
                        </a:rPr>
                        <a:t>201X</a:t>
                      </a:r>
                      <a:endParaRPr lang="en-US" altLang="zh-CN" sz="1500" b="1" dirty="0">
                        <a:solidFill>
                          <a:schemeClr val="bg1"/>
                        </a:solidFill>
                        <a:latin typeface="Agency FB" panose="020B0503020202020204" pitchFamily="34" charset="0"/>
                      </a:endParaRP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20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50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20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50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20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466147">
                <a:tc>
                  <a:txBody>
                    <a:bodyPr/>
                    <a:lstStyle/>
                    <a:p>
                      <a:pPr algn="ctr"/>
                      <a:r>
                        <a:rPr lang="en-US" altLang="zh-CN" sz="1500" b="1">
                          <a:solidFill>
                            <a:schemeClr val="bg1"/>
                          </a:solidFill>
                          <a:latin typeface="Agency FB" panose="020B0503020202020204" pitchFamily="34" charset="0"/>
                        </a:rPr>
                        <a:t>201X</a:t>
                      </a:r>
                      <a:endParaRPr lang="en-US" altLang="zh-CN" sz="1500" b="1" dirty="0">
                        <a:solidFill>
                          <a:schemeClr val="bg1"/>
                        </a:solidFill>
                        <a:latin typeface="Agency FB" panose="020B0503020202020204" pitchFamily="34" charset="0"/>
                      </a:endParaRP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30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40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30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40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30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466147">
                <a:tc>
                  <a:txBody>
                    <a:bodyPr/>
                    <a:lstStyle/>
                    <a:p>
                      <a:pPr algn="ctr"/>
                      <a:r>
                        <a:rPr lang="en-US" altLang="zh-CN" sz="1500" b="1">
                          <a:solidFill>
                            <a:schemeClr val="bg1"/>
                          </a:solidFill>
                          <a:latin typeface="Agency FB" panose="020B0503020202020204" pitchFamily="34" charset="0"/>
                        </a:rPr>
                        <a:t>201X</a:t>
                      </a:r>
                      <a:endParaRPr lang="en-US" altLang="zh-CN" sz="1500" b="1" dirty="0">
                        <a:solidFill>
                          <a:schemeClr val="bg1"/>
                        </a:solidFill>
                        <a:latin typeface="Agency FB" panose="020B0503020202020204" pitchFamily="34" charset="0"/>
                      </a:endParaRP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40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30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40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30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40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466147">
                <a:tc>
                  <a:txBody>
                    <a:bodyPr/>
                    <a:lstStyle/>
                    <a:p>
                      <a:pPr algn="ctr"/>
                      <a:r>
                        <a:rPr lang="en-US" altLang="zh-CN" sz="1500" b="1">
                          <a:solidFill>
                            <a:schemeClr val="bg1"/>
                          </a:solidFill>
                          <a:latin typeface="Agency FB" panose="020B0503020202020204" pitchFamily="34" charset="0"/>
                        </a:rPr>
                        <a:t>201X</a:t>
                      </a:r>
                      <a:endParaRPr lang="en-US" altLang="zh-CN" sz="1500" b="1" dirty="0">
                        <a:solidFill>
                          <a:schemeClr val="bg1"/>
                        </a:solidFill>
                        <a:latin typeface="Agency FB" panose="020B0503020202020204" pitchFamily="34" charset="0"/>
                      </a:endParaRP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50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20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50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20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50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466147">
                <a:tc>
                  <a:txBody>
                    <a:bodyPr/>
                    <a:lstStyle/>
                    <a:p>
                      <a:pPr algn="ctr"/>
                      <a:r>
                        <a:rPr lang="en-US" altLang="zh-CN" sz="1500" b="1" dirty="0">
                          <a:solidFill>
                            <a:schemeClr val="bg1"/>
                          </a:solidFill>
                          <a:latin typeface="Agency FB" panose="020B0503020202020204" pitchFamily="34" charset="0"/>
                        </a:rPr>
                        <a:t>201X</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60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10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60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10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500" b="1" dirty="0">
                          <a:solidFill>
                            <a:schemeClr val="tx1">
                              <a:lumMod val="50000"/>
                              <a:lumOff val="50000"/>
                            </a:schemeClr>
                          </a:solidFill>
                          <a:latin typeface="Agency FB" panose="020B0503020202020204" pitchFamily="34" charset="0"/>
                        </a:rPr>
                        <a:t>60</a:t>
                      </a:r>
                    </a:p>
                  </a:txBody>
                  <a:tcPr marL="121920" marR="121920" marT="60960" marB="6096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sp>
        <p:nvSpPr>
          <p:cNvPr id="64" name="TextBox 13"/>
          <p:cNvSpPr txBox="1"/>
          <p:nvPr/>
        </p:nvSpPr>
        <p:spPr>
          <a:xfrm>
            <a:off x="1124682" y="5030446"/>
            <a:ext cx="2058065" cy="1200072"/>
          </a:xfrm>
          <a:prstGeom prst="rect">
            <a:avLst/>
          </a:prstGeom>
          <a:noFill/>
        </p:spPr>
        <p:txBody>
          <a:bodyPr wrap="square" rtlCol="0">
            <a:spAutoFit/>
          </a:bodyPr>
          <a:lstStyle/>
          <a:p>
            <a:pPr algn="ctr" defTabSz="1375410"/>
            <a:r>
              <a:rPr lang="zh-CN" altLang="en-US" sz="1600" b="1" dirty="0">
                <a:solidFill>
                  <a:srgbClr val="D43B20"/>
                </a:solidFill>
                <a:latin typeface="Agency FB" panose="020B0503020202020204" pitchFamily="34" charset="0"/>
              </a:rPr>
              <a:t>添加标题</a:t>
            </a:r>
            <a:endParaRPr lang="en-US" sz="1600" b="1" dirty="0">
              <a:solidFill>
                <a:srgbClr val="D43B20"/>
              </a:solidFill>
              <a:latin typeface="Agency FB" panose="020B0503020202020204" pitchFamily="34" charset="0"/>
            </a:endParaRPr>
          </a:p>
          <a:p>
            <a:pPr algn="ctr">
              <a:spcBef>
                <a:spcPct val="20000"/>
              </a:spcBef>
              <a:defRPr/>
            </a:pPr>
            <a:r>
              <a:rPr lang="en-US" sz="1335" dirty="0">
                <a:solidFill>
                  <a:srgbClr val="262626">
                    <a:lumMod val="50000"/>
                    <a:lumOff val="50000"/>
                  </a:srgbClr>
                </a:solidFill>
                <a:latin typeface="Agency FB" panose="020B0503020202020204" pitchFamily="34" charset="0"/>
              </a:rPr>
              <a:t>There are many variations of passages but the of majority have suffered alteration some form</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by injected.</a:t>
            </a:r>
          </a:p>
        </p:txBody>
      </p:sp>
      <p:sp>
        <p:nvSpPr>
          <p:cNvPr id="70" name="TextBox 14"/>
          <p:cNvSpPr txBox="1"/>
          <p:nvPr/>
        </p:nvSpPr>
        <p:spPr>
          <a:xfrm>
            <a:off x="3078911" y="5030446"/>
            <a:ext cx="2058065" cy="1200072"/>
          </a:xfrm>
          <a:prstGeom prst="rect">
            <a:avLst/>
          </a:prstGeom>
          <a:noFill/>
        </p:spPr>
        <p:txBody>
          <a:bodyPr wrap="square" rtlCol="0">
            <a:spAutoFit/>
          </a:bodyPr>
          <a:lstStyle/>
          <a:p>
            <a:pPr algn="ctr" defTabSz="1375410"/>
            <a:r>
              <a:rPr lang="zh-CN" altLang="en-US" sz="1600" b="1" dirty="0">
                <a:solidFill>
                  <a:srgbClr val="759F81"/>
                </a:solidFill>
                <a:latin typeface="Agency FB" panose="020B0503020202020204" pitchFamily="34" charset="0"/>
              </a:rPr>
              <a:t>添加标题</a:t>
            </a:r>
            <a:endParaRPr lang="en-US" sz="1600" b="1" dirty="0">
              <a:solidFill>
                <a:srgbClr val="759F81"/>
              </a:solidFill>
              <a:latin typeface="Agency FB" panose="020B0503020202020204" pitchFamily="34" charset="0"/>
            </a:endParaRPr>
          </a:p>
          <a:p>
            <a:pPr algn="ctr">
              <a:spcBef>
                <a:spcPct val="20000"/>
              </a:spcBef>
              <a:defRPr/>
            </a:pPr>
            <a:r>
              <a:rPr lang="en-US" sz="1335" dirty="0">
                <a:solidFill>
                  <a:srgbClr val="262626">
                    <a:lumMod val="50000"/>
                    <a:lumOff val="50000"/>
                  </a:srgbClr>
                </a:solidFill>
                <a:latin typeface="Agency FB" panose="020B0503020202020204" pitchFamily="34" charset="0"/>
              </a:rPr>
              <a:t>There are many variations of passages but the of majority have suffered alteration some form</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by injected.</a:t>
            </a:r>
          </a:p>
        </p:txBody>
      </p:sp>
      <p:sp>
        <p:nvSpPr>
          <p:cNvPr id="71" name="TextBox 15"/>
          <p:cNvSpPr txBox="1"/>
          <p:nvPr/>
        </p:nvSpPr>
        <p:spPr>
          <a:xfrm>
            <a:off x="5033140" y="5030446"/>
            <a:ext cx="2058065" cy="1200072"/>
          </a:xfrm>
          <a:prstGeom prst="rect">
            <a:avLst/>
          </a:prstGeom>
          <a:noFill/>
        </p:spPr>
        <p:txBody>
          <a:bodyPr wrap="square" rtlCol="0">
            <a:spAutoFit/>
          </a:bodyPr>
          <a:lstStyle/>
          <a:p>
            <a:pPr algn="ctr" defTabSz="1375410"/>
            <a:r>
              <a:rPr lang="zh-CN" altLang="en-US" sz="1600" b="1" dirty="0">
                <a:solidFill>
                  <a:schemeClr val="tx1">
                    <a:lumMod val="75000"/>
                    <a:lumOff val="25000"/>
                  </a:schemeClr>
                </a:solidFill>
                <a:latin typeface="Agency FB" panose="020B0503020202020204" pitchFamily="34" charset="0"/>
              </a:rPr>
              <a:t>添加标题</a:t>
            </a:r>
            <a:endParaRPr lang="en-US" sz="1600" b="1" dirty="0">
              <a:solidFill>
                <a:schemeClr val="tx1">
                  <a:lumMod val="75000"/>
                  <a:lumOff val="25000"/>
                </a:schemeClr>
              </a:solidFill>
              <a:latin typeface="Agency FB" panose="020B0503020202020204" pitchFamily="34" charset="0"/>
            </a:endParaRPr>
          </a:p>
          <a:p>
            <a:pPr algn="ctr">
              <a:spcBef>
                <a:spcPct val="20000"/>
              </a:spcBef>
              <a:defRPr/>
            </a:pPr>
            <a:r>
              <a:rPr lang="en-US" sz="1335" dirty="0">
                <a:solidFill>
                  <a:srgbClr val="262626">
                    <a:lumMod val="50000"/>
                    <a:lumOff val="50000"/>
                  </a:srgbClr>
                </a:solidFill>
                <a:latin typeface="Agency FB" panose="020B0503020202020204" pitchFamily="34" charset="0"/>
              </a:rPr>
              <a:t>There are many variations of passages but the of majority have suffered alteration some form</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by injected.</a:t>
            </a:r>
          </a:p>
        </p:txBody>
      </p:sp>
      <p:sp>
        <p:nvSpPr>
          <p:cNvPr id="72" name="TextBox 16"/>
          <p:cNvSpPr txBox="1"/>
          <p:nvPr/>
        </p:nvSpPr>
        <p:spPr>
          <a:xfrm>
            <a:off x="6987370" y="5030446"/>
            <a:ext cx="2058065" cy="1200072"/>
          </a:xfrm>
          <a:prstGeom prst="rect">
            <a:avLst/>
          </a:prstGeom>
          <a:noFill/>
        </p:spPr>
        <p:txBody>
          <a:bodyPr wrap="square" rtlCol="0">
            <a:spAutoFit/>
          </a:bodyPr>
          <a:lstStyle/>
          <a:p>
            <a:pPr algn="ctr" defTabSz="1375410"/>
            <a:r>
              <a:rPr lang="zh-CN" altLang="en-US" sz="1600" b="1" dirty="0">
                <a:solidFill>
                  <a:schemeClr val="tx1">
                    <a:lumMod val="65000"/>
                    <a:lumOff val="35000"/>
                  </a:schemeClr>
                </a:solidFill>
                <a:latin typeface="Agency FB" panose="020B0503020202020204" pitchFamily="34" charset="0"/>
              </a:rPr>
              <a:t>添加标题</a:t>
            </a:r>
            <a:endParaRPr lang="en-US" sz="1600" b="1" dirty="0">
              <a:solidFill>
                <a:schemeClr val="tx1">
                  <a:lumMod val="65000"/>
                  <a:lumOff val="35000"/>
                </a:schemeClr>
              </a:solidFill>
              <a:latin typeface="Agency FB" panose="020B0503020202020204" pitchFamily="34" charset="0"/>
            </a:endParaRPr>
          </a:p>
          <a:p>
            <a:pPr algn="ctr">
              <a:spcBef>
                <a:spcPct val="20000"/>
              </a:spcBef>
              <a:defRPr/>
            </a:pPr>
            <a:r>
              <a:rPr lang="en-US" sz="1335" dirty="0">
                <a:solidFill>
                  <a:srgbClr val="262626">
                    <a:lumMod val="50000"/>
                    <a:lumOff val="50000"/>
                  </a:srgbClr>
                </a:solidFill>
                <a:latin typeface="Agency FB" panose="020B0503020202020204" pitchFamily="34" charset="0"/>
              </a:rPr>
              <a:t>There are many variations of passages but the of majority have suffered alteration some form</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by injected.</a:t>
            </a:r>
          </a:p>
        </p:txBody>
      </p:sp>
      <p:sp>
        <p:nvSpPr>
          <p:cNvPr id="73" name="TextBox 19"/>
          <p:cNvSpPr txBox="1"/>
          <p:nvPr/>
        </p:nvSpPr>
        <p:spPr>
          <a:xfrm>
            <a:off x="8941600" y="5030446"/>
            <a:ext cx="2058065" cy="1200072"/>
          </a:xfrm>
          <a:prstGeom prst="rect">
            <a:avLst/>
          </a:prstGeom>
          <a:noFill/>
        </p:spPr>
        <p:txBody>
          <a:bodyPr wrap="square" rtlCol="0">
            <a:spAutoFit/>
          </a:bodyPr>
          <a:lstStyle/>
          <a:p>
            <a:pPr algn="ctr" defTabSz="1375410"/>
            <a:r>
              <a:rPr lang="zh-CN" altLang="en-US" sz="1600" b="1" dirty="0">
                <a:solidFill>
                  <a:schemeClr val="tx1">
                    <a:lumMod val="50000"/>
                    <a:lumOff val="50000"/>
                  </a:schemeClr>
                </a:solidFill>
                <a:latin typeface="Agency FB" panose="020B0503020202020204" pitchFamily="34" charset="0"/>
              </a:rPr>
              <a:t>添加标题</a:t>
            </a:r>
            <a:endParaRPr lang="en-US" sz="1600" b="1" dirty="0">
              <a:solidFill>
                <a:schemeClr val="tx1">
                  <a:lumMod val="50000"/>
                  <a:lumOff val="50000"/>
                </a:schemeClr>
              </a:solidFill>
              <a:latin typeface="Agency FB" panose="020B0503020202020204" pitchFamily="34" charset="0"/>
            </a:endParaRPr>
          </a:p>
          <a:p>
            <a:pPr algn="ctr">
              <a:spcBef>
                <a:spcPct val="20000"/>
              </a:spcBef>
              <a:defRPr/>
            </a:pPr>
            <a:r>
              <a:rPr lang="en-US" sz="1335" dirty="0">
                <a:solidFill>
                  <a:srgbClr val="262626">
                    <a:lumMod val="50000"/>
                    <a:lumOff val="50000"/>
                  </a:srgbClr>
                </a:solidFill>
                <a:latin typeface="Agency FB" panose="020B0503020202020204" pitchFamily="34" charset="0"/>
              </a:rPr>
              <a:t>There are many variations of passages but the of majority have suffered alteration some form</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by injected.</a:t>
            </a:r>
          </a:p>
        </p:txBody>
      </p:sp>
      <p:sp>
        <p:nvSpPr>
          <p:cNvPr id="74" name="矩形 73"/>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61">
                                            <p:graphicEl>
                                              <a:chart seriesIdx="-3" categoryIdx="-3" bldStep="gridLegend"/>
                                            </p:graphicEl>
                                          </p:spTgt>
                                        </p:tgtEl>
                                        <p:attrNameLst>
                                          <p:attrName>style.visibility</p:attrName>
                                        </p:attrNameLst>
                                      </p:cBhvr>
                                      <p:to>
                                        <p:strVal val="visible"/>
                                      </p:to>
                                    </p:set>
                                    <p:anim calcmode="lin" valueType="num">
                                      <p:cBhvr additive="base">
                                        <p:cTn id="7" dur="500" fill="hold"/>
                                        <p:tgtEl>
                                          <p:spTgt spid="6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61">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61">
                                            <p:graphicEl>
                                              <a:chart seriesIdx="-4" categoryIdx="0" bldStep="category"/>
                                            </p:graphicEl>
                                          </p:spTgt>
                                        </p:tgtEl>
                                        <p:attrNameLst>
                                          <p:attrName>style.visibility</p:attrName>
                                        </p:attrNameLst>
                                      </p:cBhvr>
                                      <p:to>
                                        <p:strVal val="visible"/>
                                      </p:to>
                                    </p:set>
                                    <p:anim calcmode="lin" valueType="num">
                                      <p:cBhvr additive="base">
                                        <p:cTn id="12" dur="500" fill="hold"/>
                                        <p:tgtEl>
                                          <p:spTgt spid="61">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61">
                                            <p:graphicEl>
                                              <a:chart seriesIdx="-4" categoryIdx="0" bldStep="category"/>
                                            </p:graphic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61">
                                            <p:graphicEl>
                                              <a:chart seriesIdx="-4" categoryIdx="1" bldStep="category"/>
                                            </p:graphicEl>
                                          </p:spTgt>
                                        </p:tgtEl>
                                        <p:attrNameLst>
                                          <p:attrName>style.visibility</p:attrName>
                                        </p:attrNameLst>
                                      </p:cBhvr>
                                      <p:to>
                                        <p:strVal val="visible"/>
                                      </p:to>
                                    </p:set>
                                    <p:anim calcmode="lin" valueType="num">
                                      <p:cBhvr additive="base">
                                        <p:cTn id="17" dur="500" fill="hold"/>
                                        <p:tgtEl>
                                          <p:spTgt spid="61">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61">
                                            <p:graphicEl>
                                              <a:chart seriesIdx="-4" categoryIdx="1" bldStep="category"/>
                                            </p:graphic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61">
                                            <p:graphicEl>
                                              <a:chart seriesIdx="-4" categoryIdx="2" bldStep="category"/>
                                            </p:graphicEl>
                                          </p:spTgt>
                                        </p:tgtEl>
                                        <p:attrNameLst>
                                          <p:attrName>style.visibility</p:attrName>
                                        </p:attrNameLst>
                                      </p:cBhvr>
                                      <p:to>
                                        <p:strVal val="visible"/>
                                      </p:to>
                                    </p:set>
                                    <p:anim calcmode="lin" valueType="num">
                                      <p:cBhvr additive="base">
                                        <p:cTn id="22" dur="500" fill="hold"/>
                                        <p:tgtEl>
                                          <p:spTgt spid="61">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61">
                                            <p:graphicEl>
                                              <a:chart seriesIdx="-4" categoryIdx="2" bldStep="category"/>
                                            </p:graphic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61">
                                            <p:graphicEl>
                                              <a:chart seriesIdx="-4" categoryIdx="3" bldStep="category"/>
                                            </p:graphicEl>
                                          </p:spTgt>
                                        </p:tgtEl>
                                        <p:attrNameLst>
                                          <p:attrName>style.visibility</p:attrName>
                                        </p:attrNameLst>
                                      </p:cBhvr>
                                      <p:to>
                                        <p:strVal val="visible"/>
                                      </p:to>
                                    </p:set>
                                    <p:anim calcmode="lin" valueType="num">
                                      <p:cBhvr additive="base">
                                        <p:cTn id="27" dur="500" fill="hold"/>
                                        <p:tgtEl>
                                          <p:spTgt spid="61">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61">
                                            <p:graphicEl>
                                              <a:chart seriesIdx="-4" categoryIdx="3" bldStep="category"/>
                                            </p:graphic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accel="50000" decel="50000" fill="hold" grpId="0" nodeType="afterEffect">
                                  <p:stCondLst>
                                    <p:cond delay="0"/>
                                  </p:stCondLst>
                                  <p:childTnLst>
                                    <p:set>
                                      <p:cBhvr>
                                        <p:cTn id="31" dur="1" fill="hold">
                                          <p:stCondLst>
                                            <p:cond delay="0"/>
                                          </p:stCondLst>
                                        </p:cTn>
                                        <p:tgtEl>
                                          <p:spTgt spid="61">
                                            <p:graphicEl>
                                              <a:chart seriesIdx="-4" categoryIdx="4" bldStep="category"/>
                                            </p:graphicEl>
                                          </p:spTgt>
                                        </p:tgtEl>
                                        <p:attrNameLst>
                                          <p:attrName>style.visibility</p:attrName>
                                        </p:attrNameLst>
                                      </p:cBhvr>
                                      <p:to>
                                        <p:strVal val="visible"/>
                                      </p:to>
                                    </p:set>
                                    <p:anim calcmode="lin" valueType="num">
                                      <p:cBhvr additive="base">
                                        <p:cTn id="32" dur="500" fill="hold"/>
                                        <p:tgtEl>
                                          <p:spTgt spid="61">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61">
                                            <p:graphicEl>
                                              <a:chart seriesIdx="-4" categoryIdx="4" bldStep="category"/>
                                            </p:graphicEl>
                                          </p:spTgt>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accel="50000" decel="50000" fill="hold" grpId="0" nodeType="afterEffect">
                                  <p:stCondLst>
                                    <p:cond delay="0"/>
                                  </p:stCondLst>
                                  <p:childTnLst>
                                    <p:set>
                                      <p:cBhvr>
                                        <p:cTn id="36" dur="1" fill="hold">
                                          <p:stCondLst>
                                            <p:cond delay="0"/>
                                          </p:stCondLst>
                                        </p:cTn>
                                        <p:tgtEl>
                                          <p:spTgt spid="61">
                                            <p:graphicEl>
                                              <a:chart seriesIdx="-4" categoryIdx="5" bldStep="category"/>
                                            </p:graphicEl>
                                          </p:spTgt>
                                        </p:tgtEl>
                                        <p:attrNameLst>
                                          <p:attrName>style.visibility</p:attrName>
                                        </p:attrNameLst>
                                      </p:cBhvr>
                                      <p:to>
                                        <p:strVal val="visible"/>
                                      </p:to>
                                    </p:set>
                                    <p:anim calcmode="lin" valueType="num">
                                      <p:cBhvr additive="base">
                                        <p:cTn id="37" dur="500" fill="hold"/>
                                        <p:tgtEl>
                                          <p:spTgt spid="61">
                                            <p:graphicEl>
                                              <a:chart seriesIdx="-4" categoryIdx="5" bldStep="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61">
                                            <p:graphicEl>
                                              <a:chart seriesIdx="-4" categoryIdx="5" bldStep="category"/>
                                            </p:graphicEl>
                                          </p:spTgt>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left)">
                                      <p:cBhvr>
                                        <p:cTn id="42" dur="500"/>
                                        <p:tgtEl>
                                          <p:spTgt spid="62"/>
                                        </p:tgtEl>
                                      </p:cBhvr>
                                    </p:animEffect>
                                  </p:childTnLst>
                                </p:cTn>
                              </p:par>
                            </p:childTnLst>
                          </p:cTn>
                        </p:par>
                        <p:par>
                          <p:cTn id="43" fill="hold">
                            <p:stCondLst>
                              <p:cond delay="40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500" fill="hold"/>
                                        <p:tgtEl>
                                          <p:spTgt spid="64"/>
                                        </p:tgtEl>
                                        <p:attrNameLst>
                                          <p:attrName>ppt_x</p:attrName>
                                        </p:attrNameLst>
                                      </p:cBhvr>
                                      <p:tavLst>
                                        <p:tav tm="0">
                                          <p:val>
                                            <p:strVal val="#ppt_x"/>
                                          </p:val>
                                        </p:tav>
                                        <p:tav tm="100000">
                                          <p:val>
                                            <p:strVal val="#ppt_x"/>
                                          </p:val>
                                        </p:tav>
                                      </p:tavLst>
                                    </p:anim>
                                    <p:anim calcmode="lin" valueType="num">
                                      <p:cBhvr additive="base">
                                        <p:cTn id="47" dur="500" fill="hold"/>
                                        <p:tgtEl>
                                          <p:spTgt spid="64"/>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500" fill="hold"/>
                                        <p:tgtEl>
                                          <p:spTgt spid="70"/>
                                        </p:tgtEl>
                                        <p:attrNameLst>
                                          <p:attrName>ppt_x</p:attrName>
                                        </p:attrNameLst>
                                      </p:cBhvr>
                                      <p:tavLst>
                                        <p:tav tm="0">
                                          <p:val>
                                            <p:strVal val="#ppt_x"/>
                                          </p:val>
                                        </p:tav>
                                        <p:tav tm="100000">
                                          <p:val>
                                            <p:strVal val="#ppt_x"/>
                                          </p:val>
                                        </p:tav>
                                      </p:tavLst>
                                    </p:anim>
                                    <p:anim calcmode="lin" valueType="num">
                                      <p:cBhvr additive="base">
                                        <p:cTn id="52" dur="500" fill="hold"/>
                                        <p:tgtEl>
                                          <p:spTgt spid="70"/>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grpId="0" nodeType="afterEffect">
                                  <p:stCondLst>
                                    <p:cond delay="0"/>
                                  </p:stCondLst>
                                  <p:childTnLst>
                                    <p:set>
                                      <p:cBhvr>
                                        <p:cTn id="55" dur="1" fill="hold">
                                          <p:stCondLst>
                                            <p:cond delay="0"/>
                                          </p:stCondLst>
                                        </p:cTn>
                                        <p:tgtEl>
                                          <p:spTgt spid="71"/>
                                        </p:tgtEl>
                                        <p:attrNameLst>
                                          <p:attrName>style.visibility</p:attrName>
                                        </p:attrNameLst>
                                      </p:cBhvr>
                                      <p:to>
                                        <p:strVal val="visible"/>
                                      </p:to>
                                    </p:set>
                                    <p:anim calcmode="lin" valueType="num">
                                      <p:cBhvr additive="base">
                                        <p:cTn id="56" dur="500" fill="hold"/>
                                        <p:tgtEl>
                                          <p:spTgt spid="71"/>
                                        </p:tgtEl>
                                        <p:attrNameLst>
                                          <p:attrName>ppt_x</p:attrName>
                                        </p:attrNameLst>
                                      </p:cBhvr>
                                      <p:tavLst>
                                        <p:tav tm="0">
                                          <p:val>
                                            <p:strVal val="#ppt_x"/>
                                          </p:val>
                                        </p:tav>
                                        <p:tav tm="100000">
                                          <p:val>
                                            <p:strVal val="#ppt_x"/>
                                          </p:val>
                                        </p:tav>
                                      </p:tavLst>
                                    </p:anim>
                                    <p:anim calcmode="lin" valueType="num">
                                      <p:cBhvr additive="base">
                                        <p:cTn id="57" dur="500" fill="hold"/>
                                        <p:tgtEl>
                                          <p:spTgt spid="71"/>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additive="base">
                                        <p:cTn id="61" dur="500" fill="hold"/>
                                        <p:tgtEl>
                                          <p:spTgt spid="72"/>
                                        </p:tgtEl>
                                        <p:attrNameLst>
                                          <p:attrName>ppt_x</p:attrName>
                                        </p:attrNameLst>
                                      </p:cBhvr>
                                      <p:tavLst>
                                        <p:tav tm="0">
                                          <p:val>
                                            <p:strVal val="#ppt_x"/>
                                          </p:val>
                                        </p:tav>
                                        <p:tav tm="100000">
                                          <p:val>
                                            <p:strVal val="#ppt_x"/>
                                          </p:val>
                                        </p:tav>
                                      </p:tavLst>
                                    </p:anim>
                                    <p:anim calcmode="lin" valueType="num">
                                      <p:cBhvr additive="base">
                                        <p:cTn id="62" dur="500" fill="hold"/>
                                        <p:tgtEl>
                                          <p:spTgt spid="72"/>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500" fill="hold"/>
                                        <p:tgtEl>
                                          <p:spTgt spid="73"/>
                                        </p:tgtEl>
                                        <p:attrNameLst>
                                          <p:attrName>ppt_x</p:attrName>
                                        </p:attrNameLst>
                                      </p:cBhvr>
                                      <p:tavLst>
                                        <p:tav tm="0">
                                          <p:val>
                                            <p:strVal val="#ppt_x"/>
                                          </p:val>
                                        </p:tav>
                                        <p:tav tm="100000">
                                          <p:val>
                                            <p:strVal val="#ppt_x"/>
                                          </p:val>
                                        </p:tav>
                                      </p:tavLst>
                                    </p:anim>
                                    <p:anim calcmode="lin" valueType="num">
                                      <p:cBhvr additive="base">
                                        <p:cTn id="67" dur="500" fill="hold"/>
                                        <p:tgtEl>
                                          <p:spTgt spid="73"/>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1" presetClass="entr" presetSubtype="0" fill="hold" grpId="0" nodeType="afterEffect">
                                  <p:stCondLst>
                                    <p:cond delay="0"/>
                                  </p:stCondLst>
                                  <p:childTnLst>
                                    <p:set>
                                      <p:cBhvr>
                                        <p:cTn id="70" dur="1" fill="hold">
                                          <p:stCondLst>
                                            <p:cond delay="499"/>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1" grpId="0">
        <p:bldSub>
          <a:bldChart bld="category"/>
        </p:bldSub>
      </p:bldGraphic>
      <p:bldP spid="64" grpId="0"/>
      <p:bldP spid="70" grpId="0"/>
      <p:bldP spid="71" grpId="0"/>
      <p:bldP spid="72" grpId="0"/>
      <p:bldP spid="73" grpId="0"/>
      <p:bldP spid="7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 name="Rectangle 5"/>
          <p:cNvSpPr>
            <a:spLocks noChangeArrowheads="1"/>
          </p:cNvSpPr>
          <p:nvPr/>
        </p:nvSpPr>
        <p:spPr bwMode="auto">
          <a:xfrm>
            <a:off x="42863" y="-53664"/>
            <a:ext cx="12192000" cy="7067943"/>
          </a:xfrm>
          <a:prstGeom prst="rect">
            <a:avLst/>
          </a:prstGeom>
          <a:solidFill>
            <a:srgbClr val="E3D7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8" name="Rectangle 6"/>
          <p:cNvSpPr>
            <a:spLocks noChangeArrowheads="1"/>
          </p:cNvSpPr>
          <p:nvPr/>
        </p:nvSpPr>
        <p:spPr bwMode="auto">
          <a:xfrm>
            <a:off x="0" y="0"/>
            <a:ext cx="12192000" cy="855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4" name="Freeform 12"/>
          <p:cNvSpPr/>
          <p:nvPr/>
        </p:nvSpPr>
        <p:spPr bwMode="auto">
          <a:xfrm>
            <a:off x="6096000" y="4267200"/>
            <a:ext cx="3062288" cy="4283075"/>
          </a:xfrm>
          <a:custGeom>
            <a:avLst/>
            <a:gdLst>
              <a:gd name="T0" fmla="*/ 1369 w 1929"/>
              <a:gd name="T1" fmla="*/ 2698 h 2698"/>
              <a:gd name="T2" fmla="*/ 1929 w 1929"/>
              <a:gd name="T3" fmla="*/ 2698 h 2698"/>
              <a:gd name="T4" fmla="*/ 0 w 1929"/>
              <a:gd name="T5" fmla="*/ 0 h 2698"/>
              <a:gd name="T6" fmla="*/ 1369 w 1929"/>
              <a:gd name="T7" fmla="*/ 2698 h 2698"/>
            </a:gdLst>
            <a:ahLst/>
            <a:cxnLst>
              <a:cxn ang="0">
                <a:pos x="T0" y="T1"/>
              </a:cxn>
              <a:cxn ang="0">
                <a:pos x="T2" y="T3"/>
              </a:cxn>
              <a:cxn ang="0">
                <a:pos x="T4" y="T5"/>
              </a:cxn>
              <a:cxn ang="0">
                <a:pos x="T6" y="T7"/>
              </a:cxn>
            </a:cxnLst>
            <a:rect l="0" t="0" r="r" b="b"/>
            <a:pathLst>
              <a:path w="1929" h="2698">
                <a:moveTo>
                  <a:pt x="1369" y="2698"/>
                </a:moveTo>
                <a:lnTo>
                  <a:pt x="1929" y="2698"/>
                </a:lnTo>
                <a:lnTo>
                  <a:pt x="0" y="0"/>
                </a:lnTo>
                <a:lnTo>
                  <a:pt x="1369"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6" name="Freeform 14"/>
          <p:cNvSpPr/>
          <p:nvPr/>
        </p:nvSpPr>
        <p:spPr bwMode="auto">
          <a:xfrm>
            <a:off x="6096000" y="4267200"/>
            <a:ext cx="5319713" cy="4283075"/>
          </a:xfrm>
          <a:custGeom>
            <a:avLst/>
            <a:gdLst>
              <a:gd name="T0" fmla="*/ 2480 w 3351"/>
              <a:gd name="T1" fmla="*/ 2698 h 2698"/>
              <a:gd name="T2" fmla="*/ 3351 w 3351"/>
              <a:gd name="T3" fmla="*/ 2698 h 2698"/>
              <a:gd name="T4" fmla="*/ 0 w 3351"/>
              <a:gd name="T5" fmla="*/ 0 h 2698"/>
              <a:gd name="T6" fmla="*/ 2480 w 3351"/>
              <a:gd name="T7" fmla="*/ 2698 h 2698"/>
            </a:gdLst>
            <a:ahLst/>
            <a:cxnLst>
              <a:cxn ang="0">
                <a:pos x="T0" y="T1"/>
              </a:cxn>
              <a:cxn ang="0">
                <a:pos x="T2" y="T3"/>
              </a:cxn>
              <a:cxn ang="0">
                <a:pos x="T4" y="T5"/>
              </a:cxn>
              <a:cxn ang="0">
                <a:pos x="T6" y="T7"/>
              </a:cxn>
            </a:cxnLst>
            <a:rect l="0" t="0" r="r" b="b"/>
            <a:pathLst>
              <a:path w="3351" h="2698">
                <a:moveTo>
                  <a:pt x="2480" y="2698"/>
                </a:moveTo>
                <a:lnTo>
                  <a:pt x="3351" y="2698"/>
                </a:lnTo>
                <a:lnTo>
                  <a:pt x="0" y="0"/>
                </a:lnTo>
                <a:lnTo>
                  <a:pt x="248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8" name="Freeform 16"/>
          <p:cNvSpPr/>
          <p:nvPr/>
        </p:nvSpPr>
        <p:spPr bwMode="auto">
          <a:xfrm>
            <a:off x="6096000" y="4267200"/>
            <a:ext cx="6096000" cy="3773488"/>
          </a:xfrm>
          <a:custGeom>
            <a:avLst/>
            <a:gdLst>
              <a:gd name="T0" fmla="*/ 3840 w 3840"/>
              <a:gd name="T1" fmla="*/ 2377 h 2377"/>
              <a:gd name="T2" fmla="*/ 3840 w 3840"/>
              <a:gd name="T3" fmla="*/ 1638 h 2377"/>
              <a:gd name="T4" fmla="*/ 0 w 3840"/>
              <a:gd name="T5" fmla="*/ 0 h 2377"/>
              <a:gd name="T6" fmla="*/ 3840 w 3840"/>
              <a:gd name="T7" fmla="*/ 2377 h 2377"/>
            </a:gdLst>
            <a:ahLst/>
            <a:cxnLst>
              <a:cxn ang="0">
                <a:pos x="T0" y="T1"/>
              </a:cxn>
              <a:cxn ang="0">
                <a:pos x="T2" y="T3"/>
              </a:cxn>
              <a:cxn ang="0">
                <a:pos x="T4" y="T5"/>
              </a:cxn>
              <a:cxn ang="0">
                <a:pos x="T6" y="T7"/>
              </a:cxn>
            </a:cxnLst>
            <a:rect l="0" t="0" r="r" b="b"/>
            <a:pathLst>
              <a:path w="3840" h="2377">
                <a:moveTo>
                  <a:pt x="3840" y="2377"/>
                </a:moveTo>
                <a:lnTo>
                  <a:pt x="3840" y="1638"/>
                </a:lnTo>
                <a:lnTo>
                  <a:pt x="0" y="0"/>
                </a:lnTo>
                <a:lnTo>
                  <a:pt x="3840" y="23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9" name="Freeform 17"/>
          <p:cNvSpPr/>
          <p:nvPr/>
        </p:nvSpPr>
        <p:spPr bwMode="auto">
          <a:xfrm>
            <a:off x="6096000" y="4267200"/>
            <a:ext cx="6096000" cy="1752600"/>
          </a:xfrm>
          <a:custGeom>
            <a:avLst/>
            <a:gdLst>
              <a:gd name="T0" fmla="*/ 3840 w 3840"/>
              <a:gd name="T1" fmla="*/ 1104 h 1104"/>
              <a:gd name="T2" fmla="*/ 3840 w 3840"/>
              <a:gd name="T3" fmla="*/ 499 h 1104"/>
              <a:gd name="T4" fmla="*/ 0 w 3840"/>
              <a:gd name="T5" fmla="*/ 0 h 1104"/>
              <a:gd name="T6" fmla="*/ 3840 w 3840"/>
              <a:gd name="T7" fmla="*/ 1104 h 1104"/>
            </a:gdLst>
            <a:ahLst/>
            <a:cxnLst>
              <a:cxn ang="0">
                <a:pos x="T0" y="T1"/>
              </a:cxn>
              <a:cxn ang="0">
                <a:pos x="T2" y="T3"/>
              </a:cxn>
              <a:cxn ang="0">
                <a:pos x="T4" y="T5"/>
              </a:cxn>
              <a:cxn ang="0">
                <a:pos x="T6" y="T7"/>
              </a:cxn>
            </a:cxnLst>
            <a:rect l="0" t="0" r="r" b="b"/>
            <a:pathLst>
              <a:path w="3840" h="1104">
                <a:moveTo>
                  <a:pt x="3840" y="1104"/>
                </a:moveTo>
                <a:lnTo>
                  <a:pt x="3840" y="499"/>
                </a:lnTo>
                <a:lnTo>
                  <a:pt x="0" y="0"/>
                </a:lnTo>
                <a:lnTo>
                  <a:pt x="3840" y="1104"/>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0" name="Freeform 18"/>
          <p:cNvSpPr/>
          <p:nvPr/>
        </p:nvSpPr>
        <p:spPr bwMode="auto">
          <a:xfrm>
            <a:off x="6096000" y="4267200"/>
            <a:ext cx="6096000" cy="1752600"/>
          </a:xfrm>
          <a:custGeom>
            <a:avLst/>
            <a:gdLst>
              <a:gd name="T0" fmla="*/ 3840 w 3840"/>
              <a:gd name="T1" fmla="*/ 1104 h 1104"/>
              <a:gd name="T2" fmla="*/ 3840 w 3840"/>
              <a:gd name="T3" fmla="*/ 499 h 1104"/>
              <a:gd name="T4" fmla="*/ 0 w 3840"/>
              <a:gd name="T5" fmla="*/ 0 h 1104"/>
              <a:gd name="T6" fmla="*/ 3840 w 3840"/>
              <a:gd name="T7" fmla="*/ 1104 h 1104"/>
            </a:gdLst>
            <a:ahLst/>
            <a:cxnLst>
              <a:cxn ang="0">
                <a:pos x="T0" y="T1"/>
              </a:cxn>
              <a:cxn ang="0">
                <a:pos x="T2" y="T3"/>
              </a:cxn>
              <a:cxn ang="0">
                <a:pos x="T4" y="T5"/>
              </a:cxn>
              <a:cxn ang="0">
                <a:pos x="T6" y="T7"/>
              </a:cxn>
            </a:cxnLst>
            <a:rect l="0" t="0" r="r" b="b"/>
            <a:pathLst>
              <a:path w="3840" h="1104">
                <a:moveTo>
                  <a:pt x="3840" y="1104"/>
                </a:moveTo>
                <a:lnTo>
                  <a:pt x="3840" y="499"/>
                </a:lnTo>
                <a:lnTo>
                  <a:pt x="0" y="0"/>
                </a:lnTo>
                <a:lnTo>
                  <a:pt x="3840" y="1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1" name="Freeform 19"/>
          <p:cNvSpPr/>
          <p:nvPr/>
        </p:nvSpPr>
        <p:spPr bwMode="auto">
          <a:xfrm>
            <a:off x="6096000" y="3390900"/>
            <a:ext cx="6096000" cy="919163"/>
          </a:xfrm>
          <a:custGeom>
            <a:avLst/>
            <a:gdLst>
              <a:gd name="T0" fmla="*/ 3840 w 3840"/>
              <a:gd name="T1" fmla="*/ 579 h 579"/>
              <a:gd name="T2" fmla="*/ 3840 w 3840"/>
              <a:gd name="T3" fmla="*/ 0 h 579"/>
              <a:gd name="T4" fmla="*/ 0 w 3840"/>
              <a:gd name="T5" fmla="*/ 552 h 579"/>
              <a:gd name="T6" fmla="*/ 3840 w 3840"/>
              <a:gd name="T7" fmla="*/ 579 h 579"/>
            </a:gdLst>
            <a:ahLst/>
            <a:cxnLst>
              <a:cxn ang="0">
                <a:pos x="T0" y="T1"/>
              </a:cxn>
              <a:cxn ang="0">
                <a:pos x="T2" y="T3"/>
              </a:cxn>
              <a:cxn ang="0">
                <a:pos x="T4" y="T5"/>
              </a:cxn>
              <a:cxn ang="0">
                <a:pos x="T6" y="T7"/>
              </a:cxn>
            </a:cxnLst>
            <a:rect l="0" t="0" r="r" b="b"/>
            <a:pathLst>
              <a:path w="3840" h="579">
                <a:moveTo>
                  <a:pt x="3840" y="579"/>
                </a:moveTo>
                <a:lnTo>
                  <a:pt x="3840" y="0"/>
                </a:lnTo>
                <a:lnTo>
                  <a:pt x="0" y="552"/>
                </a:lnTo>
                <a:lnTo>
                  <a:pt x="3840" y="579"/>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2" name="Freeform 20"/>
          <p:cNvSpPr/>
          <p:nvPr/>
        </p:nvSpPr>
        <p:spPr bwMode="auto">
          <a:xfrm>
            <a:off x="6096000" y="3390900"/>
            <a:ext cx="6096000" cy="919163"/>
          </a:xfrm>
          <a:custGeom>
            <a:avLst/>
            <a:gdLst>
              <a:gd name="T0" fmla="*/ 3840 w 3840"/>
              <a:gd name="T1" fmla="*/ 579 h 579"/>
              <a:gd name="T2" fmla="*/ 3840 w 3840"/>
              <a:gd name="T3" fmla="*/ 0 h 579"/>
              <a:gd name="T4" fmla="*/ 0 w 3840"/>
              <a:gd name="T5" fmla="*/ 552 h 579"/>
              <a:gd name="T6" fmla="*/ 3840 w 3840"/>
              <a:gd name="T7" fmla="*/ 579 h 579"/>
            </a:gdLst>
            <a:ahLst/>
            <a:cxnLst>
              <a:cxn ang="0">
                <a:pos x="T0" y="T1"/>
              </a:cxn>
              <a:cxn ang="0">
                <a:pos x="T2" y="T3"/>
              </a:cxn>
              <a:cxn ang="0">
                <a:pos x="T4" y="T5"/>
              </a:cxn>
              <a:cxn ang="0">
                <a:pos x="T6" y="T7"/>
              </a:cxn>
            </a:cxnLst>
            <a:rect l="0" t="0" r="r" b="b"/>
            <a:pathLst>
              <a:path w="3840" h="579">
                <a:moveTo>
                  <a:pt x="3840" y="579"/>
                </a:moveTo>
                <a:lnTo>
                  <a:pt x="3840" y="0"/>
                </a:lnTo>
                <a:lnTo>
                  <a:pt x="0" y="552"/>
                </a:lnTo>
                <a:lnTo>
                  <a:pt x="3840" y="5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3" name="Freeform 21"/>
          <p:cNvSpPr/>
          <p:nvPr/>
        </p:nvSpPr>
        <p:spPr bwMode="auto">
          <a:xfrm>
            <a:off x="6096000" y="1568450"/>
            <a:ext cx="6096000" cy="2698750"/>
          </a:xfrm>
          <a:custGeom>
            <a:avLst/>
            <a:gdLst>
              <a:gd name="T0" fmla="*/ 3840 w 3840"/>
              <a:gd name="T1" fmla="*/ 650 h 1700"/>
              <a:gd name="T2" fmla="*/ 3840 w 3840"/>
              <a:gd name="T3" fmla="*/ 0 h 1700"/>
              <a:gd name="T4" fmla="*/ 0 w 3840"/>
              <a:gd name="T5" fmla="*/ 1700 h 1700"/>
              <a:gd name="T6" fmla="*/ 3840 w 3840"/>
              <a:gd name="T7" fmla="*/ 650 h 1700"/>
            </a:gdLst>
            <a:ahLst/>
            <a:cxnLst>
              <a:cxn ang="0">
                <a:pos x="T0" y="T1"/>
              </a:cxn>
              <a:cxn ang="0">
                <a:pos x="T2" y="T3"/>
              </a:cxn>
              <a:cxn ang="0">
                <a:pos x="T4" y="T5"/>
              </a:cxn>
              <a:cxn ang="0">
                <a:pos x="T6" y="T7"/>
              </a:cxn>
            </a:cxnLst>
            <a:rect l="0" t="0" r="r" b="b"/>
            <a:pathLst>
              <a:path w="3840" h="1700">
                <a:moveTo>
                  <a:pt x="3840" y="650"/>
                </a:moveTo>
                <a:lnTo>
                  <a:pt x="3840" y="0"/>
                </a:lnTo>
                <a:lnTo>
                  <a:pt x="0" y="1700"/>
                </a:lnTo>
                <a:lnTo>
                  <a:pt x="3840" y="650"/>
                </a:lnTo>
                <a:close/>
              </a:path>
            </a:pathLst>
          </a:custGeom>
          <a:solidFill>
            <a:srgbClr val="7CA8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4" name="Freeform 22"/>
          <p:cNvSpPr/>
          <p:nvPr/>
        </p:nvSpPr>
        <p:spPr bwMode="auto">
          <a:xfrm>
            <a:off x="6096000" y="1568450"/>
            <a:ext cx="6096000" cy="2698750"/>
          </a:xfrm>
          <a:custGeom>
            <a:avLst/>
            <a:gdLst>
              <a:gd name="T0" fmla="*/ 3840 w 3840"/>
              <a:gd name="T1" fmla="*/ 650 h 1700"/>
              <a:gd name="T2" fmla="*/ 3840 w 3840"/>
              <a:gd name="T3" fmla="*/ 0 h 1700"/>
              <a:gd name="T4" fmla="*/ 0 w 3840"/>
              <a:gd name="T5" fmla="*/ 1700 h 1700"/>
              <a:gd name="T6" fmla="*/ 3840 w 3840"/>
              <a:gd name="T7" fmla="*/ 650 h 1700"/>
            </a:gdLst>
            <a:ahLst/>
            <a:cxnLst>
              <a:cxn ang="0">
                <a:pos x="T0" y="T1"/>
              </a:cxn>
              <a:cxn ang="0">
                <a:pos x="T2" y="T3"/>
              </a:cxn>
              <a:cxn ang="0">
                <a:pos x="T4" y="T5"/>
              </a:cxn>
              <a:cxn ang="0">
                <a:pos x="T6" y="T7"/>
              </a:cxn>
            </a:cxnLst>
            <a:rect l="0" t="0" r="r" b="b"/>
            <a:pathLst>
              <a:path w="3840" h="1700">
                <a:moveTo>
                  <a:pt x="3840" y="650"/>
                </a:moveTo>
                <a:lnTo>
                  <a:pt x="3840" y="0"/>
                </a:lnTo>
                <a:lnTo>
                  <a:pt x="0" y="1700"/>
                </a:lnTo>
                <a:lnTo>
                  <a:pt x="3840" y="6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5" name="Freeform 23"/>
          <p:cNvSpPr/>
          <p:nvPr/>
        </p:nvSpPr>
        <p:spPr bwMode="auto">
          <a:xfrm>
            <a:off x="6096000" y="0"/>
            <a:ext cx="6096000" cy="4267200"/>
          </a:xfrm>
          <a:custGeom>
            <a:avLst/>
            <a:gdLst>
              <a:gd name="T0" fmla="*/ 3840 w 3840"/>
              <a:gd name="T1" fmla="*/ 383 h 2688"/>
              <a:gd name="T2" fmla="*/ 3840 w 3840"/>
              <a:gd name="T3" fmla="*/ 0 h 2688"/>
              <a:gd name="T4" fmla="*/ 3253 w 3840"/>
              <a:gd name="T5" fmla="*/ 0 h 2688"/>
              <a:gd name="T6" fmla="*/ 0 w 3840"/>
              <a:gd name="T7" fmla="*/ 2688 h 2688"/>
              <a:gd name="T8" fmla="*/ 3840 w 3840"/>
              <a:gd name="T9" fmla="*/ 383 h 2688"/>
            </a:gdLst>
            <a:ahLst/>
            <a:cxnLst>
              <a:cxn ang="0">
                <a:pos x="T0" y="T1"/>
              </a:cxn>
              <a:cxn ang="0">
                <a:pos x="T2" y="T3"/>
              </a:cxn>
              <a:cxn ang="0">
                <a:pos x="T4" y="T5"/>
              </a:cxn>
              <a:cxn ang="0">
                <a:pos x="T6" y="T7"/>
              </a:cxn>
              <a:cxn ang="0">
                <a:pos x="T8" y="T9"/>
              </a:cxn>
            </a:cxnLst>
            <a:rect l="0" t="0" r="r" b="b"/>
            <a:pathLst>
              <a:path w="3840" h="2688">
                <a:moveTo>
                  <a:pt x="3840" y="383"/>
                </a:moveTo>
                <a:lnTo>
                  <a:pt x="3840" y="0"/>
                </a:lnTo>
                <a:lnTo>
                  <a:pt x="3253" y="0"/>
                </a:lnTo>
                <a:lnTo>
                  <a:pt x="0" y="2688"/>
                </a:lnTo>
                <a:lnTo>
                  <a:pt x="3840" y="383"/>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6" name="Freeform 24"/>
          <p:cNvSpPr/>
          <p:nvPr/>
        </p:nvSpPr>
        <p:spPr bwMode="auto">
          <a:xfrm>
            <a:off x="6096000" y="0"/>
            <a:ext cx="6096000" cy="4267200"/>
          </a:xfrm>
          <a:custGeom>
            <a:avLst/>
            <a:gdLst>
              <a:gd name="T0" fmla="*/ 3840 w 3840"/>
              <a:gd name="T1" fmla="*/ 383 h 2688"/>
              <a:gd name="T2" fmla="*/ 3840 w 3840"/>
              <a:gd name="T3" fmla="*/ 0 h 2688"/>
              <a:gd name="T4" fmla="*/ 3253 w 3840"/>
              <a:gd name="T5" fmla="*/ 0 h 2688"/>
              <a:gd name="T6" fmla="*/ 0 w 3840"/>
              <a:gd name="T7" fmla="*/ 2688 h 2688"/>
              <a:gd name="T8" fmla="*/ 3840 w 3840"/>
              <a:gd name="T9" fmla="*/ 383 h 2688"/>
            </a:gdLst>
            <a:ahLst/>
            <a:cxnLst>
              <a:cxn ang="0">
                <a:pos x="T0" y="T1"/>
              </a:cxn>
              <a:cxn ang="0">
                <a:pos x="T2" y="T3"/>
              </a:cxn>
              <a:cxn ang="0">
                <a:pos x="T4" y="T5"/>
              </a:cxn>
              <a:cxn ang="0">
                <a:pos x="T6" y="T7"/>
              </a:cxn>
              <a:cxn ang="0">
                <a:pos x="T8" y="T9"/>
              </a:cxn>
            </a:cxnLst>
            <a:rect l="0" t="0" r="r" b="b"/>
            <a:pathLst>
              <a:path w="3840" h="2688">
                <a:moveTo>
                  <a:pt x="3840" y="383"/>
                </a:moveTo>
                <a:lnTo>
                  <a:pt x="3840" y="0"/>
                </a:lnTo>
                <a:lnTo>
                  <a:pt x="3253" y="0"/>
                </a:lnTo>
                <a:lnTo>
                  <a:pt x="0" y="2688"/>
                </a:lnTo>
                <a:lnTo>
                  <a:pt x="3840" y="3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7" name="Freeform 25"/>
          <p:cNvSpPr/>
          <p:nvPr/>
        </p:nvSpPr>
        <p:spPr bwMode="auto">
          <a:xfrm>
            <a:off x="6096000" y="0"/>
            <a:ext cx="4035425" cy="4267200"/>
          </a:xfrm>
          <a:custGeom>
            <a:avLst/>
            <a:gdLst>
              <a:gd name="T0" fmla="*/ 2542 w 2542"/>
              <a:gd name="T1" fmla="*/ 0 h 2688"/>
              <a:gd name="T2" fmla="*/ 1867 w 2542"/>
              <a:gd name="T3" fmla="*/ 0 h 2688"/>
              <a:gd name="T4" fmla="*/ 0 w 2542"/>
              <a:gd name="T5" fmla="*/ 2688 h 2688"/>
              <a:gd name="T6" fmla="*/ 2542 w 2542"/>
              <a:gd name="T7" fmla="*/ 0 h 2688"/>
            </a:gdLst>
            <a:ahLst/>
            <a:cxnLst>
              <a:cxn ang="0">
                <a:pos x="T0" y="T1"/>
              </a:cxn>
              <a:cxn ang="0">
                <a:pos x="T2" y="T3"/>
              </a:cxn>
              <a:cxn ang="0">
                <a:pos x="T4" y="T5"/>
              </a:cxn>
              <a:cxn ang="0">
                <a:pos x="T6" y="T7"/>
              </a:cxn>
            </a:cxnLst>
            <a:rect l="0" t="0" r="r" b="b"/>
            <a:pathLst>
              <a:path w="2542" h="2688">
                <a:moveTo>
                  <a:pt x="2542" y="0"/>
                </a:moveTo>
                <a:lnTo>
                  <a:pt x="1867" y="0"/>
                </a:lnTo>
                <a:lnTo>
                  <a:pt x="0" y="2688"/>
                </a:lnTo>
                <a:lnTo>
                  <a:pt x="2542"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8" name="Freeform 26"/>
          <p:cNvSpPr/>
          <p:nvPr/>
        </p:nvSpPr>
        <p:spPr bwMode="auto">
          <a:xfrm>
            <a:off x="6096000" y="0"/>
            <a:ext cx="4035425" cy="4267200"/>
          </a:xfrm>
          <a:custGeom>
            <a:avLst/>
            <a:gdLst>
              <a:gd name="T0" fmla="*/ 2542 w 2542"/>
              <a:gd name="T1" fmla="*/ 0 h 2688"/>
              <a:gd name="T2" fmla="*/ 1867 w 2542"/>
              <a:gd name="T3" fmla="*/ 0 h 2688"/>
              <a:gd name="T4" fmla="*/ 0 w 2542"/>
              <a:gd name="T5" fmla="*/ 2688 h 2688"/>
              <a:gd name="T6" fmla="*/ 2542 w 2542"/>
              <a:gd name="T7" fmla="*/ 0 h 2688"/>
            </a:gdLst>
            <a:ahLst/>
            <a:cxnLst>
              <a:cxn ang="0">
                <a:pos x="T0" y="T1"/>
              </a:cxn>
              <a:cxn ang="0">
                <a:pos x="T2" y="T3"/>
              </a:cxn>
              <a:cxn ang="0">
                <a:pos x="T4" y="T5"/>
              </a:cxn>
              <a:cxn ang="0">
                <a:pos x="T6" y="T7"/>
              </a:cxn>
            </a:cxnLst>
            <a:rect l="0" t="0" r="r" b="b"/>
            <a:pathLst>
              <a:path w="2542" h="2688">
                <a:moveTo>
                  <a:pt x="2542" y="0"/>
                </a:moveTo>
                <a:lnTo>
                  <a:pt x="1867" y="0"/>
                </a:lnTo>
                <a:lnTo>
                  <a:pt x="0" y="2688"/>
                </a:lnTo>
                <a:lnTo>
                  <a:pt x="25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1" name="Freeform 27"/>
          <p:cNvSpPr/>
          <p:nvPr/>
        </p:nvSpPr>
        <p:spPr bwMode="auto">
          <a:xfrm>
            <a:off x="6096000" y="0"/>
            <a:ext cx="2243138" cy="4267200"/>
          </a:xfrm>
          <a:custGeom>
            <a:avLst/>
            <a:gdLst>
              <a:gd name="T0" fmla="*/ 1413 w 1413"/>
              <a:gd name="T1" fmla="*/ 0 h 2688"/>
              <a:gd name="T2" fmla="*/ 933 w 1413"/>
              <a:gd name="T3" fmla="*/ 0 h 2688"/>
              <a:gd name="T4" fmla="*/ 0 w 1413"/>
              <a:gd name="T5" fmla="*/ 2688 h 2688"/>
              <a:gd name="T6" fmla="*/ 1413 w 1413"/>
              <a:gd name="T7" fmla="*/ 0 h 2688"/>
            </a:gdLst>
            <a:ahLst/>
            <a:cxnLst>
              <a:cxn ang="0">
                <a:pos x="T0" y="T1"/>
              </a:cxn>
              <a:cxn ang="0">
                <a:pos x="T2" y="T3"/>
              </a:cxn>
              <a:cxn ang="0">
                <a:pos x="T4" y="T5"/>
              </a:cxn>
              <a:cxn ang="0">
                <a:pos x="T6" y="T7"/>
              </a:cxn>
            </a:cxnLst>
            <a:rect l="0" t="0" r="r" b="b"/>
            <a:pathLst>
              <a:path w="1413" h="2688">
                <a:moveTo>
                  <a:pt x="1413" y="0"/>
                </a:moveTo>
                <a:lnTo>
                  <a:pt x="933" y="0"/>
                </a:lnTo>
                <a:lnTo>
                  <a:pt x="0" y="2688"/>
                </a:lnTo>
                <a:lnTo>
                  <a:pt x="1413"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2" name="Freeform 28"/>
          <p:cNvSpPr/>
          <p:nvPr/>
        </p:nvSpPr>
        <p:spPr bwMode="auto">
          <a:xfrm>
            <a:off x="6096000" y="0"/>
            <a:ext cx="2243138" cy="4267200"/>
          </a:xfrm>
          <a:custGeom>
            <a:avLst/>
            <a:gdLst>
              <a:gd name="T0" fmla="*/ 1413 w 1413"/>
              <a:gd name="T1" fmla="*/ 0 h 2688"/>
              <a:gd name="T2" fmla="*/ 933 w 1413"/>
              <a:gd name="T3" fmla="*/ 0 h 2688"/>
              <a:gd name="T4" fmla="*/ 0 w 1413"/>
              <a:gd name="T5" fmla="*/ 2688 h 2688"/>
              <a:gd name="T6" fmla="*/ 1413 w 1413"/>
              <a:gd name="T7" fmla="*/ 0 h 2688"/>
            </a:gdLst>
            <a:ahLst/>
            <a:cxnLst>
              <a:cxn ang="0">
                <a:pos x="T0" y="T1"/>
              </a:cxn>
              <a:cxn ang="0">
                <a:pos x="T2" y="T3"/>
              </a:cxn>
              <a:cxn ang="0">
                <a:pos x="T4" y="T5"/>
              </a:cxn>
              <a:cxn ang="0">
                <a:pos x="T6" y="T7"/>
              </a:cxn>
            </a:cxnLst>
            <a:rect l="0" t="0" r="r" b="b"/>
            <a:pathLst>
              <a:path w="1413" h="2688">
                <a:moveTo>
                  <a:pt x="1413" y="0"/>
                </a:moveTo>
                <a:lnTo>
                  <a:pt x="933" y="0"/>
                </a:lnTo>
                <a:lnTo>
                  <a:pt x="0" y="2688"/>
                </a:lnTo>
                <a:lnTo>
                  <a:pt x="14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3" name="Freeform 29"/>
          <p:cNvSpPr/>
          <p:nvPr/>
        </p:nvSpPr>
        <p:spPr bwMode="auto">
          <a:xfrm>
            <a:off x="6096000" y="0"/>
            <a:ext cx="917575" cy="4267200"/>
          </a:xfrm>
          <a:custGeom>
            <a:avLst/>
            <a:gdLst>
              <a:gd name="T0" fmla="*/ 578 w 578"/>
              <a:gd name="T1" fmla="*/ 0 h 2688"/>
              <a:gd name="T2" fmla="*/ 169 w 578"/>
              <a:gd name="T3" fmla="*/ 0 h 2688"/>
              <a:gd name="T4" fmla="*/ 0 w 578"/>
              <a:gd name="T5" fmla="*/ 2688 h 2688"/>
              <a:gd name="T6" fmla="*/ 578 w 578"/>
              <a:gd name="T7" fmla="*/ 0 h 2688"/>
            </a:gdLst>
            <a:ahLst/>
            <a:cxnLst>
              <a:cxn ang="0">
                <a:pos x="T0" y="T1"/>
              </a:cxn>
              <a:cxn ang="0">
                <a:pos x="T2" y="T3"/>
              </a:cxn>
              <a:cxn ang="0">
                <a:pos x="T4" y="T5"/>
              </a:cxn>
              <a:cxn ang="0">
                <a:pos x="T6" y="T7"/>
              </a:cxn>
            </a:cxnLst>
            <a:rect l="0" t="0" r="r" b="b"/>
            <a:pathLst>
              <a:path w="578" h="2688">
                <a:moveTo>
                  <a:pt x="578" y="0"/>
                </a:moveTo>
                <a:lnTo>
                  <a:pt x="169" y="0"/>
                </a:lnTo>
                <a:lnTo>
                  <a:pt x="0" y="2688"/>
                </a:lnTo>
                <a:lnTo>
                  <a:pt x="578"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4" name="Freeform 30"/>
          <p:cNvSpPr/>
          <p:nvPr/>
        </p:nvSpPr>
        <p:spPr bwMode="auto">
          <a:xfrm>
            <a:off x="6096000" y="0"/>
            <a:ext cx="917575" cy="4267200"/>
          </a:xfrm>
          <a:custGeom>
            <a:avLst/>
            <a:gdLst>
              <a:gd name="T0" fmla="*/ 578 w 578"/>
              <a:gd name="T1" fmla="*/ 0 h 2688"/>
              <a:gd name="T2" fmla="*/ 169 w 578"/>
              <a:gd name="T3" fmla="*/ 0 h 2688"/>
              <a:gd name="T4" fmla="*/ 0 w 578"/>
              <a:gd name="T5" fmla="*/ 2688 h 2688"/>
              <a:gd name="T6" fmla="*/ 578 w 578"/>
              <a:gd name="T7" fmla="*/ 0 h 2688"/>
            </a:gdLst>
            <a:ahLst/>
            <a:cxnLst>
              <a:cxn ang="0">
                <a:pos x="T0" y="T1"/>
              </a:cxn>
              <a:cxn ang="0">
                <a:pos x="T2" y="T3"/>
              </a:cxn>
              <a:cxn ang="0">
                <a:pos x="T4" y="T5"/>
              </a:cxn>
              <a:cxn ang="0">
                <a:pos x="T6" y="T7"/>
              </a:cxn>
            </a:cxnLst>
            <a:rect l="0" t="0" r="r" b="b"/>
            <a:pathLst>
              <a:path w="578" h="2688">
                <a:moveTo>
                  <a:pt x="578" y="0"/>
                </a:moveTo>
                <a:lnTo>
                  <a:pt x="169" y="0"/>
                </a:lnTo>
                <a:lnTo>
                  <a:pt x="0" y="2688"/>
                </a:lnTo>
                <a:lnTo>
                  <a:pt x="5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5" name="Freeform 31"/>
          <p:cNvSpPr/>
          <p:nvPr/>
        </p:nvSpPr>
        <p:spPr bwMode="auto">
          <a:xfrm>
            <a:off x="5178425" y="0"/>
            <a:ext cx="917575" cy="4267200"/>
          </a:xfrm>
          <a:custGeom>
            <a:avLst/>
            <a:gdLst>
              <a:gd name="T0" fmla="*/ 409 w 578"/>
              <a:gd name="T1" fmla="*/ 0 h 2688"/>
              <a:gd name="T2" fmla="*/ 0 w 578"/>
              <a:gd name="T3" fmla="*/ 0 h 2688"/>
              <a:gd name="T4" fmla="*/ 578 w 578"/>
              <a:gd name="T5" fmla="*/ 2688 h 2688"/>
              <a:gd name="T6" fmla="*/ 409 w 578"/>
              <a:gd name="T7" fmla="*/ 0 h 2688"/>
            </a:gdLst>
            <a:ahLst/>
            <a:cxnLst>
              <a:cxn ang="0">
                <a:pos x="T0" y="T1"/>
              </a:cxn>
              <a:cxn ang="0">
                <a:pos x="T2" y="T3"/>
              </a:cxn>
              <a:cxn ang="0">
                <a:pos x="T4" y="T5"/>
              </a:cxn>
              <a:cxn ang="0">
                <a:pos x="T6" y="T7"/>
              </a:cxn>
            </a:cxnLst>
            <a:rect l="0" t="0" r="r" b="b"/>
            <a:pathLst>
              <a:path w="578" h="2688">
                <a:moveTo>
                  <a:pt x="409" y="0"/>
                </a:moveTo>
                <a:lnTo>
                  <a:pt x="0" y="0"/>
                </a:lnTo>
                <a:lnTo>
                  <a:pt x="578" y="2688"/>
                </a:lnTo>
                <a:lnTo>
                  <a:pt x="409"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6" name="Freeform 32"/>
          <p:cNvSpPr/>
          <p:nvPr/>
        </p:nvSpPr>
        <p:spPr bwMode="auto">
          <a:xfrm>
            <a:off x="5178425" y="0"/>
            <a:ext cx="917575" cy="4267200"/>
          </a:xfrm>
          <a:custGeom>
            <a:avLst/>
            <a:gdLst>
              <a:gd name="T0" fmla="*/ 409 w 578"/>
              <a:gd name="T1" fmla="*/ 0 h 2688"/>
              <a:gd name="T2" fmla="*/ 0 w 578"/>
              <a:gd name="T3" fmla="*/ 0 h 2688"/>
              <a:gd name="T4" fmla="*/ 578 w 578"/>
              <a:gd name="T5" fmla="*/ 2688 h 2688"/>
              <a:gd name="T6" fmla="*/ 409 w 578"/>
              <a:gd name="T7" fmla="*/ 0 h 2688"/>
            </a:gdLst>
            <a:ahLst/>
            <a:cxnLst>
              <a:cxn ang="0">
                <a:pos x="T0" y="T1"/>
              </a:cxn>
              <a:cxn ang="0">
                <a:pos x="T2" y="T3"/>
              </a:cxn>
              <a:cxn ang="0">
                <a:pos x="T4" y="T5"/>
              </a:cxn>
              <a:cxn ang="0">
                <a:pos x="T6" y="T7"/>
              </a:cxn>
            </a:cxnLst>
            <a:rect l="0" t="0" r="r" b="b"/>
            <a:pathLst>
              <a:path w="578" h="2688">
                <a:moveTo>
                  <a:pt x="409" y="0"/>
                </a:moveTo>
                <a:lnTo>
                  <a:pt x="0" y="0"/>
                </a:lnTo>
                <a:lnTo>
                  <a:pt x="578" y="2688"/>
                </a:lnTo>
                <a:lnTo>
                  <a:pt x="4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7" name="Freeform 33"/>
          <p:cNvSpPr/>
          <p:nvPr/>
        </p:nvSpPr>
        <p:spPr bwMode="auto">
          <a:xfrm>
            <a:off x="3852863" y="0"/>
            <a:ext cx="2243138" cy="4267200"/>
          </a:xfrm>
          <a:custGeom>
            <a:avLst/>
            <a:gdLst>
              <a:gd name="T0" fmla="*/ 480 w 1413"/>
              <a:gd name="T1" fmla="*/ 0 h 2688"/>
              <a:gd name="T2" fmla="*/ 0 w 1413"/>
              <a:gd name="T3" fmla="*/ 0 h 2688"/>
              <a:gd name="T4" fmla="*/ 1413 w 1413"/>
              <a:gd name="T5" fmla="*/ 2688 h 2688"/>
              <a:gd name="T6" fmla="*/ 480 w 1413"/>
              <a:gd name="T7" fmla="*/ 0 h 2688"/>
            </a:gdLst>
            <a:ahLst/>
            <a:cxnLst>
              <a:cxn ang="0">
                <a:pos x="T0" y="T1"/>
              </a:cxn>
              <a:cxn ang="0">
                <a:pos x="T2" y="T3"/>
              </a:cxn>
              <a:cxn ang="0">
                <a:pos x="T4" y="T5"/>
              </a:cxn>
              <a:cxn ang="0">
                <a:pos x="T6" y="T7"/>
              </a:cxn>
            </a:cxnLst>
            <a:rect l="0" t="0" r="r" b="b"/>
            <a:pathLst>
              <a:path w="1413" h="2688">
                <a:moveTo>
                  <a:pt x="480" y="0"/>
                </a:moveTo>
                <a:lnTo>
                  <a:pt x="0" y="0"/>
                </a:lnTo>
                <a:lnTo>
                  <a:pt x="1413" y="2688"/>
                </a:lnTo>
                <a:lnTo>
                  <a:pt x="480"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8" name="Freeform 34"/>
          <p:cNvSpPr/>
          <p:nvPr/>
        </p:nvSpPr>
        <p:spPr bwMode="auto">
          <a:xfrm>
            <a:off x="3852863" y="0"/>
            <a:ext cx="2243138" cy="4267200"/>
          </a:xfrm>
          <a:custGeom>
            <a:avLst/>
            <a:gdLst>
              <a:gd name="T0" fmla="*/ 480 w 1413"/>
              <a:gd name="T1" fmla="*/ 0 h 2688"/>
              <a:gd name="T2" fmla="*/ 0 w 1413"/>
              <a:gd name="T3" fmla="*/ 0 h 2688"/>
              <a:gd name="T4" fmla="*/ 1413 w 1413"/>
              <a:gd name="T5" fmla="*/ 2688 h 2688"/>
              <a:gd name="T6" fmla="*/ 480 w 1413"/>
              <a:gd name="T7" fmla="*/ 0 h 2688"/>
            </a:gdLst>
            <a:ahLst/>
            <a:cxnLst>
              <a:cxn ang="0">
                <a:pos x="T0" y="T1"/>
              </a:cxn>
              <a:cxn ang="0">
                <a:pos x="T2" y="T3"/>
              </a:cxn>
              <a:cxn ang="0">
                <a:pos x="T4" y="T5"/>
              </a:cxn>
              <a:cxn ang="0">
                <a:pos x="T6" y="T7"/>
              </a:cxn>
            </a:cxnLst>
            <a:rect l="0" t="0" r="r" b="b"/>
            <a:pathLst>
              <a:path w="1413" h="2688">
                <a:moveTo>
                  <a:pt x="480" y="0"/>
                </a:moveTo>
                <a:lnTo>
                  <a:pt x="0" y="0"/>
                </a:lnTo>
                <a:lnTo>
                  <a:pt x="1413" y="2688"/>
                </a:lnTo>
                <a:lnTo>
                  <a:pt x="4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9" name="Freeform 35"/>
          <p:cNvSpPr/>
          <p:nvPr/>
        </p:nvSpPr>
        <p:spPr bwMode="auto">
          <a:xfrm>
            <a:off x="2060575" y="0"/>
            <a:ext cx="4035425" cy="4267200"/>
          </a:xfrm>
          <a:custGeom>
            <a:avLst/>
            <a:gdLst>
              <a:gd name="T0" fmla="*/ 675 w 2542"/>
              <a:gd name="T1" fmla="*/ 0 h 2688"/>
              <a:gd name="T2" fmla="*/ 0 w 2542"/>
              <a:gd name="T3" fmla="*/ 0 h 2688"/>
              <a:gd name="T4" fmla="*/ 2542 w 2542"/>
              <a:gd name="T5" fmla="*/ 2688 h 2688"/>
              <a:gd name="T6" fmla="*/ 675 w 2542"/>
              <a:gd name="T7" fmla="*/ 0 h 2688"/>
            </a:gdLst>
            <a:ahLst/>
            <a:cxnLst>
              <a:cxn ang="0">
                <a:pos x="T0" y="T1"/>
              </a:cxn>
              <a:cxn ang="0">
                <a:pos x="T2" y="T3"/>
              </a:cxn>
              <a:cxn ang="0">
                <a:pos x="T4" y="T5"/>
              </a:cxn>
              <a:cxn ang="0">
                <a:pos x="T6" y="T7"/>
              </a:cxn>
            </a:cxnLst>
            <a:rect l="0" t="0" r="r" b="b"/>
            <a:pathLst>
              <a:path w="2542" h="2688">
                <a:moveTo>
                  <a:pt x="675" y="0"/>
                </a:moveTo>
                <a:lnTo>
                  <a:pt x="0" y="0"/>
                </a:lnTo>
                <a:lnTo>
                  <a:pt x="2542" y="2688"/>
                </a:lnTo>
                <a:lnTo>
                  <a:pt x="675"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0" name="Freeform 36"/>
          <p:cNvSpPr/>
          <p:nvPr/>
        </p:nvSpPr>
        <p:spPr bwMode="auto">
          <a:xfrm>
            <a:off x="2060575" y="0"/>
            <a:ext cx="4035425" cy="4267200"/>
          </a:xfrm>
          <a:custGeom>
            <a:avLst/>
            <a:gdLst>
              <a:gd name="T0" fmla="*/ 675 w 2542"/>
              <a:gd name="T1" fmla="*/ 0 h 2688"/>
              <a:gd name="T2" fmla="*/ 0 w 2542"/>
              <a:gd name="T3" fmla="*/ 0 h 2688"/>
              <a:gd name="T4" fmla="*/ 2542 w 2542"/>
              <a:gd name="T5" fmla="*/ 2688 h 2688"/>
              <a:gd name="T6" fmla="*/ 675 w 2542"/>
              <a:gd name="T7" fmla="*/ 0 h 2688"/>
            </a:gdLst>
            <a:ahLst/>
            <a:cxnLst>
              <a:cxn ang="0">
                <a:pos x="T0" y="T1"/>
              </a:cxn>
              <a:cxn ang="0">
                <a:pos x="T2" y="T3"/>
              </a:cxn>
              <a:cxn ang="0">
                <a:pos x="T4" y="T5"/>
              </a:cxn>
              <a:cxn ang="0">
                <a:pos x="T6" y="T7"/>
              </a:cxn>
            </a:cxnLst>
            <a:rect l="0" t="0" r="r" b="b"/>
            <a:pathLst>
              <a:path w="2542" h="2688">
                <a:moveTo>
                  <a:pt x="675" y="0"/>
                </a:moveTo>
                <a:lnTo>
                  <a:pt x="0" y="0"/>
                </a:lnTo>
                <a:lnTo>
                  <a:pt x="2542" y="2688"/>
                </a:lnTo>
                <a:lnTo>
                  <a:pt x="6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1" name="Freeform 37"/>
          <p:cNvSpPr/>
          <p:nvPr/>
        </p:nvSpPr>
        <p:spPr bwMode="auto">
          <a:xfrm>
            <a:off x="0" y="0"/>
            <a:ext cx="6096000" cy="4267200"/>
          </a:xfrm>
          <a:custGeom>
            <a:avLst/>
            <a:gdLst>
              <a:gd name="T0" fmla="*/ 587 w 3840"/>
              <a:gd name="T1" fmla="*/ 0 h 2688"/>
              <a:gd name="T2" fmla="*/ 0 w 3840"/>
              <a:gd name="T3" fmla="*/ 0 h 2688"/>
              <a:gd name="T4" fmla="*/ 0 w 3840"/>
              <a:gd name="T5" fmla="*/ 383 h 2688"/>
              <a:gd name="T6" fmla="*/ 3840 w 3840"/>
              <a:gd name="T7" fmla="*/ 2688 h 2688"/>
              <a:gd name="T8" fmla="*/ 587 w 3840"/>
              <a:gd name="T9" fmla="*/ 0 h 2688"/>
            </a:gdLst>
            <a:ahLst/>
            <a:cxnLst>
              <a:cxn ang="0">
                <a:pos x="T0" y="T1"/>
              </a:cxn>
              <a:cxn ang="0">
                <a:pos x="T2" y="T3"/>
              </a:cxn>
              <a:cxn ang="0">
                <a:pos x="T4" y="T5"/>
              </a:cxn>
              <a:cxn ang="0">
                <a:pos x="T6" y="T7"/>
              </a:cxn>
              <a:cxn ang="0">
                <a:pos x="T8" y="T9"/>
              </a:cxn>
            </a:cxnLst>
            <a:rect l="0" t="0" r="r" b="b"/>
            <a:pathLst>
              <a:path w="3840" h="2688">
                <a:moveTo>
                  <a:pt x="587" y="0"/>
                </a:moveTo>
                <a:lnTo>
                  <a:pt x="0" y="0"/>
                </a:lnTo>
                <a:lnTo>
                  <a:pt x="0" y="383"/>
                </a:lnTo>
                <a:lnTo>
                  <a:pt x="3840" y="2688"/>
                </a:lnTo>
                <a:lnTo>
                  <a:pt x="587"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2" name="Freeform 38"/>
          <p:cNvSpPr/>
          <p:nvPr/>
        </p:nvSpPr>
        <p:spPr bwMode="auto">
          <a:xfrm>
            <a:off x="0" y="0"/>
            <a:ext cx="6096000" cy="4267200"/>
          </a:xfrm>
          <a:custGeom>
            <a:avLst/>
            <a:gdLst>
              <a:gd name="T0" fmla="*/ 587 w 3840"/>
              <a:gd name="T1" fmla="*/ 0 h 2688"/>
              <a:gd name="T2" fmla="*/ 0 w 3840"/>
              <a:gd name="T3" fmla="*/ 0 h 2688"/>
              <a:gd name="T4" fmla="*/ 0 w 3840"/>
              <a:gd name="T5" fmla="*/ 383 h 2688"/>
              <a:gd name="T6" fmla="*/ 3840 w 3840"/>
              <a:gd name="T7" fmla="*/ 2688 h 2688"/>
              <a:gd name="T8" fmla="*/ 587 w 3840"/>
              <a:gd name="T9" fmla="*/ 0 h 2688"/>
            </a:gdLst>
            <a:ahLst/>
            <a:cxnLst>
              <a:cxn ang="0">
                <a:pos x="T0" y="T1"/>
              </a:cxn>
              <a:cxn ang="0">
                <a:pos x="T2" y="T3"/>
              </a:cxn>
              <a:cxn ang="0">
                <a:pos x="T4" y="T5"/>
              </a:cxn>
              <a:cxn ang="0">
                <a:pos x="T6" y="T7"/>
              </a:cxn>
              <a:cxn ang="0">
                <a:pos x="T8" y="T9"/>
              </a:cxn>
            </a:cxnLst>
            <a:rect l="0" t="0" r="r" b="b"/>
            <a:pathLst>
              <a:path w="3840" h="2688">
                <a:moveTo>
                  <a:pt x="587" y="0"/>
                </a:moveTo>
                <a:lnTo>
                  <a:pt x="0" y="0"/>
                </a:lnTo>
                <a:lnTo>
                  <a:pt x="0" y="383"/>
                </a:lnTo>
                <a:lnTo>
                  <a:pt x="3840" y="2688"/>
                </a:lnTo>
                <a:lnTo>
                  <a:pt x="5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3" name="Freeform 39"/>
          <p:cNvSpPr/>
          <p:nvPr/>
        </p:nvSpPr>
        <p:spPr bwMode="auto">
          <a:xfrm>
            <a:off x="0" y="1568450"/>
            <a:ext cx="6096000" cy="2698750"/>
          </a:xfrm>
          <a:custGeom>
            <a:avLst/>
            <a:gdLst>
              <a:gd name="T0" fmla="*/ 0 w 3840"/>
              <a:gd name="T1" fmla="*/ 0 h 1700"/>
              <a:gd name="T2" fmla="*/ 0 w 3840"/>
              <a:gd name="T3" fmla="*/ 650 h 1700"/>
              <a:gd name="T4" fmla="*/ 3840 w 3840"/>
              <a:gd name="T5" fmla="*/ 1700 h 1700"/>
              <a:gd name="T6" fmla="*/ 0 w 3840"/>
              <a:gd name="T7" fmla="*/ 0 h 1700"/>
            </a:gdLst>
            <a:ahLst/>
            <a:cxnLst>
              <a:cxn ang="0">
                <a:pos x="T0" y="T1"/>
              </a:cxn>
              <a:cxn ang="0">
                <a:pos x="T2" y="T3"/>
              </a:cxn>
              <a:cxn ang="0">
                <a:pos x="T4" y="T5"/>
              </a:cxn>
              <a:cxn ang="0">
                <a:pos x="T6" y="T7"/>
              </a:cxn>
            </a:cxnLst>
            <a:rect l="0" t="0" r="r" b="b"/>
            <a:pathLst>
              <a:path w="3840" h="1700">
                <a:moveTo>
                  <a:pt x="0" y="0"/>
                </a:moveTo>
                <a:lnTo>
                  <a:pt x="0" y="650"/>
                </a:lnTo>
                <a:lnTo>
                  <a:pt x="3840" y="1700"/>
                </a:lnTo>
                <a:lnTo>
                  <a:pt x="0" y="0"/>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4" name="Freeform 40"/>
          <p:cNvSpPr/>
          <p:nvPr/>
        </p:nvSpPr>
        <p:spPr bwMode="auto">
          <a:xfrm>
            <a:off x="0" y="1568450"/>
            <a:ext cx="6096000" cy="2698750"/>
          </a:xfrm>
          <a:custGeom>
            <a:avLst/>
            <a:gdLst>
              <a:gd name="T0" fmla="*/ 0 w 3840"/>
              <a:gd name="T1" fmla="*/ 0 h 1700"/>
              <a:gd name="T2" fmla="*/ 0 w 3840"/>
              <a:gd name="T3" fmla="*/ 650 h 1700"/>
              <a:gd name="T4" fmla="*/ 3840 w 3840"/>
              <a:gd name="T5" fmla="*/ 1700 h 1700"/>
              <a:gd name="T6" fmla="*/ 0 w 3840"/>
              <a:gd name="T7" fmla="*/ 0 h 1700"/>
            </a:gdLst>
            <a:ahLst/>
            <a:cxnLst>
              <a:cxn ang="0">
                <a:pos x="T0" y="T1"/>
              </a:cxn>
              <a:cxn ang="0">
                <a:pos x="T2" y="T3"/>
              </a:cxn>
              <a:cxn ang="0">
                <a:pos x="T4" y="T5"/>
              </a:cxn>
              <a:cxn ang="0">
                <a:pos x="T6" y="T7"/>
              </a:cxn>
            </a:cxnLst>
            <a:rect l="0" t="0" r="r" b="b"/>
            <a:pathLst>
              <a:path w="3840" h="1700">
                <a:moveTo>
                  <a:pt x="0" y="0"/>
                </a:moveTo>
                <a:lnTo>
                  <a:pt x="0" y="650"/>
                </a:lnTo>
                <a:lnTo>
                  <a:pt x="3840" y="17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5" name="Freeform 41"/>
          <p:cNvSpPr/>
          <p:nvPr/>
        </p:nvSpPr>
        <p:spPr bwMode="auto">
          <a:xfrm>
            <a:off x="0" y="3390900"/>
            <a:ext cx="6096000" cy="919163"/>
          </a:xfrm>
          <a:custGeom>
            <a:avLst/>
            <a:gdLst>
              <a:gd name="T0" fmla="*/ 0 w 3840"/>
              <a:gd name="T1" fmla="*/ 0 h 579"/>
              <a:gd name="T2" fmla="*/ 0 w 3840"/>
              <a:gd name="T3" fmla="*/ 579 h 579"/>
              <a:gd name="T4" fmla="*/ 3840 w 3840"/>
              <a:gd name="T5" fmla="*/ 552 h 579"/>
              <a:gd name="T6" fmla="*/ 0 w 3840"/>
              <a:gd name="T7" fmla="*/ 0 h 579"/>
            </a:gdLst>
            <a:ahLst/>
            <a:cxnLst>
              <a:cxn ang="0">
                <a:pos x="T0" y="T1"/>
              </a:cxn>
              <a:cxn ang="0">
                <a:pos x="T2" y="T3"/>
              </a:cxn>
              <a:cxn ang="0">
                <a:pos x="T4" y="T5"/>
              </a:cxn>
              <a:cxn ang="0">
                <a:pos x="T6" y="T7"/>
              </a:cxn>
            </a:cxnLst>
            <a:rect l="0" t="0" r="r" b="b"/>
            <a:pathLst>
              <a:path w="3840" h="579">
                <a:moveTo>
                  <a:pt x="0" y="0"/>
                </a:moveTo>
                <a:lnTo>
                  <a:pt x="0" y="579"/>
                </a:lnTo>
                <a:lnTo>
                  <a:pt x="3840" y="552"/>
                </a:lnTo>
                <a:lnTo>
                  <a:pt x="0" y="0"/>
                </a:lnTo>
                <a:close/>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6" name="Freeform 42"/>
          <p:cNvSpPr/>
          <p:nvPr/>
        </p:nvSpPr>
        <p:spPr bwMode="auto">
          <a:xfrm>
            <a:off x="0" y="3390900"/>
            <a:ext cx="6096000" cy="919163"/>
          </a:xfrm>
          <a:custGeom>
            <a:avLst/>
            <a:gdLst>
              <a:gd name="T0" fmla="*/ 0 w 3840"/>
              <a:gd name="T1" fmla="*/ 0 h 579"/>
              <a:gd name="T2" fmla="*/ 0 w 3840"/>
              <a:gd name="T3" fmla="*/ 579 h 579"/>
              <a:gd name="T4" fmla="*/ 3840 w 3840"/>
              <a:gd name="T5" fmla="*/ 552 h 579"/>
              <a:gd name="T6" fmla="*/ 0 w 3840"/>
              <a:gd name="T7" fmla="*/ 0 h 579"/>
            </a:gdLst>
            <a:ahLst/>
            <a:cxnLst>
              <a:cxn ang="0">
                <a:pos x="T0" y="T1"/>
              </a:cxn>
              <a:cxn ang="0">
                <a:pos x="T2" y="T3"/>
              </a:cxn>
              <a:cxn ang="0">
                <a:pos x="T4" y="T5"/>
              </a:cxn>
              <a:cxn ang="0">
                <a:pos x="T6" y="T7"/>
              </a:cxn>
            </a:cxnLst>
            <a:rect l="0" t="0" r="r" b="b"/>
            <a:pathLst>
              <a:path w="3840" h="579">
                <a:moveTo>
                  <a:pt x="0" y="0"/>
                </a:moveTo>
                <a:lnTo>
                  <a:pt x="0" y="579"/>
                </a:lnTo>
                <a:lnTo>
                  <a:pt x="3840" y="55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7" name="Freeform 43"/>
          <p:cNvSpPr/>
          <p:nvPr/>
        </p:nvSpPr>
        <p:spPr bwMode="auto">
          <a:xfrm>
            <a:off x="0" y="4267200"/>
            <a:ext cx="6096000" cy="1752600"/>
          </a:xfrm>
          <a:custGeom>
            <a:avLst/>
            <a:gdLst>
              <a:gd name="T0" fmla="*/ 0 w 3840"/>
              <a:gd name="T1" fmla="*/ 499 h 1104"/>
              <a:gd name="T2" fmla="*/ 0 w 3840"/>
              <a:gd name="T3" fmla="*/ 1104 h 1104"/>
              <a:gd name="T4" fmla="*/ 3840 w 3840"/>
              <a:gd name="T5" fmla="*/ 0 h 1104"/>
              <a:gd name="T6" fmla="*/ 0 w 3840"/>
              <a:gd name="T7" fmla="*/ 499 h 1104"/>
            </a:gdLst>
            <a:ahLst/>
            <a:cxnLst>
              <a:cxn ang="0">
                <a:pos x="T0" y="T1"/>
              </a:cxn>
              <a:cxn ang="0">
                <a:pos x="T2" y="T3"/>
              </a:cxn>
              <a:cxn ang="0">
                <a:pos x="T4" y="T5"/>
              </a:cxn>
              <a:cxn ang="0">
                <a:pos x="T6" y="T7"/>
              </a:cxn>
            </a:cxnLst>
            <a:rect l="0" t="0" r="r" b="b"/>
            <a:pathLst>
              <a:path w="3840" h="1104">
                <a:moveTo>
                  <a:pt x="0" y="499"/>
                </a:moveTo>
                <a:lnTo>
                  <a:pt x="0" y="1104"/>
                </a:lnTo>
                <a:lnTo>
                  <a:pt x="3840" y="0"/>
                </a:lnTo>
                <a:lnTo>
                  <a:pt x="0" y="499"/>
                </a:lnTo>
                <a:close/>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8" name="Freeform 44"/>
          <p:cNvSpPr/>
          <p:nvPr/>
        </p:nvSpPr>
        <p:spPr bwMode="auto">
          <a:xfrm>
            <a:off x="0" y="4267200"/>
            <a:ext cx="6096000" cy="1752600"/>
          </a:xfrm>
          <a:custGeom>
            <a:avLst/>
            <a:gdLst>
              <a:gd name="T0" fmla="*/ 0 w 3840"/>
              <a:gd name="T1" fmla="*/ 499 h 1104"/>
              <a:gd name="T2" fmla="*/ 0 w 3840"/>
              <a:gd name="T3" fmla="*/ 1104 h 1104"/>
              <a:gd name="T4" fmla="*/ 3840 w 3840"/>
              <a:gd name="T5" fmla="*/ 0 h 1104"/>
              <a:gd name="T6" fmla="*/ 0 w 3840"/>
              <a:gd name="T7" fmla="*/ 499 h 1104"/>
            </a:gdLst>
            <a:ahLst/>
            <a:cxnLst>
              <a:cxn ang="0">
                <a:pos x="T0" y="T1"/>
              </a:cxn>
              <a:cxn ang="0">
                <a:pos x="T2" y="T3"/>
              </a:cxn>
              <a:cxn ang="0">
                <a:pos x="T4" y="T5"/>
              </a:cxn>
              <a:cxn ang="0">
                <a:pos x="T6" y="T7"/>
              </a:cxn>
            </a:cxnLst>
            <a:rect l="0" t="0" r="r" b="b"/>
            <a:pathLst>
              <a:path w="3840" h="1104">
                <a:moveTo>
                  <a:pt x="0" y="499"/>
                </a:moveTo>
                <a:lnTo>
                  <a:pt x="0" y="1104"/>
                </a:lnTo>
                <a:lnTo>
                  <a:pt x="3840" y="0"/>
                </a:lnTo>
                <a:lnTo>
                  <a:pt x="0" y="4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0" name="Freeform 46"/>
          <p:cNvSpPr/>
          <p:nvPr/>
        </p:nvSpPr>
        <p:spPr bwMode="auto">
          <a:xfrm>
            <a:off x="0" y="4267200"/>
            <a:ext cx="6096000" cy="3773488"/>
          </a:xfrm>
          <a:custGeom>
            <a:avLst/>
            <a:gdLst>
              <a:gd name="T0" fmla="*/ 0 w 3840"/>
              <a:gd name="T1" fmla="*/ 1638 h 2377"/>
              <a:gd name="T2" fmla="*/ 0 w 3840"/>
              <a:gd name="T3" fmla="*/ 2377 h 2377"/>
              <a:gd name="T4" fmla="*/ 3840 w 3840"/>
              <a:gd name="T5" fmla="*/ 0 h 2377"/>
              <a:gd name="T6" fmla="*/ 0 w 3840"/>
              <a:gd name="T7" fmla="*/ 1638 h 2377"/>
            </a:gdLst>
            <a:ahLst/>
            <a:cxnLst>
              <a:cxn ang="0">
                <a:pos x="T0" y="T1"/>
              </a:cxn>
              <a:cxn ang="0">
                <a:pos x="T2" y="T3"/>
              </a:cxn>
              <a:cxn ang="0">
                <a:pos x="T4" y="T5"/>
              </a:cxn>
              <a:cxn ang="0">
                <a:pos x="T6" y="T7"/>
              </a:cxn>
            </a:cxnLst>
            <a:rect l="0" t="0" r="r" b="b"/>
            <a:pathLst>
              <a:path w="3840" h="2377">
                <a:moveTo>
                  <a:pt x="0" y="1638"/>
                </a:moveTo>
                <a:lnTo>
                  <a:pt x="0" y="2377"/>
                </a:lnTo>
                <a:lnTo>
                  <a:pt x="3840" y="0"/>
                </a:lnTo>
                <a:lnTo>
                  <a:pt x="0" y="16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2" name="Freeform 48"/>
          <p:cNvSpPr/>
          <p:nvPr/>
        </p:nvSpPr>
        <p:spPr bwMode="auto">
          <a:xfrm>
            <a:off x="776288" y="4267200"/>
            <a:ext cx="5319713" cy="4283075"/>
          </a:xfrm>
          <a:custGeom>
            <a:avLst/>
            <a:gdLst>
              <a:gd name="T0" fmla="*/ 0 w 3351"/>
              <a:gd name="T1" fmla="*/ 2698 h 2698"/>
              <a:gd name="T2" fmla="*/ 871 w 3351"/>
              <a:gd name="T3" fmla="*/ 2698 h 2698"/>
              <a:gd name="T4" fmla="*/ 3351 w 3351"/>
              <a:gd name="T5" fmla="*/ 0 h 2698"/>
              <a:gd name="T6" fmla="*/ 0 w 3351"/>
              <a:gd name="T7" fmla="*/ 2698 h 2698"/>
            </a:gdLst>
            <a:ahLst/>
            <a:cxnLst>
              <a:cxn ang="0">
                <a:pos x="T0" y="T1"/>
              </a:cxn>
              <a:cxn ang="0">
                <a:pos x="T2" y="T3"/>
              </a:cxn>
              <a:cxn ang="0">
                <a:pos x="T4" y="T5"/>
              </a:cxn>
              <a:cxn ang="0">
                <a:pos x="T6" y="T7"/>
              </a:cxn>
            </a:cxnLst>
            <a:rect l="0" t="0" r="r" b="b"/>
            <a:pathLst>
              <a:path w="3351" h="2698">
                <a:moveTo>
                  <a:pt x="0" y="2698"/>
                </a:moveTo>
                <a:lnTo>
                  <a:pt x="871" y="2698"/>
                </a:lnTo>
                <a:lnTo>
                  <a:pt x="3351"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4" name="Freeform 50"/>
          <p:cNvSpPr/>
          <p:nvPr/>
        </p:nvSpPr>
        <p:spPr bwMode="auto">
          <a:xfrm>
            <a:off x="3033713" y="4267200"/>
            <a:ext cx="3062288" cy="4283075"/>
          </a:xfrm>
          <a:custGeom>
            <a:avLst/>
            <a:gdLst>
              <a:gd name="T0" fmla="*/ 0 w 1929"/>
              <a:gd name="T1" fmla="*/ 2698 h 2698"/>
              <a:gd name="T2" fmla="*/ 560 w 1929"/>
              <a:gd name="T3" fmla="*/ 2698 h 2698"/>
              <a:gd name="T4" fmla="*/ 1929 w 1929"/>
              <a:gd name="T5" fmla="*/ 0 h 2698"/>
              <a:gd name="T6" fmla="*/ 0 w 1929"/>
              <a:gd name="T7" fmla="*/ 2698 h 2698"/>
            </a:gdLst>
            <a:ahLst/>
            <a:cxnLst>
              <a:cxn ang="0">
                <a:pos x="T0" y="T1"/>
              </a:cxn>
              <a:cxn ang="0">
                <a:pos x="T2" y="T3"/>
              </a:cxn>
              <a:cxn ang="0">
                <a:pos x="T4" y="T5"/>
              </a:cxn>
              <a:cxn ang="0">
                <a:pos x="T6" y="T7"/>
              </a:cxn>
            </a:cxnLst>
            <a:rect l="0" t="0" r="r" b="b"/>
            <a:pathLst>
              <a:path w="1929" h="2698">
                <a:moveTo>
                  <a:pt x="0" y="2698"/>
                </a:moveTo>
                <a:lnTo>
                  <a:pt x="560" y="2698"/>
                </a:lnTo>
                <a:lnTo>
                  <a:pt x="1929"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7" name="Freeform 53"/>
          <p:cNvSpPr>
            <a:spLocks noEditPoints="1"/>
          </p:cNvSpPr>
          <p:nvPr/>
        </p:nvSpPr>
        <p:spPr bwMode="auto">
          <a:xfrm>
            <a:off x="0" y="0"/>
            <a:ext cx="12192000" cy="3702050"/>
          </a:xfrm>
          <a:custGeom>
            <a:avLst/>
            <a:gdLst>
              <a:gd name="T0" fmla="*/ 255 w 864"/>
              <a:gd name="T1" fmla="*/ 254 h 262"/>
              <a:gd name="T2" fmla="*/ 147 w 864"/>
              <a:gd name="T3" fmla="*/ 250 h 262"/>
              <a:gd name="T4" fmla="*/ 164 w 864"/>
              <a:gd name="T5" fmla="*/ 258 h 262"/>
              <a:gd name="T6" fmla="*/ 191 w 864"/>
              <a:gd name="T7" fmla="*/ 254 h 262"/>
              <a:gd name="T8" fmla="*/ 115 w 864"/>
              <a:gd name="T9" fmla="*/ 256 h 262"/>
              <a:gd name="T10" fmla="*/ 126 w 864"/>
              <a:gd name="T11" fmla="*/ 242 h 262"/>
              <a:gd name="T12" fmla="*/ 747 w 864"/>
              <a:gd name="T13" fmla="*/ 224 h 262"/>
              <a:gd name="T14" fmla="*/ 782 w 864"/>
              <a:gd name="T15" fmla="*/ 234 h 262"/>
              <a:gd name="T16" fmla="*/ 805 w 864"/>
              <a:gd name="T17" fmla="*/ 210 h 262"/>
              <a:gd name="T18" fmla="*/ 814 w 864"/>
              <a:gd name="T19" fmla="*/ 215 h 262"/>
              <a:gd name="T20" fmla="*/ 825 w 864"/>
              <a:gd name="T21" fmla="*/ 194 h 262"/>
              <a:gd name="T22" fmla="*/ 23 w 864"/>
              <a:gd name="T23" fmla="*/ 228 h 262"/>
              <a:gd name="T24" fmla="*/ 74 w 864"/>
              <a:gd name="T25" fmla="*/ 240 h 262"/>
              <a:gd name="T26" fmla="*/ 88 w 864"/>
              <a:gd name="T27" fmla="*/ 245 h 262"/>
              <a:gd name="T28" fmla="*/ 104 w 864"/>
              <a:gd name="T29" fmla="*/ 235 h 262"/>
              <a:gd name="T30" fmla="*/ 119 w 864"/>
              <a:gd name="T31" fmla="*/ 220 h 262"/>
              <a:gd name="T32" fmla="*/ 240 w 864"/>
              <a:gd name="T33" fmla="*/ 199 h 262"/>
              <a:gd name="T34" fmla="*/ 234 w 864"/>
              <a:gd name="T35" fmla="*/ 207 h 262"/>
              <a:gd name="T36" fmla="*/ 254 w 864"/>
              <a:gd name="T37" fmla="*/ 218 h 262"/>
              <a:gd name="T38" fmla="*/ 274 w 864"/>
              <a:gd name="T39" fmla="*/ 172 h 262"/>
              <a:gd name="T40" fmla="*/ 290 w 864"/>
              <a:gd name="T41" fmla="*/ 185 h 262"/>
              <a:gd name="T42" fmla="*/ 486 w 864"/>
              <a:gd name="T43" fmla="*/ 146 h 262"/>
              <a:gd name="T44" fmla="*/ 86 w 864"/>
              <a:gd name="T45" fmla="*/ 145 h 262"/>
              <a:gd name="T46" fmla="*/ 433 w 864"/>
              <a:gd name="T47" fmla="*/ 131 h 262"/>
              <a:gd name="T48" fmla="*/ 432 w 864"/>
              <a:gd name="T49" fmla="*/ 139 h 262"/>
              <a:gd name="T50" fmla="*/ 347 w 864"/>
              <a:gd name="T51" fmla="*/ 57 h 262"/>
              <a:gd name="T52" fmla="*/ 809 w 864"/>
              <a:gd name="T53" fmla="*/ 76 h 262"/>
              <a:gd name="T54" fmla="*/ 842 w 864"/>
              <a:gd name="T55" fmla="*/ 98 h 262"/>
              <a:gd name="T56" fmla="*/ 811 w 864"/>
              <a:gd name="T57" fmla="*/ 85 h 262"/>
              <a:gd name="T58" fmla="*/ 737 w 864"/>
              <a:gd name="T59" fmla="*/ 125 h 262"/>
              <a:gd name="T60" fmla="*/ 741 w 864"/>
              <a:gd name="T61" fmla="*/ 165 h 262"/>
              <a:gd name="T62" fmla="*/ 839 w 864"/>
              <a:gd name="T63" fmla="*/ 89 h 262"/>
              <a:gd name="T64" fmla="*/ 864 w 864"/>
              <a:gd name="T65" fmla="*/ 44 h 262"/>
              <a:gd name="T66" fmla="*/ 68 w 864"/>
              <a:gd name="T67" fmla="*/ 127 h 262"/>
              <a:gd name="T68" fmla="*/ 68 w 864"/>
              <a:gd name="T69" fmla="*/ 100 h 262"/>
              <a:gd name="T70" fmla="*/ 365 w 864"/>
              <a:gd name="T71" fmla="*/ 50 h 262"/>
              <a:gd name="T72" fmla="*/ 376 w 864"/>
              <a:gd name="T73" fmla="*/ 113 h 262"/>
              <a:gd name="T74" fmla="*/ 381 w 864"/>
              <a:gd name="T75" fmla="*/ 64 h 262"/>
              <a:gd name="T76" fmla="*/ 699 w 864"/>
              <a:gd name="T77" fmla="*/ 24 h 262"/>
              <a:gd name="T78" fmla="*/ 615 w 864"/>
              <a:gd name="T79" fmla="*/ 137 h 262"/>
              <a:gd name="T80" fmla="*/ 669 w 864"/>
              <a:gd name="T81" fmla="*/ 102 h 262"/>
              <a:gd name="T82" fmla="*/ 751 w 864"/>
              <a:gd name="T83" fmla="*/ 23 h 262"/>
              <a:gd name="T84" fmla="*/ 717 w 864"/>
              <a:gd name="T85" fmla="*/ 20 h 262"/>
              <a:gd name="T86" fmla="*/ 426 w 864"/>
              <a:gd name="T87" fmla="*/ 22 h 262"/>
              <a:gd name="T88" fmla="*/ 433 w 864"/>
              <a:gd name="T89" fmla="*/ 58 h 262"/>
              <a:gd name="T90" fmla="*/ 427 w 864"/>
              <a:gd name="T91" fmla="*/ 76 h 262"/>
              <a:gd name="T92" fmla="*/ 450 w 864"/>
              <a:gd name="T93" fmla="*/ 9 h 262"/>
              <a:gd name="T94" fmla="*/ 158 w 864"/>
              <a:gd name="T95" fmla="*/ 69 h 262"/>
              <a:gd name="T96" fmla="*/ 248 w 864"/>
              <a:gd name="T97" fmla="*/ 137 h 262"/>
              <a:gd name="T98" fmla="*/ 289 w 864"/>
              <a:gd name="T99" fmla="*/ 163 h 262"/>
              <a:gd name="T100" fmla="*/ 283 w 864"/>
              <a:gd name="T101" fmla="*/ 144 h 262"/>
              <a:gd name="T102" fmla="*/ 269 w 864"/>
              <a:gd name="T103" fmla="*/ 0 h 262"/>
              <a:gd name="T104" fmla="*/ 346 w 864"/>
              <a:gd name="T105" fmla="*/ 15 h 262"/>
              <a:gd name="T106" fmla="*/ 343 w 864"/>
              <a:gd name="T107" fmla="*/ 38 h 262"/>
              <a:gd name="T108" fmla="*/ 369 w 864"/>
              <a:gd name="T109" fmla="*/ 19 h 262"/>
              <a:gd name="T110" fmla="*/ 350 w 864"/>
              <a:gd name="T111" fmla="*/ 0 h 262"/>
              <a:gd name="T112" fmla="*/ 476 w 864"/>
              <a:gd name="T113" fmla="*/ 117 h 262"/>
              <a:gd name="T114" fmla="*/ 492 w 864"/>
              <a:gd name="T115" fmla="*/ 129 h 262"/>
              <a:gd name="T116" fmla="*/ 515 w 864"/>
              <a:gd name="T117" fmla="*/ 155 h 262"/>
              <a:gd name="T118" fmla="*/ 546 w 864"/>
              <a:gd name="T119" fmla="*/ 138 h 262"/>
              <a:gd name="T120" fmla="*/ 591 w 864"/>
              <a:gd name="T121" fmla="*/ 22 h 262"/>
              <a:gd name="T122" fmla="*/ 629 w 864"/>
              <a:gd name="T123" fmla="*/ 15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4" h="262">
                <a:moveTo>
                  <a:pt x="237" y="249"/>
                </a:moveTo>
                <a:cubicBezTo>
                  <a:pt x="238" y="250"/>
                  <a:pt x="238" y="252"/>
                  <a:pt x="237" y="253"/>
                </a:cubicBezTo>
                <a:cubicBezTo>
                  <a:pt x="234" y="257"/>
                  <a:pt x="236" y="260"/>
                  <a:pt x="241" y="260"/>
                </a:cubicBezTo>
                <a:cubicBezTo>
                  <a:pt x="242" y="260"/>
                  <a:pt x="243" y="260"/>
                  <a:pt x="244" y="260"/>
                </a:cubicBezTo>
                <a:cubicBezTo>
                  <a:pt x="246" y="259"/>
                  <a:pt x="248" y="259"/>
                  <a:pt x="251" y="259"/>
                </a:cubicBezTo>
                <a:cubicBezTo>
                  <a:pt x="251" y="259"/>
                  <a:pt x="252" y="259"/>
                  <a:pt x="253" y="259"/>
                </a:cubicBezTo>
                <a:cubicBezTo>
                  <a:pt x="254" y="257"/>
                  <a:pt x="255" y="255"/>
                  <a:pt x="255" y="254"/>
                </a:cubicBezTo>
                <a:cubicBezTo>
                  <a:pt x="237" y="249"/>
                  <a:pt x="237" y="249"/>
                  <a:pt x="237" y="249"/>
                </a:cubicBezTo>
                <a:moveTo>
                  <a:pt x="186" y="246"/>
                </a:moveTo>
                <a:cubicBezTo>
                  <a:pt x="185" y="246"/>
                  <a:pt x="183" y="246"/>
                  <a:pt x="182" y="247"/>
                </a:cubicBezTo>
                <a:cubicBezTo>
                  <a:pt x="179" y="248"/>
                  <a:pt x="177" y="250"/>
                  <a:pt x="174" y="252"/>
                </a:cubicBezTo>
                <a:cubicBezTo>
                  <a:pt x="171" y="254"/>
                  <a:pt x="170" y="255"/>
                  <a:pt x="168" y="255"/>
                </a:cubicBezTo>
                <a:cubicBezTo>
                  <a:pt x="166" y="255"/>
                  <a:pt x="164" y="254"/>
                  <a:pt x="161" y="252"/>
                </a:cubicBezTo>
                <a:cubicBezTo>
                  <a:pt x="159" y="251"/>
                  <a:pt x="152" y="250"/>
                  <a:pt x="147" y="250"/>
                </a:cubicBezTo>
                <a:cubicBezTo>
                  <a:pt x="145" y="250"/>
                  <a:pt x="144" y="250"/>
                  <a:pt x="143" y="251"/>
                </a:cubicBezTo>
                <a:cubicBezTo>
                  <a:pt x="141" y="251"/>
                  <a:pt x="140" y="252"/>
                  <a:pt x="140" y="254"/>
                </a:cubicBezTo>
                <a:cubicBezTo>
                  <a:pt x="140" y="257"/>
                  <a:pt x="136" y="258"/>
                  <a:pt x="132" y="259"/>
                </a:cubicBezTo>
                <a:cubicBezTo>
                  <a:pt x="156" y="262"/>
                  <a:pt x="156" y="262"/>
                  <a:pt x="156" y="262"/>
                </a:cubicBezTo>
                <a:cubicBezTo>
                  <a:pt x="156" y="262"/>
                  <a:pt x="156" y="262"/>
                  <a:pt x="156" y="261"/>
                </a:cubicBezTo>
                <a:cubicBezTo>
                  <a:pt x="156" y="259"/>
                  <a:pt x="160" y="259"/>
                  <a:pt x="162" y="259"/>
                </a:cubicBezTo>
                <a:cubicBezTo>
                  <a:pt x="163" y="258"/>
                  <a:pt x="164" y="258"/>
                  <a:pt x="164" y="258"/>
                </a:cubicBezTo>
                <a:cubicBezTo>
                  <a:pt x="166" y="258"/>
                  <a:pt x="167" y="259"/>
                  <a:pt x="168" y="259"/>
                </a:cubicBezTo>
                <a:cubicBezTo>
                  <a:pt x="170" y="260"/>
                  <a:pt x="171" y="260"/>
                  <a:pt x="172" y="260"/>
                </a:cubicBezTo>
                <a:cubicBezTo>
                  <a:pt x="173" y="260"/>
                  <a:pt x="173" y="260"/>
                  <a:pt x="174" y="260"/>
                </a:cubicBezTo>
                <a:cubicBezTo>
                  <a:pt x="177" y="259"/>
                  <a:pt x="178" y="256"/>
                  <a:pt x="182" y="255"/>
                </a:cubicBezTo>
                <a:cubicBezTo>
                  <a:pt x="183" y="254"/>
                  <a:pt x="185" y="254"/>
                  <a:pt x="187" y="254"/>
                </a:cubicBezTo>
                <a:cubicBezTo>
                  <a:pt x="187" y="254"/>
                  <a:pt x="188" y="254"/>
                  <a:pt x="188" y="254"/>
                </a:cubicBezTo>
                <a:cubicBezTo>
                  <a:pt x="189" y="254"/>
                  <a:pt x="190" y="254"/>
                  <a:pt x="191" y="254"/>
                </a:cubicBezTo>
                <a:cubicBezTo>
                  <a:pt x="193" y="254"/>
                  <a:pt x="194" y="253"/>
                  <a:pt x="195" y="252"/>
                </a:cubicBezTo>
                <a:cubicBezTo>
                  <a:pt x="195" y="250"/>
                  <a:pt x="195" y="248"/>
                  <a:pt x="191" y="247"/>
                </a:cubicBezTo>
                <a:cubicBezTo>
                  <a:pt x="190" y="246"/>
                  <a:pt x="188" y="246"/>
                  <a:pt x="186" y="246"/>
                </a:cubicBezTo>
                <a:moveTo>
                  <a:pt x="126" y="242"/>
                </a:moveTo>
                <a:cubicBezTo>
                  <a:pt x="123" y="242"/>
                  <a:pt x="120" y="243"/>
                  <a:pt x="119" y="244"/>
                </a:cubicBezTo>
                <a:cubicBezTo>
                  <a:pt x="119" y="246"/>
                  <a:pt x="119" y="248"/>
                  <a:pt x="118" y="250"/>
                </a:cubicBezTo>
                <a:cubicBezTo>
                  <a:pt x="118" y="252"/>
                  <a:pt x="118" y="254"/>
                  <a:pt x="115" y="256"/>
                </a:cubicBezTo>
                <a:cubicBezTo>
                  <a:pt x="115" y="256"/>
                  <a:pt x="115" y="256"/>
                  <a:pt x="114" y="256"/>
                </a:cubicBezTo>
                <a:cubicBezTo>
                  <a:pt x="123" y="257"/>
                  <a:pt x="123" y="257"/>
                  <a:pt x="123" y="257"/>
                </a:cubicBezTo>
                <a:cubicBezTo>
                  <a:pt x="123" y="257"/>
                  <a:pt x="123" y="257"/>
                  <a:pt x="122" y="257"/>
                </a:cubicBezTo>
                <a:cubicBezTo>
                  <a:pt x="121" y="254"/>
                  <a:pt x="121" y="251"/>
                  <a:pt x="125" y="249"/>
                </a:cubicBezTo>
                <a:cubicBezTo>
                  <a:pt x="127" y="249"/>
                  <a:pt x="128" y="248"/>
                  <a:pt x="129" y="247"/>
                </a:cubicBezTo>
                <a:cubicBezTo>
                  <a:pt x="130" y="245"/>
                  <a:pt x="132" y="243"/>
                  <a:pt x="129" y="242"/>
                </a:cubicBezTo>
                <a:cubicBezTo>
                  <a:pt x="128" y="242"/>
                  <a:pt x="127" y="242"/>
                  <a:pt x="126" y="242"/>
                </a:cubicBezTo>
                <a:moveTo>
                  <a:pt x="825" y="194"/>
                </a:moveTo>
                <a:cubicBezTo>
                  <a:pt x="713" y="225"/>
                  <a:pt x="713" y="225"/>
                  <a:pt x="713" y="225"/>
                </a:cubicBezTo>
                <a:cubicBezTo>
                  <a:pt x="712" y="228"/>
                  <a:pt x="712" y="230"/>
                  <a:pt x="717" y="232"/>
                </a:cubicBezTo>
                <a:cubicBezTo>
                  <a:pt x="717" y="232"/>
                  <a:pt x="717" y="232"/>
                  <a:pt x="717" y="232"/>
                </a:cubicBezTo>
                <a:cubicBezTo>
                  <a:pt x="717" y="232"/>
                  <a:pt x="717" y="232"/>
                  <a:pt x="717" y="232"/>
                </a:cubicBezTo>
                <a:cubicBezTo>
                  <a:pt x="717" y="230"/>
                  <a:pt x="717" y="228"/>
                  <a:pt x="724" y="228"/>
                </a:cubicBezTo>
                <a:cubicBezTo>
                  <a:pt x="732" y="227"/>
                  <a:pt x="740" y="226"/>
                  <a:pt x="747" y="224"/>
                </a:cubicBezTo>
                <a:cubicBezTo>
                  <a:pt x="749" y="224"/>
                  <a:pt x="751" y="223"/>
                  <a:pt x="753" y="223"/>
                </a:cubicBezTo>
                <a:cubicBezTo>
                  <a:pt x="756" y="223"/>
                  <a:pt x="758" y="224"/>
                  <a:pt x="759" y="227"/>
                </a:cubicBezTo>
                <a:cubicBezTo>
                  <a:pt x="761" y="232"/>
                  <a:pt x="766" y="234"/>
                  <a:pt x="775" y="234"/>
                </a:cubicBezTo>
                <a:cubicBezTo>
                  <a:pt x="777" y="234"/>
                  <a:pt x="780" y="235"/>
                  <a:pt x="782" y="235"/>
                </a:cubicBezTo>
                <a:cubicBezTo>
                  <a:pt x="782" y="235"/>
                  <a:pt x="782" y="235"/>
                  <a:pt x="782" y="235"/>
                </a:cubicBezTo>
                <a:cubicBezTo>
                  <a:pt x="782" y="235"/>
                  <a:pt x="782" y="234"/>
                  <a:pt x="782" y="234"/>
                </a:cubicBezTo>
                <a:cubicBezTo>
                  <a:pt x="782" y="234"/>
                  <a:pt x="782" y="234"/>
                  <a:pt x="782" y="234"/>
                </a:cubicBezTo>
                <a:cubicBezTo>
                  <a:pt x="784" y="230"/>
                  <a:pt x="787" y="226"/>
                  <a:pt x="784" y="221"/>
                </a:cubicBezTo>
                <a:cubicBezTo>
                  <a:pt x="783" y="219"/>
                  <a:pt x="785" y="216"/>
                  <a:pt x="790" y="215"/>
                </a:cubicBezTo>
                <a:cubicBezTo>
                  <a:pt x="794" y="215"/>
                  <a:pt x="796" y="213"/>
                  <a:pt x="794" y="211"/>
                </a:cubicBezTo>
                <a:cubicBezTo>
                  <a:pt x="793" y="210"/>
                  <a:pt x="792" y="209"/>
                  <a:pt x="795" y="208"/>
                </a:cubicBezTo>
                <a:cubicBezTo>
                  <a:pt x="797" y="207"/>
                  <a:pt x="799" y="207"/>
                  <a:pt x="801" y="207"/>
                </a:cubicBezTo>
                <a:cubicBezTo>
                  <a:pt x="802" y="207"/>
                  <a:pt x="803" y="207"/>
                  <a:pt x="804" y="207"/>
                </a:cubicBezTo>
                <a:cubicBezTo>
                  <a:pt x="806" y="208"/>
                  <a:pt x="806" y="209"/>
                  <a:pt x="805" y="210"/>
                </a:cubicBezTo>
                <a:cubicBezTo>
                  <a:pt x="801" y="215"/>
                  <a:pt x="804" y="220"/>
                  <a:pt x="799" y="225"/>
                </a:cubicBezTo>
                <a:cubicBezTo>
                  <a:pt x="810" y="225"/>
                  <a:pt x="819" y="225"/>
                  <a:pt x="825" y="219"/>
                </a:cubicBezTo>
                <a:cubicBezTo>
                  <a:pt x="826" y="217"/>
                  <a:pt x="828" y="216"/>
                  <a:pt x="825" y="214"/>
                </a:cubicBezTo>
                <a:cubicBezTo>
                  <a:pt x="824" y="213"/>
                  <a:pt x="823" y="213"/>
                  <a:pt x="822" y="213"/>
                </a:cubicBezTo>
                <a:cubicBezTo>
                  <a:pt x="821" y="213"/>
                  <a:pt x="820" y="213"/>
                  <a:pt x="818" y="214"/>
                </a:cubicBezTo>
                <a:cubicBezTo>
                  <a:pt x="817" y="214"/>
                  <a:pt x="816" y="214"/>
                  <a:pt x="815" y="214"/>
                </a:cubicBezTo>
                <a:cubicBezTo>
                  <a:pt x="815" y="215"/>
                  <a:pt x="815" y="215"/>
                  <a:pt x="814" y="215"/>
                </a:cubicBezTo>
                <a:cubicBezTo>
                  <a:pt x="813" y="215"/>
                  <a:pt x="812" y="214"/>
                  <a:pt x="811" y="214"/>
                </a:cubicBezTo>
                <a:cubicBezTo>
                  <a:pt x="810" y="212"/>
                  <a:pt x="811" y="211"/>
                  <a:pt x="813" y="211"/>
                </a:cubicBezTo>
                <a:cubicBezTo>
                  <a:pt x="819" y="210"/>
                  <a:pt x="823" y="208"/>
                  <a:pt x="829" y="207"/>
                </a:cubicBezTo>
                <a:cubicBezTo>
                  <a:pt x="833" y="207"/>
                  <a:pt x="837" y="208"/>
                  <a:pt x="838" y="205"/>
                </a:cubicBezTo>
                <a:cubicBezTo>
                  <a:pt x="839" y="202"/>
                  <a:pt x="837" y="199"/>
                  <a:pt x="833" y="197"/>
                </a:cubicBezTo>
                <a:cubicBezTo>
                  <a:pt x="832" y="197"/>
                  <a:pt x="831" y="197"/>
                  <a:pt x="831" y="197"/>
                </a:cubicBezTo>
                <a:cubicBezTo>
                  <a:pt x="828" y="196"/>
                  <a:pt x="826" y="195"/>
                  <a:pt x="825" y="194"/>
                </a:cubicBezTo>
                <a:moveTo>
                  <a:pt x="0" y="184"/>
                </a:moveTo>
                <a:cubicBezTo>
                  <a:pt x="0" y="226"/>
                  <a:pt x="0" y="226"/>
                  <a:pt x="0" y="226"/>
                </a:cubicBezTo>
                <a:cubicBezTo>
                  <a:pt x="0" y="226"/>
                  <a:pt x="0" y="226"/>
                  <a:pt x="0" y="226"/>
                </a:cubicBezTo>
                <a:cubicBezTo>
                  <a:pt x="0" y="220"/>
                  <a:pt x="0" y="220"/>
                  <a:pt x="0" y="220"/>
                </a:cubicBezTo>
                <a:cubicBezTo>
                  <a:pt x="1" y="219"/>
                  <a:pt x="2" y="219"/>
                  <a:pt x="3" y="219"/>
                </a:cubicBezTo>
                <a:cubicBezTo>
                  <a:pt x="5" y="219"/>
                  <a:pt x="6" y="219"/>
                  <a:pt x="9" y="220"/>
                </a:cubicBezTo>
                <a:cubicBezTo>
                  <a:pt x="14" y="223"/>
                  <a:pt x="21" y="224"/>
                  <a:pt x="23" y="228"/>
                </a:cubicBezTo>
                <a:cubicBezTo>
                  <a:pt x="24" y="230"/>
                  <a:pt x="26" y="231"/>
                  <a:pt x="29" y="231"/>
                </a:cubicBezTo>
                <a:cubicBezTo>
                  <a:pt x="30" y="231"/>
                  <a:pt x="31" y="231"/>
                  <a:pt x="33" y="230"/>
                </a:cubicBezTo>
                <a:cubicBezTo>
                  <a:pt x="41" y="226"/>
                  <a:pt x="51" y="228"/>
                  <a:pt x="61" y="225"/>
                </a:cubicBezTo>
                <a:cubicBezTo>
                  <a:pt x="58" y="231"/>
                  <a:pt x="58" y="235"/>
                  <a:pt x="60" y="239"/>
                </a:cubicBezTo>
                <a:cubicBezTo>
                  <a:pt x="62" y="241"/>
                  <a:pt x="62" y="242"/>
                  <a:pt x="64" y="242"/>
                </a:cubicBezTo>
                <a:cubicBezTo>
                  <a:pt x="66" y="242"/>
                  <a:pt x="68" y="241"/>
                  <a:pt x="70" y="241"/>
                </a:cubicBezTo>
                <a:cubicBezTo>
                  <a:pt x="71" y="240"/>
                  <a:pt x="72" y="240"/>
                  <a:pt x="74" y="240"/>
                </a:cubicBezTo>
                <a:cubicBezTo>
                  <a:pt x="75" y="243"/>
                  <a:pt x="72" y="244"/>
                  <a:pt x="68" y="245"/>
                </a:cubicBezTo>
                <a:cubicBezTo>
                  <a:pt x="66" y="246"/>
                  <a:pt x="64" y="246"/>
                  <a:pt x="61" y="246"/>
                </a:cubicBezTo>
                <a:cubicBezTo>
                  <a:pt x="59" y="246"/>
                  <a:pt x="58" y="247"/>
                  <a:pt x="57" y="248"/>
                </a:cubicBezTo>
                <a:cubicBezTo>
                  <a:pt x="79" y="251"/>
                  <a:pt x="79" y="251"/>
                  <a:pt x="79" y="251"/>
                </a:cubicBezTo>
                <a:cubicBezTo>
                  <a:pt x="79" y="250"/>
                  <a:pt x="80" y="249"/>
                  <a:pt x="80" y="248"/>
                </a:cubicBezTo>
                <a:cubicBezTo>
                  <a:pt x="81" y="246"/>
                  <a:pt x="83" y="245"/>
                  <a:pt x="86" y="245"/>
                </a:cubicBezTo>
                <a:cubicBezTo>
                  <a:pt x="87" y="245"/>
                  <a:pt x="87" y="245"/>
                  <a:pt x="88" y="245"/>
                </a:cubicBezTo>
                <a:cubicBezTo>
                  <a:pt x="93" y="245"/>
                  <a:pt x="93" y="247"/>
                  <a:pt x="94" y="250"/>
                </a:cubicBezTo>
                <a:cubicBezTo>
                  <a:pt x="94" y="251"/>
                  <a:pt x="93" y="252"/>
                  <a:pt x="93" y="253"/>
                </a:cubicBezTo>
                <a:cubicBezTo>
                  <a:pt x="107" y="255"/>
                  <a:pt x="107" y="255"/>
                  <a:pt x="107" y="255"/>
                </a:cubicBezTo>
                <a:cubicBezTo>
                  <a:pt x="104" y="252"/>
                  <a:pt x="105" y="251"/>
                  <a:pt x="109" y="248"/>
                </a:cubicBezTo>
                <a:cubicBezTo>
                  <a:pt x="112" y="246"/>
                  <a:pt x="114" y="237"/>
                  <a:pt x="112" y="236"/>
                </a:cubicBezTo>
                <a:cubicBezTo>
                  <a:pt x="111" y="235"/>
                  <a:pt x="110" y="234"/>
                  <a:pt x="108" y="234"/>
                </a:cubicBezTo>
                <a:cubicBezTo>
                  <a:pt x="107" y="234"/>
                  <a:pt x="106" y="234"/>
                  <a:pt x="104" y="235"/>
                </a:cubicBezTo>
                <a:cubicBezTo>
                  <a:pt x="101" y="236"/>
                  <a:pt x="100" y="238"/>
                  <a:pt x="95" y="239"/>
                </a:cubicBezTo>
                <a:cubicBezTo>
                  <a:pt x="96" y="236"/>
                  <a:pt x="97" y="233"/>
                  <a:pt x="99" y="231"/>
                </a:cubicBezTo>
                <a:cubicBezTo>
                  <a:pt x="102" y="228"/>
                  <a:pt x="105" y="226"/>
                  <a:pt x="110" y="226"/>
                </a:cubicBezTo>
                <a:cubicBezTo>
                  <a:pt x="111" y="226"/>
                  <a:pt x="112" y="226"/>
                  <a:pt x="113" y="226"/>
                </a:cubicBezTo>
                <a:cubicBezTo>
                  <a:pt x="114" y="226"/>
                  <a:pt x="114" y="226"/>
                  <a:pt x="115" y="226"/>
                </a:cubicBezTo>
                <a:cubicBezTo>
                  <a:pt x="117" y="226"/>
                  <a:pt x="119" y="226"/>
                  <a:pt x="121" y="224"/>
                </a:cubicBezTo>
                <a:cubicBezTo>
                  <a:pt x="122" y="222"/>
                  <a:pt x="121" y="221"/>
                  <a:pt x="119" y="220"/>
                </a:cubicBezTo>
                <a:cubicBezTo>
                  <a:pt x="116" y="217"/>
                  <a:pt x="112" y="215"/>
                  <a:pt x="106" y="214"/>
                </a:cubicBezTo>
                <a:cubicBezTo>
                  <a:pt x="100" y="213"/>
                  <a:pt x="96" y="212"/>
                  <a:pt x="94" y="209"/>
                </a:cubicBezTo>
                <a:cubicBezTo>
                  <a:pt x="0" y="184"/>
                  <a:pt x="0" y="184"/>
                  <a:pt x="0" y="184"/>
                </a:cubicBezTo>
                <a:moveTo>
                  <a:pt x="241" y="201"/>
                </a:moveTo>
                <a:cubicBezTo>
                  <a:pt x="240" y="201"/>
                  <a:pt x="240" y="201"/>
                  <a:pt x="240" y="201"/>
                </a:cubicBezTo>
                <a:cubicBezTo>
                  <a:pt x="239" y="201"/>
                  <a:pt x="238" y="201"/>
                  <a:pt x="238" y="200"/>
                </a:cubicBezTo>
                <a:cubicBezTo>
                  <a:pt x="238" y="199"/>
                  <a:pt x="239" y="199"/>
                  <a:pt x="240" y="199"/>
                </a:cubicBezTo>
                <a:cubicBezTo>
                  <a:pt x="240" y="199"/>
                  <a:pt x="240" y="199"/>
                  <a:pt x="241" y="199"/>
                </a:cubicBezTo>
                <a:cubicBezTo>
                  <a:pt x="242" y="199"/>
                  <a:pt x="243" y="199"/>
                  <a:pt x="243" y="200"/>
                </a:cubicBezTo>
                <a:cubicBezTo>
                  <a:pt x="243" y="201"/>
                  <a:pt x="242" y="201"/>
                  <a:pt x="241" y="201"/>
                </a:cubicBezTo>
                <a:moveTo>
                  <a:pt x="235" y="184"/>
                </a:moveTo>
                <a:cubicBezTo>
                  <a:pt x="235" y="185"/>
                  <a:pt x="234" y="187"/>
                  <a:pt x="230" y="189"/>
                </a:cubicBezTo>
                <a:cubicBezTo>
                  <a:pt x="227" y="190"/>
                  <a:pt x="226" y="191"/>
                  <a:pt x="225" y="192"/>
                </a:cubicBezTo>
                <a:cubicBezTo>
                  <a:pt x="223" y="196"/>
                  <a:pt x="228" y="205"/>
                  <a:pt x="234" y="207"/>
                </a:cubicBezTo>
                <a:cubicBezTo>
                  <a:pt x="242" y="210"/>
                  <a:pt x="246" y="212"/>
                  <a:pt x="242" y="218"/>
                </a:cubicBezTo>
                <a:cubicBezTo>
                  <a:pt x="243" y="218"/>
                  <a:pt x="243" y="218"/>
                  <a:pt x="243" y="218"/>
                </a:cubicBezTo>
                <a:cubicBezTo>
                  <a:pt x="249" y="217"/>
                  <a:pt x="250" y="215"/>
                  <a:pt x="252" y="213"/>
                </a:cubicBezTo>
                <a:cubicBezTo>
                  <a:pt x="252" y="212"/>
                  <a:pt x="253" y="211"/>
                  <a:pt x="255" y="211"/>
                </a:cubicBezTo>
                <a:cubicBezTo>
                  <a:pt x="255" y="211"/>
                  <a:pt x="255" y="211"/>
                  <a:pt x="255" y="211"/>
                </a:cubicBezTo>
                <a:cubicBezTo>
                  <a:pt x="257" y="211"/>
                  <a:pt x="258" y="213"/>
                  <a:pt x="258" y="214"/>
                </a:cubicBezTo>
                <a:cubicBezTo>
                  <a:pt x="258" y="216"/>
                  <a:pt x="256" y="217"/>
                  <a:pt x="254" y="218"/>
                </a:cubicBezTo>
                <a:cubicBezTo>
                  <a:pt x="251" y="219"/>
                  <a:pt x="250" y="220"/>
                  <a:pt x="251" y="222"/>
                </a:cubicBezTo>
                <a:cubicBezTo>
                  <a:pt x="265" y="228"/>
                  <a:pt x="265" y="228"/>
                  <a:pt x="265" y="228"/>
                </a:cubicBezTo>
                <a:cubicBezTo>
                  <a:pt x="265" y="228"/>
                  <a:pt x="266" y="228"/>
                  <a:pt x="266" y="227"/>
                </a:cubicBezTo>
                <a:cubicBezTo>
                  <a:pt x="268" y="227"/>
                  <a:pt x="269" y="226"/>
                  <a:pt x="270" y="226"/>
                </a:cubicBezTo>
                <a:cubicBezTo>
                  <a:pt x="274" y="221"/>
                  <a:pt x="277" y="216"/>
                  <a:pt x="281" y="211"/>
                </a:cubicBezTo>
                <a:cubicBezTo>
                  <a:pt x="235" y="184"/>
                  <a:pt x="235" y="184"/>
                  <a:pt x="235" y="184"/>
                </a:cubicBezTo>
                <a:moveTo>
                  <a:pt x="274" y="172"/>
                </a:moveTo>
                <a:cubicBezTo>
                  <a:pt x="286" y="182"/>
                  <a:pt x="286" y="182"/>
                  <a:pt x="286" y="182"/>
                </a:cubicBezTo>
                <a:cubicBezTo>
                  <a:pt x="286" y="181"/>
                  <a:pt x="286" y="181"/>
                  <a:pt x="286" y="181"/>
                </a:cubicBezTo>
                <a:cubicBezTo>
                  <a:pt x="289" y="175"/>
                  <a:pt x="288" y="174"/>
                  <a:pt x="278" y="172"/>
                </a:cubicBezTo>
                <a:cubicBezTo>
                  <a:pt x="277" y="172"/>
                  <a:pt x="276" y="172"/>
                  <a:pt x="274" y="172"/>
                </a:cubicBezTo>
                <a:moveTo>
                  <a:pt x="306" y="169"/>
                </a:moveTo>
                <a:cubicBezTo>
                  <a:pt x="305" y="175"/>
                  <a:pt x="300" y="180"/>
                  <a:pt x="294" y="184"/>
                </a:cubicBezTo>
                <a:cubicBezTo>
                  <a:pt x="292" y="184"/>
                  <a:pt x="291" y="185"/>
                  <a:pt x="290" y="185"/>
                </a:cubicBezTo>
                <a:cubicBezTo>
                  <a:pt x="299" y="192"/>
                  <a:pt x="299" y="192"/>
                  <a:pt x="299" y="192"/>
                </a:cubicBezTo>
                <a:cubicBezTo>
                  <a:pt x="304" y="187"/>
                  <a:pt x="309" y="183"/>
                  <a:pt x="315" y="178"/>
                </a:cubicBezTo>
                <a:cubicBezTo>
                  <a:pt x="306" y="169"/>
                  <a:pt x="306" y="169"/>
                  <a:pt x="306" y="169"/>
                </a:cubicBezTo>
                <a:moveTo>
                  <a:pt x="489" y="138"/>
                </a:moveTo>
                <a:cubicBezTo>
                  <a:pt x="488" y="138"/>
                  <a:pt x="487" y="138"/>
                  <a:pt x="486" y="139"/>
                </a:cubicBezTo>
                <a:cubicBezTo>
                  <a:pt x="481" y="140"/>
                  <a:pt x="478" y="141"/>
                  <a:pt x="478" y="144"/>
                </a:cubicBezTo>
                <a:cubicBezTo>
                  <a:pt x="480" y="145"/>
                  <a:pt x="483" y="146"/>
                  <a:pt x="486" y="146"/>
                </a:cubicBezTo>
                <a:cubicBezTo>
                  <a:pt x="489" y="138"/>
                  <a:pt x="489" y="138"/>
                  <a:pt x="489" y="138"/>
                </a:cubicBezTo>
                <a:moveTo>
                  <a:pt x="81" y="131"/>
                </a:moveTo>
                <a:cubicBezTo>
                  <a:pt x="78" y="133"/>
                  <a:pt x="82" y="133"/>
                  <a:pt x="83" y="134"/>
                </a:cubicBezTo>
                <a:cubicBezTo>
                  <a:pt x="83" y="135"/>
                  <a:pt x="84" y="136"/>
                  <a:pt x="83" y="136"/>
                </a:cubicBezTo>
                <a:cubicBezTo>
                  <a:pt x="79" y="138"/>
                  <a:pt x="75" y="140"/>
                  <a:pt x="71" y="142"/>
                </a:cubicBezTo>
                <a:cubicBezTo>
                  <a:pt x="82" y="147"/>
                  <a:pt x="82" y="147"/>
                  <a:pt x="82" y="147"/>
                </a:cubicBezTo>
                <a:cubicBezTo>
                  <a:pt x="83" y="146"/>
                  <a:pt x="85" y="145"/>
                  <a:pt x="86" y="145"/>
                </a:cubicBezTo>
                <a:cubicBezTo>
                  <a:pt x="93" y="140"/>
                  <a:pt x="91" y="134"/>
                  <a:pt x="81" y="131"/>
                </a:cubicBezTo>
                <a:moveTo>
                  <a:pt x="432" y="131"/>
                </a:moveTo>
                <a:cubicBezTo>
                  <a:pt x="431" y="131"/>
                  <a:pt x="430" y="131"/>
                  <a:pt x="430" y="130"/>
                </a:cubicBezTo>
                <a:cubicBezTo>
                  <a:pt x="430" y="129"/>
                  <a:pt x="431" y="129"/>
                  <a:pt x="432" y="129"/>
                </a:cubicBezTo>
                <a:cubicBezTo>
                  <a:pt x="432" y="129"/>
                  <a:pt x="432" y="129"/>
                  <a:pt x="432" y="129"/>
                </a:cubicBezTo>
                <a:cubicBezTo>
                  <a:pt x="433" y="129"/>
                  <a:pt x="434" y="129"/>
                  <a:pt x="435" y="130"/>
                </a:cubicBezTo>
                <a:cubicBezTo>
                  <a:pt x="435" y="130"/>
                  <a:pt x="434" y="131"/>
                  <a:pt x="433" y="131"/>
                </a:cubicBezTo>
                <a:cubicBezTo>
                  <a:pt x="433" y="131"/>
                  <a:pt x="432" y="131"/>
                  <a:pt x="432" y="131"/>
                </a:cubicBezTo>
                <a:moveTo>
                  <a:pt x="426" y="121"/>
                </a:moveTo>
                <a:cubicBezTo>
                  <a:pt x="425" y="121"/>
                  <a:pt x="424" y="121"/>
                  <a:pt x="423" y="121"/>
                </a:cubicBezTo>
                <a:cubicBezTo>
                  <a:pt x="422" y="121"/>
                  <a:pt x="422" y="121"/>
                  <a:pt x="421" y="121"/>
                </a:cubicBezTo>
                <a:cubicBezTo>
                  <a:pt x="421" y="121"/>
                  <a:pt x="421" y="121"/>
                  <a:pt x="421" y="121"/>
                </a:cubicBezTo>
                <a:cubicBezTo>
                  <a:pt x="422" y="139"/>
                  <a:pt x="422" y="139"/>
                  <a:pt x="422" y="139"/>
                </a:cubicBezTo>
                <a:cubicBezTo>
                  <a:pt x="425" y="139"/>
                  <a:pt x="429" y="139"/>
                  <a:pt x="432" y="139"/>
                </a:cubicBezTo>
                <a:cubicBezTo>
                  <a:pt x="435" y="139"/>
                  <a:pt x="439" y="139"/>
                  <a:pt x="442" y="139"/>
                </a:cubicBezTo>
                <a:cubicBezTo>
                  <a:pt x="443" y="125"/>
                  <a:pt x="443" y="125"/>
                  <a:pt x="443" y="125"/>
                </a:cubicBezTo>
                <a:cubicBezTo>
                  <a:pt x="443" y="125"/>
                  <a:pt x="442" y="125"/>
                  <a:pt x="442" y="125"/>
                </a:cubicBezTo>
                <a:cubicBezTo>
                  <a:pt x="441" y="125"/>
                  <a:pt x="440" y="125"/>
                  <a:pt x="439" y="125"/>
                </a:cubicBezTo>
                <a:cubicBezTo>
                  <a:pt x="437" y="125"/>
                  <a:pt x="435" y="125"/>
                  <a:pt x="434" y="124"/>
                </a:cubicBezTo>
                <a:cubicBezTo>
                  <a:pt x="432" y="122"/>
                  <a:pt x="430" y="121"/>
                  <a:pt x="426" y="121"/>
                </a:cubicBezTo>
                <a:moveTo>
                  <a:pt x="347" y="57"/>
                </a:moveTo>
                <a:cubicBezTo>
                  <a:pt x="350" y="66"/>
                  <a:pt x="350" y="66"/>
                  <a:pt x="350" y="66"/>
                </a:cubicBezTo>
                <a:cubicBezTo>
                  <a:pt x="350" y="66"/>
                  <a:pt x="350" y="66"/>
                  <a:pt x="350" y="66"/>
                </a:cubicBezTo>
                <a:cubicBezTo>
                  <a:pt x="351" y="60"/>
                  <a:pt x="352" y="58"/>
                  <a:pt x="347" y="57"/>
                </a:cubicBezTo>
                <a:moveTo>
                  <a:pt x="864" y="44"/>
                </a:moveTo>
                <a:cubicBezTo>
                  <a:pt x="863" y="44"/>
                  <a:pt x="862" y="45"/>
                  <a:pt x="861" y="45"/>
                </a:cubicBezTo>
                <a:cubicBezTo>
                  <a:pt x="809" y="76"/>
                  <a:pt x="809" y="76"/>
                  <a:pt x="809" y="76"/>
                </a:cubicBezTo>
                <a:cubicBezTo>
                  <a:pt x="809" y="76"/>
                  <a:pt x="809" y="76"/>
                  <a:pt x="809" y="76"/>
                </a:cubicBezTo>
                <a:cubicBezTo>
                  <a:pt x="811" y="76"/>
                  <a:pt x="813" y="77"/>
                  <a:pt x="816" y="79"/>
                </a:cubicBezTo>
                <a:cubicBezTo>
                  <a:pt x="817" y="80"/>
                  <a:pt x="818" y="82"/>
                  <a:pt x="821" y="82"/>
                </a:cubicBezTo>
                <a:cubicBezTo>
                  <a:pt x="826" y="83"/>
                  <a:pt x="827" y="85"/>
                  <a:pt x="830" y="88"/>
                </a:cubicBezTo>
                <a:cubicBezTo>
                  <a:pt x="832" y="90"/>
                  <a:pt x="833" y="93"/>
                  <a:pt x="839" y="93"/>
                </a:cubicBezTo>
                <a:cubicBezTo>
                  <a:pt x="840" y="93"/>
                  <a:pt x="840" y="93"/>
                  <a:pt x="840" y="93"/>
                </a:cubicBezTo>
                <a:cubicBezTo>
                  <a:pt x="840" y="93"/>
                  <a:pt x="840" y="93"/>
                  <a:pt x="840" y="93"/>
                </a:cubicBezTo>
                <a:cubicBezTo>
                  <a:pt x="845" y="93"/>
                  <a:pt x="846" y="96"/>
                  <a:pt x="842" y="98"/>
                </a:cubicBezTo>
                <a:cubicBezTo>
                  <a:pt x="838" y="100"/>
                  <a:pt x="834" y="101"/>
                  <a:pt x="829" y="101"/>
                </a:cubicBezTo>
                <a:cubicBezTo>
                  <a:pt x="826" y="101"/>
                  <a:pt x="824" y="101"/>
                  <a:pt x="821" y="100"/>
                </a:cubicBezTo>
                <a:cubicBezTo>
                  <a:pt x="818" y="100"/>
                  <a:pt x="816" y="99"/>
                  <a:pt x="814" y="98"/>
                </a:cubicBezTo>
                <a:cubicBezTo>
                  <a:pt x="807" y="95"/>
                  <a:pt x="807" y="95"/>
                  <a:pt x="812" y="91"/>
                </a:cubicBezTo>
                <a:cubicBezTo>
                  <a:pt x="813" y="90"/>
                  <a:pt x="814" y="90"/>
                  <a:pt x="814" y="89"/>
                </a:cubicBezTo>
                <a:cubicBezTo>
                  <a:pt x="815" y="88"/>
                  <a:pt x="816" y="87"/>
                  <a:pt x="814" y="86"/>
                </a:cubicBezTo>
                <a:cubicBezTo>
                  <a:pt x="814" y="86"/>
                  <a:pt x="812" y="85"/>
                  <a:pt x="811" y="85"/>
                </a:cubicBezTo>
                <a:cubicBezTo>
                  <a:pt x="811" y="85"/>
                  <a:pt x="810" y="86"/>
                  <a:pt x="809" y="86"/>
                </a:cubicBezTo>
                <a:cubicBezTo>
                  <a:pt x="806" y="87"/>
                  <a:pt x="803" y="88"/>
                  <a:pt x="800" y="89"/>
                </a:cubicBezTo>
                <a:cubicBezTo>
                  <a:pt x="794" y="91"/>
                  <a:pt x="789" y="93"/>
                  <a:pt x="783" y="93"/>
                </a:cubicBezTo>
                <a:cubicBezTo>
                  <a:pt x="782" y="93"/>
                  <a:pt x="781" y="93"/>
                  <a:pt x="781" y="93"/>
                </a:cubicBezTo>
                <a:cubicBezTo>
                  <a:pt x="733" y="122"/>
                  <a:pt x="733" y="122"/>
                  <a:pt x="733" y="122"/>
                </a:cubicBezTo>
                <a:cubicBezTo>
                  <a:pt x="733" y="122"/>
                  <a:pt x="733" y="122"/>
                  <a:pt x="733" y="122"/>
                </a:cubicBezTo>
                <a:cubicBezTo>
                  <a:pt x="733" y="123"/>
                  <a:pt x="733" y="125"/>
                  <a:pt x="737" y="125"/>
                </a:cubicBezTo>
                <a:cubicBezTo>
                  <a:pt x="737" y="125"/>
                  <a:pt x="737" y="125"/>
                  <a:pt x="737" y="125"/>
                </a:cubicBezTo>
                <a:cubicBezTo>
                  <a:pt x="737" y="125"/>
                  <a:pt x="737" y="125"/>
                  <a:pt x="738" y="125"/>
                </a:cubicBezTo>
                <a:cubicBezTo>
                  <a:pt x="744" y="125"/>
                  <a:pt x="744" y="128"/>
                  <a:pt x="744" y="130"/>
                </a:cubicBezTo>
                <a:cubicBezTo>
                  <a:pt x="744" y="137"/>
                  <a:pt x="743" y="144"/>
                  <a:pt x="747" y="150"/>
                </a:cubicBezTo>
                <a:cubicBezTo>
                  <a:pt x="748" y="152"/>
                  <a:pt x="747" y="153"/>
                  <a:pt x="745" y="155"/>
                </a:cubicBezTo>
                <a:cubicBezTo>
                  <a:pt x="743" y="156"/>
                  <a:pt x="742" y="158"/>
                  <a:pt x="741" y="159"/>
                </a:cubicBezTo>
                <a:cubicBezTo>
                  <a:pt x="740" y="162"/>
                  <a:pt x="740" y="164"/>
                  <a:pt x="741" y="165"/>
                </a:cubicBezTo>
                <a:cubicBezTo>
                  <a:pt x="864" y="111"/>
                  <a:pt x="864" y="111"/>
                  <a:pt x="864" y="111"/>
                </a:cubicBezTo>
                <a:cubicBezTo>
                  <a:pt x="864" y="107"/>
                  <a:pt x="864" y="107"/>
                  <a:pt x="864" y="107"/>
                </a:cubicBezTo>
                <a:cubicBezTo>
                  <a:pt x="861" y="105"/>
                  <a:pt x="860" y="104"/>
                  <a:pt x="862" y="101"/>
                </a:cubicBezTo>
                <a:cubicBezTo>
                  <a:pt x="864" y="100"/>
                  <a:pt x="862" y="99"/>
                  <a:pt x="861" y="98"/>
                </a:cubicBezTo>
                <a:cubicBezTo>
                  <a:pt x="854" y="94"/>
                  <a:pt x="850" y="89"/>
                  <a:pt x="840" y="89"/>
                </a:cubicBezTo>
                <a:cubicBezTo>
                  <a:pt x="840" y="89"/>
                  <a:pt x="839" y="89"/>
                  <a:pt x="839" y="89"/>
                </a:cubicBezTo>
                <a:cubicBezTo>
                  <a:pt x="839" y="89"/>
                  <a:pt x="839" y="89"/>
                  <a:pt x="839" y="89"/>
                </a:cubicBezTo>
                <a:cubicBezTo>
                  <a:pt x="837" y="89"/>
                  <a:pt x="836" y="88"/>
                  <a:pt x="836" y="87"/>
                </a:cubicBezTo>
                <a:cubicBezTo>
                  <a:pt x="835" y="86"/>
                  <a:pt x="836" y="85"/>
                  <a:pt x="838" y="85"/>
                </a:cubicBezTo>
                <a:cubicBezTo>
                  <a:pt x="844" y="82"/>
                  <a:pt x="848" y="79"/>
                  <a:pt x="852" y="75"/>
                </a:cubicBezTo>
                <a:cubicBezTo>
                  <a:pt x="854" y="73"/>
                  <a:pt x="855" y="71"/>
                  <a:pt x="853" y="69"/>
                </a:cubicBezTo>
                <a:cubicBezTo>
                  <a:pt x="850" y="66"/>
                  <a:pt x="853" y="64"/>
                  <a:pt x="857" y="64"/>
                </a:cubicBezTo>
                <a:cubicBezTo>
                  <a:pt x="860" y="63"/>
                  <a:pt x="862" y="63"/>
                  <a:pt x="864" y="62"/>
                </a:cubicBezTo>
                <a:cubicBezTo>
                  <a:pt x="864" y="44"/>
                  <a:pt x="864" y="44"/>
                  <a:pt x="864" y="44"/>
                </a:cubicBezTo>
                <a:moveTo>
                  <a:pt x="0" y="43"/>
                </a:moveTo>
                <a:cubicBezTo>
                  <a:pt x="0" y="111"/>
                  <a:pt x="0" y="111"/>
                  <a:pt x="0" y="111"/>
                </a:cubicBezTo>
                <a:cubicBezTo>
                  <a:pt x="60" y="137"/>
                  <a:pt x="60" y="137"/>
                  <a:pt x="60" y="137"/>
                </a:cubicBezTo>
                <a:cubicBezTo>
                  <a:pt x="60" y="137"/>
                  <a:pt x="59" y="136"/>
                  <a:pt x="59" y="136"/>
                </a:cubicBezTo>
                <a:cubicBezTo>
                  <a:pt x="59" y="132"/>
                  <a:pt x="64" y="130"/>
                  <a:pt x="64" y="126"/>
                </a:cubicBezTo>
                <a:cubicBezTo>
                  <a:pt x="65" y="126"/>
                  <a:pt x="65" y="126"/>
                  <a:pt x="65" y="126"/>
                </a:cubicBezTo>
                <a:cubicBezTo>
                  <a:pt x="66" y="126"/>
                  <a:pt x="68" y="126"/>
                  <a:pt x="68" y="127"/>
                </a:cubicBezTo>
                <a:cubicBezTo>
                  <a:pt x="69" y="128"/>
                  <a:pt x="70" y="129"/>
                  <a:pt x="72" y="129"/>
                </a:cubicBezTo>
                <a:cubicBezTo>
                  <a:pt x="73" y="129"/>
                  <a:pt x="74" y="129"/>
                  <a:pt x="74" y="129"/>
                </a:cubicBezTo>
                <a:cubicBezTo>
                  <a:pt x="77" y="128"/>
                  <a:pt x="77" y="126"/>
                  <a:pt x="76" y="125"/>
                </a:cubicBezTo>
                <a:cubicBezTo>
                  <a:pt x="75" y="122"/>
                  <a:pt x="71" y="119"/>
                  <a:pt x="68" y="116"/>
                </a:cubicBezTo>
                <a:cubicBezTo>
                  <a:pt x="67" y="114"/>
                  <a:pt x="64" y="115"/>
                  <a:pt x="62" y="115"/>
                </a:cubicBezTo>
                <a:cubicBezTo>
                  <a:pt x="56" y="114"/>
                  <a:pt x="54" y="111"/>
                  <a:pt x="56" y="108"/>
                </a:cubicBezTo>
                <a:cubicBezTo>
                  <a:pt x="58" y="104"/>
                  <a:pt x="61" y="101"/>
                  <a:pt x="68" y="100"/>
                </a:cubicBezTo>
                <a:cubicBezTo>
                  <a:pt x="74" y="98"/>
                  <a:pt x="74" y="97"/>
                  <a:pt x="69" y="94"/>
                </a:cubicBezTo>
                <a:cubicBezTo>
                  <a:pt x="64" y="92"/>
                  <a:pt x="63" y="90"/>
                  <a:pt x="66" y="87"/>
                </a:cubicBezTo>
                <a:cubicBezTo>
                  <a:pt x="66" y="86"/>
                  <a:pt x="68" y="85"/>
                  <a:pt x="70" y="85"/>
                </a:cubicBezTo>
                <a:cubicBezTo>
                  <a:pt x="0" y="43"/>
                  <a:pt x="0" y="43"/>
                  <a:pt x="0" y="43"/>
                </a:cubicBezTo>
                <a:moveTo>
                  <a:pt x="376" y="40"/>
                </a:moveTo>
                <a:cubicBezTo>
                  <a:pt x="373" y="41"/>
                  <a:pt x="370" y="42"/>
                  <a:pt x="367" y="43"/>
                </a:cubicBezTo>
                <a:cubicBezTo>
                  <a:pt x="360" y="44"/>
                  <a:pt x="360" y="47"/>
                  <a:pt x="365" y="50"/>
                </a:cubicBezTo>
                <a:cubicBezTo>
                  <a:pt x="370" y="53"/>
                  <a:pt x="370" y="58"/>
                  <a:pt x="375" y="61"/>
                </a:cubicBezTo>
                <a:cubicBezTo>
                  <a:pt x="376" y="62"/>
                  <a:pt x="374" y="64"/>
                  <a:pt x="372" y="65"/>
                </a:cubicBezTo>
                <a:cubicBezTo>
                  <a:pt x="366" y="66"/>
                  <a:pt x="361" y="68"/>
                  <a:pt x="359" y="71"/>
                </a:cubicBezTo>
                <a:cubicBezTo>
                  <a:pt x="358" y="72"/>
                  <a:pt x="357" y="73"/>
                  <a:pt x="356" y="73"/>
                </a:cubicBezTo>
                <a:cubicBezTo>
                  <a:pt x="354" y="73"/>
                  <a:pt x="353" y="72"/>
                  <a:pt x="352" y="72"/>
                </a:cubicBezTo>
                <a:cubicBezTo>
                  <a:pt x="367" y="116"/>
                  <a:pt x="367" y="116"/>
                  <a:pt x="367" y="116"/>
                </a:cubicBezTo>
                <a:cubicBezTo>
                  <a:pt x="369" y="114"/>
                  <a:pt x="372" y="113"/>
                  <a:pt x="376" y="113"/>
                </a:cubicBezTo>
                <a:cubicBezTo>
                  <a:pt x="382" y="112"/>
                  <a:pt x="384" y="110"/>
                  <a:pt x="383" y="106"/>
                </a:cubicBezTo>
                <a:cubicBezTo>
                  <a:pt x="382" y="102"/>
                  <a:pt x="384" y="100"/>
                  <a:pt x="388" y="98"/>
                </a:cubicBezTo>
                <a:cubicBezTo>
                  <a:pt x="383" y="72"/>
                  <a:pt x="383" y="72"/>
                  <a:pt x="383" y="72"/>
                </a:cubicBezTo>
                <a:cubicBezTo>
                  <a:pt x="382" y="73"/>
                  <a:pt x="382" y="73"/>
                  <a:pt x="382" y="73"/>
                </a:cubicBezTo>
                <a:cubicBezTo>
                  <a:pt x="380" y="73"/>
                  <a:pt x="379" y="72"/>
                  <a:pt x="377" y="72"/>
                </a:cubicBezTo>
                <a:cubicBezTo>
                  <a:pt x="374" y="70"/>
                  <a:pt x="374" y="69"/>
                  <a:pt x="377" y="67"/>
                </a:cubicBezTo>
                <a:cubicBezTo>
                  <a:pt x="379" y="66"/>
                  <a:pt x="380" y="65"/>
                  <a:pt x="381" y="64"/>
                </a:cubicBezTo>
                <a:cubicBezTo>
                  <a:pt x="376" y="40"/>
                  <a:pt x="376" y="40"/>
                  <a:pt x="376" y="40"/>
                </a:cubicBezTo>
                <a:moveTo>
                  <a:pt x="714" y="13"/>
                </a:moveTo>
                <a:cubicBezTo>
                  <a:pt x="714" y="13"/>
                  <a:pt x="713" y="13"/>
                  <a:pt x="713" y="13"/>
                </a:cubicBezTo>
                <a:cubicBezTo>
                  <a:pt x="709" y="13"/>
                  <a:pt x="710" y="15"/>
                  <a:pt x="709" y="17"/>
                </a:cubicBezTo>
                <a:cubicBezTo>
                  <a:pt x="709" y="18"/>
                  <a:pt x="709" y="19"/>
                  <a:pt x="709" y="20"/>
                </a:cubicBezTo>
                <a:cubicBezTo>
                  <a:pt x="708" y="23"/>
                  <a:pt x="707" y="25"/>
                  <a:pt x="704" y="25"/>
                </a:cubicBezTo>
                <a:cubicBezTo>
                  <a:pt x="702" y="25"/>
                  <a:pt x="701" y="24"/>
                  <a:pt x="699" y="24"/>
                </a:cubicBezTo>
                <a:cubicBezTo>
                  <a:pt x="698" y="24"/>
                  <a:pt x="697" y="23"/>
                  <a:pt x="696" y="23"/>
                </a:cubicBezTo>
                <a:cubicBezTo>
                  <a:pt x="570" y="156"/>
                  <a:pt x="570" y="156"/>
                  <a:pt x="570" y="156"/>
                </a:cubicBezTo>
                <a:cubicBezTo>
                  <a:pt x="571" y="157"/>
                  <a:pt x="572" y="158"/>
                  <a:pt x="574" y="158"/>
                </a:cubicBezTo>
                <a:cubicBezTo>
                  <a:pt x="575" y="158"/>
                  <a:pt x="575" y="158"/>
                  <a:pt x="576" y="158"/>
                </a:cubicBezTo>
                <a:cubicBezTo>
                  <a:pt x="581" y="158"/>
                  <a:pt x="587" y="155"/>
                  <a:pt x="588" y="152"/>
                </a:cubicBezTo>
                <a:cubicBezTo>
                  <a:pt x="589" y="145"/>
                  <a:pt x="598" y="142"/>
                  <a:pt x="609" y="140"/>
                </a:cubicBezTo>
                <a:cubicBezTo>
                  <a:pt x="612" y="140"/>
                  <a:pt x="615" y="139"/>
                  <a:pt x="615" y="137"/>
                </a:cubicBezTo>
                <a:cubicBezTo>
                  <a:pt x="616" y="134"/>
                  <a:pt x="619" y="133"/>
                  <a:pt x="623" y="132"/>
                </a:cubicBezTo>
                <a:cubicBezTo>
                  <a:pt x="627" y="132"/>
                  <a:pt x="631" y="131"/>
                  <a:pt x="632" y="129"/>
                </a:cubicBezTo>
                <a:cubicBezTo>
                  <a:pt x="634" y="126"/>
                  <a:pt x="637" y="125"/>
                  <a:pt x="640" y="125"/>
                </a:cubicBezTo>
                <a:cubicBezTo>
                  <a:pt x="642" y="125"/>
                  <a:pt x="644" y="126"/>
                  <a:pt x="645" y="126"/>
                </a:cubicBezTo>
                <a:cubicBezTo>
                  <a:pt x="664" y="111"/>
                  <a:pt x="664" y="111"/>
                  <a:pt x="664" y="111"/>
                </a:cubicBezTo>
                <a:cubicBezTo>
                  <a:pt x="664" y="110"/>
                  <a:pt x="664" y="110"/>
                  <a:pt x="663" y="110"/>
                </a:cubicBezTo>
                <a:cubicBezTo>
                  <a:pt x="660" y="107"/>
                  <a:pt x="662" y="105"/>
                  <a:pt x="669" y="102"/>
                </a:cubicBezTo>
                <a:cubicBezTo>
                  <a:pt x="671" y="101"/>
                  <a:pt x="672" y="101"/>
                  <a:pt x="674" y="101"/>
                </a:cubicBezTo>
                <a:cubicBezTo>
                  <a:pt x="675" y="101"/>
                  <a:pt x="675" y="101"/>
                  <a:pt x="676" y="101"/>
                </a:cubicBezTo>
                <a:cubicBezTo>
                  <a:pt x="775" y="19"/>
                  <a:pt x="775" y="19"/>
                  <a:pt x="775" y="19"/>
                </a:cubicBezTo>
                <a:cubicBezTo>
                  <a:pt x="775" y="18"/>
                  <a:pt x="774" y="18"/>
                  <a:pt x="772" y="17"/>
                </a:cubicBezTo>
                <a:cubicBezTo>
                  <a:pt x="770" y="17"/>
                  <a:pt x="768" y="17"/>
                  <a:pt x="767" y="17"/>
                </a:cubicBezTo>
                <a:cubicBezTo>
                  <a:pt x="764" y="17"/>
                  <a:pt x="762" y="17"/>
                  <a:pt x="760" y="19"/>
                </a:cubicBezTo>
                <a:cubicBezTo>
                  <a:pt x="758" y="22"/>
                  <a:pt x="755" y="23"/>
                  <a:pt x="751" y="23"/>
                </a:cubicBezTo>
                <a:cubicBezTo>
                  <a:pt x="750" y="23"/>
                  <a:pt x="748" y="23"/>
                  <a:pt x="746" y="23"/>
                </a:cubicBezTo>
                <a:cubicBezTo>
                  <a:pt x="745" y="23"/>
                  <a:pt x="744" y="23"/>
                  <a:pt x="742" y="23"/>
                </a:cubicBezTo>
                <a:cubicBezTo>
                  <a:pt x="739" y="23"/>
                  <a:pt x="737" y="23"/>
                  <a:pt x="734" y="25"/>
                </a:cubicBezTo>
                <a:cubicBezTo>
                  <a:pt x="731" y="26"/>
                  <a:pt x="728" y="26"/>
                  <a:pt x="725" y="27"/>
                </a:cubicBezTo>
                <a:cubicBezTo>
                  <a:pt x="723" y="28"/>
                  <a:pt x="722" y="28"/>
                  <a:pt x="721" y="28"/>
                </a:cubicBezTo>
                <a:cubicBezTo>
                  <a:pt x="719" y="28"/>
                  <a:pt x="718" y="27"/>
                  <a:pt x="716" y="26"/>
                </a:cubicBezTo>
                <a:cubicBezTo>
                  <a:pt x="715" y="24"/>
                  <a:pt x="713" y="22"/>
                  <a:pt x="717" y="20"/>
                </a:cubicBezTo>
                <a:cubicBezTo>
                  <a:pt x="720" y="19"/>
                  <a:pt x="725" y="18"/>
                  <a:pt x="721" y="15"/>
                </a:cubicBezTo>
                <a:cubicBezTo>
                  <a:pt x="719" y="14"/>
                  <a:pt x="717" y="13"/>
                  <a:pt x="714" y="13"/>
                </a:cubicBezTo>
                <a:moveTo>
                  <a:pt x="439" y="5"/>
                </a:moveTo>
                <a:cubicBezTo>
                  <a:pt x="438" y="5"/>
                  <a:pt x="437" y="6"/>
                  <a:pt x="435" y="8"/>
                </a:cubicBezTo>
                <a:cubicBezTo>
                  <a:pt x="433" y="11"/>
                  <a:pt x="429" y="11"/>
                  <a:pt x="425" y="13"/>
                </a:cubicBezTo>
                <a:cubicBezTo>
                  <a:pt x="420" y="15"/>
                  <a:pt x="420" y="16"/>
                  <a:pt x="426" y="18"/>
                </a:cubicBezTo>
                <a:cubicBezTo>
                  <a:pt x="430" y="20"/>
                  <a:pt x="429" y="21"/>
                  <a:pt x="426" y="22"/>
                </a:cubicBezTo>
                <a:cubicBezTo>
                  <a:pt x="421" y="23"/>
                  <a:pt x="418" y="24"/>
                  <a:pt x="415" y="26"/>
                </a:cubicBezTo>
                <a:cubicBezTo>
                  <a:pt x="416" y="38"/>
                  <a:pt x="416" y="38"/>
                  <a:pt x="416" y="38"/>
                </a:cubicBezTo>
                <a:cubicBezTo>
                  <a:pt x="418" y="42"/>
                  <a:pt x="418" y="46"/>
                  <a:pt x="416" y="50"/>
                </a:cubicBezTo>
                <a:cubicBezTo>
                  <a:pt x="417" y="58"/>
                  <a:pt x="417" y="58"/>
                  <a:pt x="417" y="58"/>
                </a:cubicBezTo>
                <a:cubicBezTo>
                  <a:pt x="418" y="59"/>
                  <a:pt x="420" y="60"/>
                  <a:pt x="422" y="60"/>
                </a:cubicBezTo>
                <a:cubicBezTo>
                  <a:pt x="424" y="60"/>
                  <a:pt x="426" y="60"/>
                  <a:pt x="428" y="59"/>
                </a:cubicBezTo>
                <a:cubicBezTo>
                  <a:pt x="430" y="59"/>
                  <a:pt x="431" y="58"/>
                  <a:pt x="433" y="58"/>
                </a:cubicBezTo>
                <a:cubicBezTo>
                  <a:pt x="433" y="58"/>
                  <a:pt x="434" y="58"/>
                  <a:pt x="434" y="59"/>
                </a:cubicBezTo>
                <a:cubicBezTo>
                  <a:pt x="437" y="60"/>
                  <a:pt x="435" y="61"/>
                  <a:pt x="434" y="63"/>
                </a:cubicBezTo>
                <a:cubicBezTo>
                  <a:pt x="434" y="64"/>
                  <a:pt x="433" y="65"/>
                  <a:pt x="432" y="66"/>
                </a:cubicBezTo>
                <a:cubicBezTo>
                  <a:pt x="429" y="68"/>
                  <a:pt x="428" y="69"/>
                  <a:pt x="430" y="72"/>
                </a:cubicBezTo>
                <a:cubicBezTo>
                  <a:pt x="432" y="74"/>
                  <a:pt x="431" y="76"/>
                  <a:pt x="427" y="76"/>
                </a:cubicBezTo>
                <a:cubicBezTo>
                  <a:pt x="427" y="76"/>
                  <a:pt x="427" y="76"/>
                  <a:pt x="427" y="76"/>
                </a:cubicBezTo>
                <a:cubicBezTo>
                  <a:pt x="427" y="76"/>
                  <a:pt x="427" y="76"/>
                  <a:pt x="427" y="76"/>
                </a:cubicBezTo>
                <a:cubicBezTo>
                  <a:pt x="423" y="76"/>
                  <a:pt x="420" y="76"/>
                  <a:pt x="418" y="77"/>
                </a:cubicBezTo>
                <a:cubicBezTo>
                  <a:pt x="419" y="90"/>
                  <a:pt x="419" y="90"/>
                  <a:pt x="419" y="90"/>
                </a:cubicBezTo>
                <a:cubicBezTo>
                  <a:pt x="420" y="90"/>
                  <a:pt x="421" y="90"/>
                  <a:pt x="423" y="90"/>
                </a:cubicBezTo>
                <a:cubicBezTo>
                  <a:pt x="426" y="90"/>
                  <a:pt x="429" y="91"/>
                  <a:pt x="432" y="92"/>
                </a:cubicBezTo>
                <a:cubicBezTo>
                  <a:pt x="437" y="93"/>
                  <a:pt x="439" y="94"/>
                  <a:pt x="439" y="97"/>
                </a:cubicBezTo>
                <a:cubicBezTo>
                  <a:pt x="440" y="101"/>
                  <a:pt x="441" y="103"/>
                  <a:pt x="444" y="104"/>
                </a:cubicBezTo>
                <a:cubicBezTo>
                  <a:pt x="450" y="9"/>
                  <a:pt x="450" y="9"/>
                  <a:pt x="450" y="9"/>
                </a:cubicBezTo>
                <a:cubicBezTo>
                  <a:pt x="448" y="9"/>
                  <a:pt x="446" y="8"/>
                  <a:pt x="445" y="7"/>
                </a:cubicBezTo>
                <a:cubicBezTo>
                  <a:pt x="442" y="6"/>
                  <a:pt x="440" y="5"/>
                  <a:pt x="439" y="5"/>
                </a:cubicBezTo>
                <a:moveTo>
                  <a:pt x="146" y="0"/>
                </a:moveTo>
                <a:cubicBezTo>
                  <a:pt x="66" y="0"/>
                  <a:pt x="66" y="0"/>
                  <a:pt x="66" y="0"/>
                </a:cubicBezTo>
                <a:cubicBezTo>
                  <a:pt x="152" y="71"/>
                  <a:pt x="152" y="71"/>
                  <a:pt x="152" y="71"/>
                </a:cubicBezTo>
                <a:cubicBezTo>
                  <a:pt x="153" y="70"/>
                  <a:pt x="154" y="69"/>
                  <a:pt x="156" y="69"/>
                </a:cubicBezTo>
                <a:cubicBezTo>
                  <a:pt x="157" y="69"/>
                  <a:pt x="157" y="69"/>
                  <a:pt x="158" y="69"/>
                </a:cubicBezTo>
                <a:cubicBezTo>
                  <a:pt x="156" y="74"/>
                  <a:pt x="159" y="78"/>
                  <a:pt x="165" y="81"/>
                </a:cubicBezTo>
                <a:cubicBezTo>
                  <a:pt x="167" y="82"/>
                  <a:pt x="168" y="83"/>
                  <a:pt x="168" y="84"/>
                </a:cubicBezTo>
                <a:cubicBezTo>
                  <a:pt x="234" y="138"/>
                  <a:pt x="234" y="138"/>
                  <a:pt x="234" y="138"/>
                </a:cubicBezTo>
                <a:cubicBezTo>
                  <a:pt x="234" y="138"/>
                  <a:pt x="235" y="138"/>
                  <a:pt x="235" y="138"/>
                </a:cubicBezTo>
                <a:cubicBezTo>
                  <a:pt x="237" y="138"/>
                  <a:pt x="239" y="138"/>
                  <a:pt x="242" y="138"/>
                </a:cubicBezTo>
                <a:cubicBezTo>
                  <a:pt x="244" y="137"/>
                  <a:pt x="245" y="137"/>
                  <a:pt x="246" y="137"/>
                </a:cubicBezTo>
                <a:cubicBezTo>
                  <a:pt x="247" y="137"/>
                  <a:pt x="247" y="137"/>
                  <a:pt x="248" y="137"/>
                </a:cubicBezTo>
                <a:cubicBezTo>
                  <a:pt x="255" y="140"/>
                  <a:pt x="266" y="140"/>
                  <a:pt x="268" y="147"/>
                </a:cubicBezTo>
                <a:cubicBezTo>
                  <a:pt x="268" y="149"/>
                  <a:pt x="272" y="151"/>
                  <a:pt x="274" y="152"/>
                </a:cubicBezTo>
                <a:cubicBezTo>
                  <a:pt x="278" y="154"/>
                  <a:pt x="282" y="157"/>
                  <a:pt x="279" y="160"/>
                </a:cubicBezTo>
                <a:cubicBezTo>
                  <a:pt x="279" y="161"/>
                  <a:pt x="279" y="162"/>
                  <a:pt x="280" y="162"/>
                </a:cubicBezTo>
                <a:cubicBezTo>
                  <a:pt x="280" y="164"/>
                  <a:pt x="282" y="165"/>
                  <a:pt x="284" y="165"/>
                </a:cubicBezTo>
                <a:cubicBezTo>
                  <a:pt x="284" y="165"/>
                  <a:pt x="284" y="165"/>
                  <a:pt x="285" y="165"/>
                </a:cubicBezTo>
                <a:cubicBezTo>
                  <a:pt x="286" y="165"/>
                  <a:pt x="288" y="164"/>
                  <a:pt x="289" y="163"/>
                </a:cubicBezTo>
                <a:cubicBezTo>
                  <a:pt x="290" y="162"/>
                  <a:pt x="290" y="161"/>
                  <a:pt x="291" y="160"/>
                </a:cubicBezTo>
                <a:cubicBezTo>
                  <a:pt x="292" y="159"/>
                  <a:pt x="293" y="158"/>
                  <a:pt x="295" y="157"/>
                </a:cubicBezTo>
                <a:cubicBezTo>
                  <a:pt x="284" y="145"/>
                  <a:pt x="284" y="145"/>
                  <a:pt x="284" y="145"/>
                </a:cubicBezTo>
                <a:cubicBezTo>
                  <a:pt x="283" y="146"/>
                  <a:pt x="281" y="146"/>
                  <a:pt x="280" y="146"/>
                </a:cubicBezTo>
                <a:cubicBezTo>
                  <a:pt x="278" y="146"/>
                  <a:pt x="277" y="145"/>
                  <a:pt x="275" y="145"/>
                </a:cubicBezTo>
                <a:cubicBezTo>
                  <a:pt x="277" y="144"/>
                  <a:pt x="279" y="143"/>
                  <a:pt x="280" y="143"/>
                </a:cubicBezTo>
                <a:cubicBezTo>
                  <a:pt x="281" y="143"/>
                  <a:pt x="281" y="143"/>
                  <a:pt x="283" y="144"/>
                </a:cubicBezTo>
                <a:cubicBezTo>
                  <a:pt x="146" y="0"/>
                  <a:pt x="146" y="0"/>
                  <a:pt x="146" y="0"/>
                </a:cubicBezTo>
                <a:moveTo>
                  <a:pt x="269" y="0"/>
                </a:moveTo>
                <a:cubicBezTo>
                  <a:pt x="222" y="0"/>
                  <a:pt x="222" y="0"/>
                  <a:pt x="222" y="0"/>
                </a:cubicBezTo>
                <a:cubicBezTo>
                  <a:pt x="336" y="164"/>
                  <a:pt x="336" y="164"/>
                  <a:pt x="336" y="164"/>
                </a:cubicBezTo>
                <a:cubicBezTo>
                  <a:pt x="342" y="161"/>
                  <a:pt x="348" y="158"/>
                  <a:pt x="355" y="155"/>
                </a:cubicBezTo>
                <a:cubicBezTo>
                  <a:pt x="276" y="5"/>
                  <a:pt x="276" y="5"/>
                  <a:pt x="276" y="5"/>
                </a:cubicBezTo>
                <a:cubicBezTo>
                  <a:pt x="273" y="3"/>
                  <a:pt x="271" y="2"/>
                  <a:pt x="269" y="0"/>
                </a:cubicBezTo>
                <a:moveTo>
                  <a:pt x="350" y="0"/>
                </a:moveTo>
                <a:cubicBezTo>
                  <a:pt x="345" y="0"/>
                  <a:pt x="345" y="0"/>
                  <a:pt x="345" y="0"/>
                </a:cubicBezTo>
                <a:cubicBezTo>
                  <a:pt x="341" y="4"/>
                  <a:pt x="336" y="6"/>
                  <a:pt x="334" y="11"/>
                </a:cubicBezTo>
                <a:cubicBezTo>
                  <a:pt x="333" y="12"/>
                  <a:pt x="331" y="14"/>
                  <a:pt x="333" y="15"/>
                </a:cubicBezTo>
                <a:cubicBezTo>
                  <a:pt x="334" y="16"/>
                  <a:pt x="336" y="17"/>
                  <a:pt x="337" y="17"/>
                </a:cubicBezTo>
                <a:cubicBezTo>
                  <a:pt x="338" y="17"/>
                  <a:pt x="340" y="16"/>
                  <a:pt x="341" y="16"/>
                </a:cubicBezTo>
                <a:cubicBezTo>
                  <a:pt x="343" y="15"/>
                  <a:pt x="345" y="15"/>
                  <a:pt x="346" y="15"/>
                </a:cubicBezTo>
                <a:cubicBezTo>
                  <a:pt x="349" y="15"/>
                  <a:pt x="351" y="16"/>
                  <a:pt x="352" y="19"/>
                </a:cubicBezTo>
                <a:cubicBezTo>
                  <a:pt x="352" y="20"/>
                  <a:pt x="354" y="20"/>
                  <a:pt x="355" y="21"/>
                </a:cubicBezTo>
                <a:cubicBezTo>
                  <a:pt x="358" y="24"/>
                  <a:pt x="358" y="25"/>
                  <a:pt x="353" y="27"/>
                </a:cubicBezTo>
                <a:cubicBezTo>
                  <a:pt x="352" y="27"/>
                  <a:pt x="351" y="27"/>
                  <a:pt x="350" y="27"/>
                </a:cubicBezTo>
                <a:cubicBezTo>
                  <a:pt x="343" y="29"/>
                  <a:pt x="343" y="29"/>
                  <a:pt x="348" y="33"/>
                </a:cubicBezTo>
                <a:cubicBezTo>
                  <a:pt x="350" y="34"/>
                  <a:pt x="350" y="35"/>
                  <a:pt x="348" y="36"/>
                </a:cubicBezTo>
                <a:cubicBezTo>
                  <a:pt x="347" y="37"/>
                  <a:pt x="345" y="38"/>
                  <a:pt x="343" y="38"/>
                </a:cubicBezTo>
                <a:cubicBezTo>
                  <a:pt x="342" y="38"/>
                  <a:pt x="341" y="37"/>
                  <a:pt x="340" y="37"/>
                </a:cubicBezTo>
                <a:cubicBezTo>
                  <a:pt x="340" y="37"/>
                  <a:pt x="340" y="37"/>
                  <a:pt x="340" y="37"/>
                </a:cubicBezTo>
                <a:cubicBezTo>
                  <a:pt x="345" y="51"/>
                  <a:pt x="345" y="51"/>
                  <a:pt x="345" y="51"/>
                </a:cubicBezTo>
                <a:cubicBezTo>
                  <a:pt x="348" y="49"/>
                  <a:pt x="350" y="46"/>
                  <a:pt x="350" y="43"/>
                </a:cubicBezTo>
                <a:cubicBezTo>
                  <a:pt x="351" y="40"/>
                  <a:pt x="352" y="38"/>
                  <a:pt x="357" y="37"/>
                </a:cubicBezTo>
                <a:cubicBezTo>
                  <a:pt x="363" y="36"/>
                  <a:pt x="365" y="32"/>
                  <a:pt x="367" y="29"/>
                </a:cubicBezTo>
                <a:cubicBezTo>
                  <a:pt x="370" y="26"/>
                  <a:pt x="373" y="23"/>
                  <a:pt x="369" y="19"/>
                </a:cubicBezTo>
                <a:cubicBezTo>
                  <a:pt x="368" y="18"/>
                  <a:pt x="368" y="17"/>
                  <a:pt x="370" y="16"/>
                </a:cubicBezTo>
                <a:cubicBezTo>
                  <a:pt x="370" y="16"/>
                  <a:pt x="370" y="16"/>
                  <a:pt x="371" y="16"/>
                </a:cubicBezTo>
                <a:cubicBezTo>
                  <a:pt x="368" y="4"/>
                  <a:pt x="368" y="4"/>
                  <a:pt x="368" y="4"/>
                </a:cubicBezTo>
                <a:cubicBezTo>
                  <a:pt x="366" y="4"/>
                  <a:pt x="364" y="5"/>
                  <a:pt x="361" y="5"/>
                </a:cubicBezTo>
                <a:cubicBezTo>
                  <a:pt x="361" y="5"/>
                  <a:pt x="360" y="5"/>
                  <a:pt x="360" y="5"/>
                </a:cubicBezTo>
                <a:cubicBezTo>
                  <a:pt x="353" y="5"/>
                  <a:pt x="352" y="4"/>
                  <a:pt x="350" y="0"/>
                </a:cubicBezTo>
                <a:cubicBezTo>
                  <a:pt x="350" y="0"/>
                  <a:pt x="350" y="0"/>
                  <a:pt x="350" y="0"/>
                </a:cubicBezTo>
                <a:moveTo>
                  <a:pt x="537" y="0"/>
                </a:moveTo>
                <a:cubicBezTo>
                  <a:pt x="497" y="0"/>
                  <a:pt x="497" y="0"/>
                  <a:pt x="497" y="0"/>
                </a:cubicBezTo>
                <a:cubicBezTo>
                  <a:pt x="475" y="100"/>
                  <a:pt x="475" y="100"/>
                  <a:pt x="475" y="100"/>
                </a:cubicBezTo>
                <a:cubicBezTo>
                  <a:pt x="475" y="100"/>
                  <a:pt x="475" y="100"/>
                  <a:pt x="476" y="100"/>
                </a:cubicBezTo>
                <a:cubicBezTo>
                  <a:pt x="477" y="100"/>
                  <a:pt x="479" y="101"/>
                  <a:pt x="480" y="103"/>
                </a:cubicBezTo>
                <a:cubicBezTo>
                  <a:pt x="483" y="106"/>
                  <a:pt x="484" y="109"/>
                  <a:pt x="479" y="112"/>
                </a:cubicBezTo>
                <a:cubicBezTo>
                  <a:pt x="477" y="113"/>
                  <a:pt x="476" y="115"/>
                  <a:pt x="476" y="117"/>
                </a:cubicBezTo>
                <a:cubicBezTo>
                  <a:pt x="475" y="118"/>
                  <a:pt x="474" y="120"/>
                  <a:pt x="471" y="120"/>
                </a:cubicBezTo>
                <a:cubicBezTo>
                  <a:pt x="469" y="131"/>
                  <a:pt x="469" y="131"/>
                  <a:pt x="469" y="131"/>
                </a:cubicBezTo>
                <a:cubicBezTo>
                  <a:pt x="470" y="133"/>
                  <a:pt x="473" y="135"/>
                  <a:pt x="476" y="135"/>
                </a:cubicBezTo>
                <a:cubicBezTo>
                  <a:pt x="477" y="135"/>
                  <a:pt x="478" y="135"/>
                  <a:pt x="478" y="135"/>
                </a:cubicBezTo>
                <a:cubicBezTo>
                  <a:pt x="482" y="135"/>
                  <a:pt x="482" y="133"/>
                  <a:pt x="484" y="132"/>
                </a:cubicBezTo>
                <a:cubicBezTo>
                  <a:pt x="486" y="130"/>
                  <a:pt x="488" y="129"/>
                  <a:pt x="490" y="129"/>
                </a:cubicBezTo>
                <a:cubicBezTo>
                  <a:pt x="491" y="129"/>
                  <a:pt x="492" y="129"/>
                  <a:pt x="492" y="129"/>
                </a:cubicBezTo>
                <a:cubicBezTo>
                  <a:pt x="537" y="0"/>
                  <a:pt x="537" y="0"/>
                  <a:pt x="537" y="0"/>
                </a:cubicBezTo>
                <a:moveTo>
                  <a:pt x="625" y="0"/>
                </a:moveTo>
                <a:cubicBezTo>
                  <a:pt x="591" y="0"/>
                  <a:pt x="591" y="0"/>
                  <a:pt x="591" y="0"/>
                </a:cubicBezTo>
                <a:cubicBezTo>
                  <a:pt x="510" y="153"/>
                  <a:pt x="510" y="153"/>
                  <a:pt x="510" y="153"/>
                </a:cubicBezTo>
                <a:cubicBezTo>
                  <a:pt x="511" y="153"/>
                  <a:pt x="511" y="153"/>
                  <a:pt x="512" y="153"/>
                </a:cubicBezTo>
                <a:cubicBezTo>
                  <a:pt x="512" y="153"/>
                  <a:pt x="512" y="153"/>
                  <a:pt x="513" y="153"/>
                </a:cubicBezTo>
                <a:cubicBezTo>
                  <a:pt x="514" y="153"/>
                  <a:pt x="515" y="154"/>
                  <a:pt x="515" y="155"/>
                </a:cubicBezTo>
                <a:cubicBezTo>
                  <a:pt x="514" y="156"/>
                  <a:pt x="514" y="157"/>
                  <a:pt x="514" y="157"/>
                </a:cubicBezTo>
                <a:cubicBezTo>
                  <a:pt x="518" y="159"/>
                  <a:pt x="521" y="160"/>
                  <a:pt x="524" y="162"/>
                </a:cubicBezTo>
                <a:cubicBezTo>
                  <a:pt x="524" y="162"/>
                  <a:pt x="524" y="162"/>
                  <a:pt x="525" y="162"/>
                </a:cubicBezTo>
                <a:cubicBezTo>
                  <a:pt x="526" y="161"/>
                  <a:pt x="527" y="159"/>
                  <a:pt x="526" y="159"/>
                </a:cubicBezTo>
                <a:cubicBezTo>
                  <a:pt x="518" y="153"/>
                  <a:pt x="524" y="149"/>
                  <a:pt x="532" y="146"/>
                </a:cubicBezTo>
                <a:cubicBezTo>
                  <a:pt x="536" y="144"/>
                  <a:pt x="539" y="142"/>
                  <a:pt x="542" y="140"/>
                </a:cubicBezTo>
                <a:cubicBezTo>
                  <a:pt x="543" y="139"/>
                  <a:pt x="544" y="138"/>
                  <a:pt x="546" y="138"/>
                </a:cubicBezTo>
                <a:cubicBezTo>
                  <a:pt x="620" y="32"/>
                  <a:pt x="620" y="32"/>
                  <a:pt x="620" y="32"/>
                </a:cubicBezTo>
                <a:cubicBezTo>
                  <a:pt x="618" y="32"/>
                  <a:pt x="616" y="31"/>
                  <a:pt x="613" y="31"/>
                </a:cubicBezTo>
                <a:cubicBezTo>
                  <a:pt x="611" y="30"/>
                  <a:pt x="608" y="29"/>
                  <a:pt x="606" y="29"/>
                </a:cubicBezTo>
                <a:cubicBezTo>
                  <a:pt x="605" y="29"/>
                  <a:pt x="604" y="29"/>
                  <a:pt x="603" y="30"/>
                </a:cubicBezTo>
                <a:cubicBezTo>
                  <a:pt x="602" y="30"/>
                  <a:pt x="601" y="30"/>
                  <a:pt x="601" y="30"/>
                </a:cubicBezTo>
                <a:cubicBezTo>
                  <a:pt x="597" y="30"/>
                  <a:pt x="596" y="28"/>
                  <a:pt x="595" y="26"/>
                </a:cubicBezTo>
                <a:cubicBezTo>
                  <a:pt x="594" y="25"/>
                  <a:pt x="592" y="23"/>
                  <a:pt x="591" y="22"/>
                </a:cubicBezTo>
                <a:cubicBezTo>
                  <a:pt x="588" y="18"/>
                  <a:pt x="589" y="16"/>
                  <a:pt x="596" y="14"/>
                </a:cubicBezTo>
                <a:cubicBezTo>
                  <a:pt x="601" y="13"/>
                  <a:pt x="607" y="13"/>
                  <a:pt x="612" y="10"/>
                </a:cubicBezTo>
                <a:cubicBezTo>
                  <a:pt x="612" y="10"/>
                  <a:pt x="613" y="9"/>
                  <a:pt x="614" y="9"/>
                </a:cubicBezTo>
                <a:cubicBezTo>
                  <a:pt x="615" y="9"/>
                  <a:pt x="616" y="10"/>
                  <a:pt x="617" y="11"/>
                </a:cubicBezTo>
                <a:cubicBezTo>
                  <a:pt x="618" y="11"/>
                  <a:pt x="619" y="12"/>
                  <a:pt x="619" y="12"/>
                </a:cubicBezTo>
                <a:cubicBezTo>
                  <a:pt x="621" y="14"/>
                  <a:pt x="623" y="16"/>
                  <a:pt x="626" y="16"/>
                </a:cubicBezTo>
                <a:cubicBezTo>
                  <a:pt x="627" y="16"/>
                  <a:pt x="628" y="16"/>
                  <a:pt x="629" y="15"/>
                </a:cubicBezTo>
                <a:cubicBezTo>
                  <a:pt x="635" y="14"/>
                  <a:pt x="630" y="12"/>
                  <a:pt x="629" y="10"/>
                </a:cubicBezTo>
                <a:cubicBezTo>
                  <a:pt x="626" y="7"/>
                  <a:pt x="626" y="3"/>
                  <a:pt x="625"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8" name="Freeform 54"/>
          <p:cNvSpPr>
            <a:spLocks noEditPoints="1"/>
          </p:cNvSpPr>
          <p:nvPr/>
        </p:nvSpPr>
        <p:spPr bwMode="auto">
          <a:xfrm>
            <a:off x="10033000" y="1568450"/>
            <a:ext cx="2159000" cy="1611313"/>
          </a:xfrm>
          <a:custGeom>
            <a:avLst/>
            <a:gdLst>
              <a:gd name="T0" fmla="*/ 34 w 153"/>
              <a:gd name="T1" fmla="*/ 105 h 114"/>
              <a:gd name="T2" fmla="*/ 34 w 153"/>
              <a:gd name="T3" fmla="*/ 105 h 114"/>
              <a:gd name="T4" fmla="*/ 30 w 153"/>
              <a:gd name="T5" fmla="*/ 101 h 114"/>
              <a:gd name="T6" fmla="*/ 36 w 153"/>
              <a:gd name="T7" fmla="*/ 99 h 114"/>
              <a:gd name="T8" fmla="*/ 38 w 153"/>
              <a:gd name="T9" fmla="*/ 101 h 114"/>
              <a:gd name="T10" fmla="*/ 34 w 153"/>
              <a:gd name="T11" fmla="*/ 105 h 114"/>
              <a:gd name="T12" fmla="*/ 153 w 153"/>
              <a:gd name="T13" fmla="*/ 0 h 114"/>
              <a:gd name="T14" fmla="*/ 153 w 153"/>
              <a:gd name="T15" fmla="*/ 0 h 114"/>
              <a:gd name="T16" fmla="*/ 30 w 153"/>
              <a:gd name="T17" fmla="*/ 54 h 114"/>
              <a:gd name="T18" fmla="*/ 40 w 153"/>
              <a:gd name="T19" fmla="*/ 57 h 114"/>
              <a:gd name="T20" fmla="*/ 46 w 153"/>
              <a:gd name="T21" fmla="*/ 58 h 114"/>
              <a:gd name="T22" fmla="*/ 52 w 153"/>
              <a:gd name="T23" fmla="*/ 64 h 114"/>
              <a:gd name="T24" fmla="*/ 52 w 153"/>
              <a:gd name="T25" fmla="*/ 65 h 114"/>
              <a:gd name="T26" fmla="*/ 29 w 153"/>
              <a:gd name="T27" fmla="*/ 73 h 114"/>
              <a:gd name="T28" fmla="*/ 11 w 153"/>
              <a:gd name="T29" fmla="*/ 84 h 114"/>
              <a:gd name="T30" fmla="*/ 5 w 153"/>
              <a:gd name="T31" fmla="*/ 92 h 114"/>
              <a:gd name="T32" fmla="*/ 6 w 153"/>
              <a:gd name="T33" fmla="*/ 98 h 114"/>
              <a:gd name="T34" fmla="*/ 14 w 153"/>
              <a:gd name="T35" fmla="*/ 102 h 114"/>
              <a:gd name="T36" fmla="*/ 12 w 153"/>
              <a:gd name="T37" fmla="*/ 107 h 114"/>
              <a:gd name="T38" fmla="*/ 3 w 153"/>
              <a:gd name="T39" fmla="*/ 113 h 114"/>
              <a:gd name="T40" fmla="*/ 2 w 153"/>
              <a:gd name="T41" fmla="*/ 114 h 114"/>
              <a:gd name="T42" fmla="*/ 114 w 153"/>
              <a:gd name="T43" fmla="*/ 83 h 114"/>
              <a:gd name="T44" fmla="*/ 114 w 153"/>
              <a:gd name="T45" fmla="*/ 78 h 114"/>
              <a:gd name="T46" fmla="*/ 111 w 153"/>
              <a:gd name="T47" fmla="*/ 72 h 114"/>
              <a:gd name="T48" fmla="*/ 106 w 153"/>
              <a:gd name="T49" fmla="*/ 73 h 114"/>
              <a:gd name="T50" fmla="*/ 101 w 153"/>
              <a:gd name="T51" fmla="*/ 74 h 114"/>
              <a:gd name="T52" fmla="*/ 95 w 153"/>
              <a:gd name="T53" fmla="*/ 71 h 114"/>
              <a:gd name="T54" fmla="*/ 100 w 153"/>
              <a:gd name="T55" fmla="*/ 66 h 114"/>
              <a:gd name="T56" fmla="*/ 115 w 153"/>
              <a:gd name="T57" fmla="*/ 58 h 114"/>
              <a:gd name="T58" fmla="*/ 117 w 153"/>
              <a:gd name="T59" fmla="*/ 57 h 114"/>
              <a:gd name="T60" fmla="*/ 117 w 153"/>
              <a:gd name="T61" fmla="*/ 57 h 114"/>
              <a:gd name="T62" fmla="*/ 118 w 153"/>
              <a:gd name="T63" fmla="*/ 57 h 114"/>
              <a:gd name="T64" fmla="*/ 133 w 153"/>
              <a:gd name="T65" fmla="*/ 50 h 114"/>
              <a:gd name="T66" fmla="*/ 153 w 153"/>
              <a:gd name="T67" fmla="*/ 41 h 114"/>
              <a:gd name="T68" fmla="*/ 153 w 153"/>
              <a:gd name="T6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114">
                <a:moveTo>
                  <a:pt x="34" y="105"/>
                </a:moveTo>
                <a:cubicBezTo>
                  <a:pt x="34" y="105"/>
                  <a:pt x="34" y="105"/>
                  <a:pt x="34" y="105"/>
                </a:cubicBezTo>
                <a:cubicBezTo>
                  <a:pt x="31" y="105"/>
                  <a:pt x="29" y="103"/>
                  <a:pt x="30" y="101"/>
                </a:cubicBezTo>
                <a:cubicBezTo>
                  <a:pt x="30" y="99"/>
                  <a:pt x="33" y="99"/>
                  <a:pt x="36" y="99"/>
                </a:cubicBezTo>
                <a:cubicBezTo>
                  <a:pt x="39" y="99"/>
                  <a:pt x="39" y="100"/>
                  <a:pt x="38" y="101"/>
                </a:cubicBezTo>
                <a:cubicBezTo>
                  <a:pt x="37" y="103"/>
                  <a:pt x="38" y="105"/>
                  <a:pt x="34" y="105"/>
                </a:cubicBezTo>
                <a:moveTo>
                  <a:pt x="153" y="0"/>
                </a:moveTo>
                <a:cubicBezTo>
                  <a:pt x="153" y="0"/>
                  <a:pt x="153" y="0"/>
                  <a:pt x="153" y="0"/>
                </a:cubicBezTo>
                <a:cubicBezTo>
                  <a:pt x="30" y="54"/>
                  <a:pt x="30" y="54"/>
                  <a:pt x="30" y="54"/>
                </a:cubicBezTo>
                <a:cubicBezTo>
                  <a:pt x="31" y="56"/>
                  <a:pt x="35" y="57"/>
                  <a:pt x="40" y="57"/>
                </a:cubicBezTo>
                <a:cubicBezTo>
                  <a:pt x="42" y="57"/>
                  <a:pt x="46" y="57"/>
                  <a:pt x="46" y="58"/>
                </a:cubicBezTo>
                <a:cubicBezTo>
                  <a:pt x="48" y="60"/>
                  <a:pt x="50" y="62"/>
                  <a:pt x="52" y="64"/>
                </a:cubicBezTo>
                <a:cubicBezTo>
                  <a:pt x="52" y="64"/>
                  <a:pt x="52" y="65"/>
                  <a:pt x="52" y="65"/>
                </a:cubicBezTo>
                <a:cubicBezTo>
                  <a:pt x="45" y="69"/>
                  <a:pt x="39" y="73"/>
                  <a:pt x="29" y="73"/>
                </a:cubicBezTo>
                <a:cubicBezTo>
                  <a:pt x="19" y="74"/>
                  <a:pt x="11" y="78"/>
                  <a:pt x="11" y="84"/>
                </a:cubicBezTo>
                <a:cubicBezTo>
                  <a:pt x="10" y="87"/>
                  <a:pt x="9" y="90"/>
                  <a:pt x="5" y="92"/>
                </a:cubicBezTo>
                <a:cubicBezTo>
                  <a:pt x="0" y="94"/>
                  <a:pt x="1" y="96"/>
                  <a:pt x="6" y="98"/>
                </a:cubicBezTo>
                <a:cubicBezTo>
                  <a:pt x="8" y="100"/>
                  <a:pt x="11" y="101"/>
                  <a:pt x="14" y="102"/>
                </a:cubicBezTo>
                <a:cubicBezTo>
                  <a:pt x="18" y="104"/>
                  <a:pt x="17" y="106"/>
                  <a:pt x="12" y="107"/>
                </a:cubicBezTo>
                <a:cubicBezTo>
                  <a:pt x="6" y="108"/>
                  <a:pt x="4" y="109"/>
                  <a:pt x="3" y="113"/>
                </a:cubicBezTo>
                <a:cubicBezTo>
                  <a:pt x="3" y="113"/>
                  <a:pt x="3" y="114"/>
                  <a:pt x="2" y="114"/>
                </a:cubicBezTo>
                <a:cubicBezTo>
                  <a:pt x="114" y="83"/>
                  <a:pt x="114" y="83"/>
                  <a:pt x="114" y="83"/>
                </a:cubicBezTo>
                <a:cubicBezTo>
                  <a:pt x="113" y="82"/>
                  <a:pt x="113" y="80"/>
                  <a:pt x="114" y="78"/>
                </a:cubicBezTo>
                <a:cubicBezTo>
                  <a:pt x="116" y="74"/>
                  <a:pt x="115" y="72"/>
                  <a:pt x="111" y="72"/>
                </a:cubicBezTo>
                <a:cubicBezTo>
                  <a:pt x="110" y="72"/>
                  <a:pt x="108" y="73"/>
                  <a:pt x="106" y="73"/>
                </a:cubicBezTo>
                <a:cubicBezTo>
                  <a:pt x="104" y="73"/>
                  <a:pt x="102" y="74"/>
                  <a:pt x="101" y="74"/>
                </a:cubicBezTo>
                <a:cubicBezTo>
                  <a:pt x="99" y="74"/>
                  <a:pt x="97" y="73"/>
                  <a:pt x="95" y="71"/>
                </a:cubicBezTo>
                <a:cubicBezTo>
                  <a:pt x="94" y="68"/>
                  <a:pt x="96" y="66"/>
                  <a:pt x="100" y="66"/>
                </a:cubicBezTo>
                <a:cubicBezTo>
                  <a:pt x="107" y="64"/>
                  <a:pt x="113" y="62"/>
                  <a:pt x="115" y="58"/>
                </a:cubicBezTo>
                <a:cubicBezTo>
                  <a:pt x="115" y="58"/>
                  <a:pt x="116" y="57"/>
                  <a:pt x="117" y="57"/>
                </a:cubicBezTo>
                <a:cubicBezTo>
                  <a:pt x="117" y="57"/>
                  <a:pt x="117" y="57"/>
                  <a:pt x="117" y="57"/>
                </a:cubicBezTo>
                <a:cubicBezTo>
                  <a:pt x="117" y="57"/>
                  <a:pt x="117" y="57"/>
                  <a:pt x="118" y="57"/>
                </a:cubicBezTo>
                <a:cubicBezTo>
                  <a:pt x="126" y="57"/>
                  <a:pt x="130" y="53"/>
                  <a:pt x="133" y="50"/>
                </a:cubicBezTo>
                <a:cubicBezTo>
                  <a:pt x="138" y="44"/>
                  <a:pt x="145" y="42"/>
                  <a:pt x="153" y="41"/>
                </a:cubicBezTo>
                <a:cubicBezTo>
                  <a:pt x="153" y="0"/>
                  <a:pt x="153" y="0"/>
                  <a:pt x="153" y="0"/>
                </a:cubicBezTo>
              </a:path>
            </a:pathLst>
          </a:custGeom>
          <a:solidFill>
            <a:srgbClr val="759F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9" name="Freeform 55"/>
          <p:cNvSpPr>
            <a:spLocks noEditPoints="1"/>
          </p:cNvSpPr>
          <p:nvPr/>
        </p:nvSpPr>
        <p:spPr bwMode="auto">
          <a:xfrm>
            <a:off x="9101138" y="268288"/>
            <a:ext cx="3048000" cy="1539875"/>
          </a:xfrm>
          <a:custGeom>
            <a:avLst/>
            <a:gdLst>
              <a:gd name="T0" fmla="*/ 19 w 216"/>
              <a:gd name="T1" fmla="*/ 92 h 109"/>
              <a:gd name="T2" fmla="*/ 0 w 216"/>
              <a:gd name="T3" fmla="*/ 107 h 109"/>
              <a:gd name="T4" fmla="*/ 4 w 216"/>
              <a:gd name="T5" fmla="*/ 107 h 109"/>
              <a:gd name="T6" fmla="*/ 11 w 216"/>
              <a:gd name="T7" fmla="*/ 109 h 109"/>
              <a:gd name="T8" fmla="*/ 13 w 216"/>
              <a:gd name="T9" fmla="*/ 108 h 109"/>
              <a:gd name="T10" fmla="*/ 19 w 216"/>
              <a:gd name="T11" fmla="*/ 103 h 109"/>
              <a:gd name="T12" fmla="*/ 19 w 216"/>
              <a:gd name="T13" fmla="*/ 92 h 109"/>
              <a:gd name="T14" fmla="*/ 216 w 216"/>
              <a:gd name="T15" fmla="*/ 26 h 109"/>
              <a:gd name="T16" fmla="*/ 215 w 216"/>
              <a:gd name="T17" fmla="*/ 26 h 109"/>
              <a:gd name="T18" fmla="*/ 197 w 216"/>
              <a:gd name="T19" fmla="*/ 29 h 109"/>
              <a:gd name="T20" fmla="*/ 193 w 216"/>
              <a:gd name="T21" fmla="*/ 29 h 109"/>
              <a:gd name="T22" fmla="*/ 190 w 216"/>
              <a:gd name="T23" fmla="*/ 28 h 109"/>
              <a:gd name="T24" fmla="*/ 183 w 216"/>
              <a:gd name="T25" fmla="*/ 36 h 109"/>
              <a:gd name="T26" fmla="*/ 181 w 216"/>
              <a:gd name="T27" fmla="*/ 40 h 109"/>
              <a:gd name="T28" fmla="*/ 177 w 216"/>
              <a:gd name="T29" fmla="*/ 40 h 109"/>
              <a:gd name="T30" fmla="*/ 172 w 216"/>
              <a:gd name="T31" fmla="*/ 39 h 109"/>
              <a:gd name="T32" fmla="*/ 167 w 216"/>
              <a:gd name="T33" fmla="*/ 40 h 109"/>
              <a:gd name="T34" fmla="*/ 161 w 216"/>
              <a:gd name="T35" fmla="*/ 42 h 109"/>
              <a:gd name="T36" fmla="*/ 160 w 216"/>
              <a:gd name="T37" fmla="*/ 42 h 109"/>
              <a:gd name="T38" fmla="*/ 158 w 216"/>
              <a:gd name="T39" fmla="*/ 42 h 109"/>
              <a:gd name="T40" fmla="*/ 152 w 216"/>
              <a:gd name="T41" fmla="*/ 45 h 109"/>
              <a:gd name="T42" fmla="*/ 146 w 216"/>
              <a:gd name="T43" fmla="*/ 60 h 109"/>
              <a:gd name="T44" fmla="*/ 147 w 216"/>
              <a:gd name="T45" fmla="*/ 63 h 109"/>
              <a:gd name="T46" fmla="*/ 149 w 216"/>
              <a:gd name="T47" fmla="*/ 63 h 109"/>
              <a:gd name="T48" fmla="*/ 152 w 216"/>
              <a:gd name="T49" fmla="*/ 62 h 109"/>
              <a:gd name="T50" fmla="*/ 157 w 216"/>
              <a:gd name="T51" fmla="*/ 59 h 109"/>
              <a:gd name="T52" fmla="*/ 164 w 216"/>
              <a:gd name="T53" fmla="*/ 57 h 109"/>
              <a:gd name="T54" fmla="*/ 216 w 216"/>
              <a:gd name="T55" fmla="*/ 26 h 109"/>
              <a:gd name="T56" fmla="*/ 130 w 216"/>
              <a:gd name="T57" fmla="*/ 0 h 109"/>
              <a:gd name="T58" fmla="*/ 31 w 216"/>
              <a:gd name="T59" fmla="*/ 82 h 109"/>
              <a:gd name="T60" fmla="*/ 34 w 216"/>
              <a:gd name="T61" fmla="*/ 84 h 109"/>
              <a:gd name="T62" fmla="*/ 38 w 216"/>
              <a:gd name="T63" fmla="*/ 85 h 109"/>
              <a:gd name="T64" fmla="*/ 45 w 216"/>
              <a:gd name="T65" fmla="*/ 83 h 109"/>
              <a:gd name="T66" fmla="*/ 49 w 216"/>
              <a:gd name="T67" fmla="*/ 87 h 109"/>
              <a:gd name="T68" fmla="*/ 46 w 216"/>
              <a:gd name="T69" fmla="*/ 92 h 109"/>
              <a:gd name="T70" fmla="*/ 40 w 216"/>
              <a:gd name="T71" fmla="*/ 95 h 109"/>
              <a:gd name="T72" fmla="*/ 47 w 216"/>
              <a:gd name="T73" fmla="*/ 98 h 109"/>
              <a:gd name="T74" fmla="*/ 52 w 216"/>
              <a:gd name="T75" fmla="*/ 103 h 109"/>
              <a:gd name="T76" fmla="*/ 57 w 216"/>
              <a:gd name="T77" fmla="*/ 107 h 109"/>
              <a:gd name="T78" fmla="*/ 58 w 216"/>
              <a:gd name="T79" fmla="*/ 107 h 109"/>
              <a:gd name="T80" fmla="*/ 62 w 216"/>
              <a:gd name="T81" fmla="*/ 105 h 109"/>
              <a:gd name="T82" fmla="*/ 78 w 216"/>
              <a:gd name="T83" fmla="*/ 88 h 109"/>
              <a:gd name="T84" fmla="*/ 82 w 216"/>
              <a:gd name="T85" fmla="*/ 86 h 109"/>
              <a:gd name="T86" fmla="*/ 83 w 216"/>
              <a:gd name="T87" fmla="*/ 86 h 109"/>
              <a:gd name="T88" fmla="*/ 94 w 216"/>
              <a:gd name="T89" fmla="*/ 91 h 109"/>
              <a:gd name="T90" fmla="*/ 92 w 216"/>
              <a:gd name="T91" fmla="*/ 96 h 109"/>
              <a:gd name="T92" fmla="*/ 88 w 216"/>
              <a:gd name="T93" fmla="*/ 103 h 109"/>
              <a:gd name="T94" fmla="*/ 136 w 216"/>
              <a:gd name="T95" fmla="*/ 74 h 109"/>
              <a:gd name="T96" fmla="*/ 133 w 216"/>
              <a:gd name="T97" fmla="*/ 74 h 109"/>
              <a:gd name="T98" fmla="*/ 128 w 216"/>
              <a:gd name="T99" fmla="*/ 67 h 109"/>
              <a:gd name="T100" fmla="*/ 144 w 216"/>
              <a:gd name="T101" fmla="*/ 48 h 109"/>
              <a:gd name="T102" fmla="*/ 144 w 216"/>
              <a:gd name="T103" fmla="*/ 39 h 109"/>
              <a:gd name="T104" fmla="*/ 140 w 216"/>
              <a:gd name="T105" fmla="*/ 37 h 109"/>
              <a:gd name="T106" fmla="*/ 134 w 216"/>
              <a:gd name="T107" fmla="*/ 36 h 109"/>
              <a:gd name="T108" fmla="*/ 139 w 216"/>
              <a:gd name="T109" fmla="*/ 32 h 109"/>
              <a:gd name="T110" fmla="*/ 145 w 216"/>
              <a:gd name="T111" fmla="*/ 29 h 109"/>
              <a:gd name="T112" fmla="*/ 143 w 216"/>
              <a:gd name="T113" fmla="*/ 25 h 109"/>
              <a:gd name="T114" fmla="*/ 139 w 216"/>
              <a:gd name="T115" fmla="*/ 24 h 109"/>
              <a:gd name="T116" fmla="*/ 132 w 216"/>
              <a:gd name="T117" fmla="*/ 25 h 109"/>
              <a:gd name="T118" fmla="*/ 128 w 216"/>
              <a:gd name="T119" fmla="*/ 26 h 109"/>
              <a:gd name="T120" fmla="*/ 123 w 216"/>
              <a:gd name="T121" fmla="*/ 22 h 109"/>
              <a:gd name="T122" fmla="*/ 128 w 216"/>
              <a:gd name="T123" fmla="*/ 5 h 109"/>
              <a:gd name="T124" fmla="*/ 130 w 216"/>
              <a:gd name="T1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6" h="109">
                <a:moveTo>
                  <a:pt x="19" y="92"/>
                </a:moveTo>
                <a:cubicBezTo>
                  <a:pt x="0" y="107"/>
                  <a:pt x="0" y="107"/>
                  <a:pt x="0" y="107"/>
                </a:cubicBezTo>
                <a:cubicBezTo>
                  <a:pt x="1" y="107"/>
                  <a:pt x="3" y="107"/>
                  <a:pt x="4" y="107"/>
                </a:cubicBezTo>
                <a:cubicBezTo>
                  <a:pt x="6" y="108"/>
                  <a:pt x="8" y="109"/>
                  <a:pt x="11" y="109"/>
                </a:cubicBezTo>
                <a:cubicBezTo>
                  <a:pt x="11" y="109"/>
                  <a:pt x="12" y="109"/>
                  <a:pt x="13" y="108"/>
                </a:cubicBezTo>
                <a:cubicBezTo>
                  <a:pt x="16" y="107"/>
                  <a:pt x="18" y="105"/>
                  <a:pt x="19" y="103"/>
                </a:cubicBezTo>
                <a:cubicBezTo>
                  <a:pt x="21" y="99"/>
                  <a:pt x="23" y="95"/>
                  <a:pt x="19" y="92"/>
                </a:cubicBezTo>
                <a:moveTo>
                  <a:pt x="216" y="26"/>
                </a:moveTo>
                <a:cubicBezTo>
                  <a:pt x="215" y="26"/>
                  <a:pt x="215" y="26"/>
                  <a:pt x="215" y="26"/>
                </a:cubicBezTo>
                <a:cubicBezTo>
                  <a:pt x="208" y="27"/>
                  <a:pt x="203" y="29"/>
                  <a:pt x="197" y="29"/>
                </a:cubicBezTo>
                <a:cubicBezTo>
                  <a:pt x="195" y="29"/>
                  <a:pt x="194" y="29"/>
                  <a:pt x="193" y="29"/>
                </a:cubicBezTo>
                <a:cubicBezTo>
                  <a:pt x="192" y="28"/>
                  <a:pt x="191" y="28"/>
                  <a:pt x="190" y="28"/>
                </a:cubicBezTo>
                <a:cubicBezTo>
                  <a:pt x="183" y="28"/>
                  <a:pt x="181" y="31"/>
                  <a:pt x="183" y="36"/>
                </a:cubicBezTo>
                <a:cubicBezTo>
                  <a:pt x="184" y="39"/>
                  <a:pt x="184" y="40"/>
                  <a:pt x="181" y="40"/>
                </a:cubicBezTo>
                <a:cubicBezTo>
                  <a:pt x="180" y="40"/>
                  <a:pt x="178" y="40"/>
                  <a:pt x="177" y="40"/>
                </a:cubicBezTo>
                <a:cubicBezTo>
                  <a:pt x="175" y="39"/>
                  <a:pt x="174" y="39"/>
                  <a:pt x="172" y="39"/>
                </a:cubicBezTo>
                <a:cubicBezTo>
                  <a:pt x="171" y="39"/>
                  <a:pt x="169" y="40"/>
                  <a:pt x="167" y="40"/>
                </a:cubicBezTo>
                <a:cubicBezTo>
                  <a:pt x="165" y="41"/>
                  <a:pt x="164" y="42"/>
                  <a:pt x="161" y="42"/>
                </a:cubicBezTo>
                <a:cubicBezTo>
                  <a:pt x="161" y="42"/>
                  <a:pt x="160" y="42"/>
                  <a:pt x="160" y="42"/>
                </a:cubicBezTo>
                <a:cubicBezTo>
                  <a:pt x="159" y="42"/>
                  <a:pt x="159" y="42"/>
                  <a:pt x="158" y="42"/>
                </a:cubicBezTo>
                <a:cubicBezTo>
                  <a:pt x="154" y="42"/>
                  <a:pt x="153" y="43"/>
                  <a:pt x="152" y="45"/>
                </a:cubicBezTo>
                <a:cubicBezTo>
                  <a:pt x="151" y="50"/>
                  <a:pt x="149" y="55"/>
                  <a:pt x="146" y="60"/>
                </a:cubicBezTo>
                <a:cubicBezTo>
                  <a:pt x="145" y="61"/>
                  <a:pt x="145" y="62"/>
                  <a:pt x="147" y="63"/>
                </a:cubicBezTo>
                <a:cubicBezTo>
                  <a:pt x="148" y="63"/>
                  <a:pt x="148" y="63"/>
                  <a:pt x="149" y="63"/>
                </a:cubicBezTo>
                <a:cubicBezTo>
                  <a:pt x="150" y="63"/>
                  <a:pt x="151" y="63"/>
                  <a:pt x="152" y="62"/>
                </a:cubicBezTo>
                <a:cubicBezTo>
                  <a:pt x="154" y="61"/>
                  <a:pt x="155" y="60"/>
                  <a:pt x="157" y="59"/>
                </a:cubicBezTo>
                <a:cubicBezTo>
                  <a:pt x="159" y="58"/>
                  <a:pt x="162" y="57"/>
                  <a:pt x="164" y="57"/>
                </a:cubicBezTo>
                <a:cubicBezTo>
                  <a:pt x="216" y="26"/>
                  <a:pt x="216" y="26"/>
                  <a:pt x="216" y="26"/>
                </a:cubicBezTo>
                <a:moveTo>
                  <a:pt x="130" y="0"/>
                </a:moveTo>
                <a:cubicBezTo>
                  <a:pt x="31" y="82"/>
                  <a:pt x="31" y="82"/>
                  <a:pt x="31" y="82"/>
                </a:cubicBezTo>
                <a:cubicBezTo>
                  <a:pt x="32" y="82"/>
                  <a:pt x="33" y="83"/>
                  <a:pt x="34" y="84"/>
                </a:cubicBezTo>
                <a:cubicBezTo>
                  <a:pt x="36" y="85"/>
                  <a:pt x="37" y="85"/>
                  <a:pt x="38" y="85"/>
                </a:cubicBezTo>
                <a:cubicBezTo>
                  <a:pt x="41" y="85"/>
                  <a:pt x="43" y="84"/>
                  <a:pt x="45" y="83"/>
                </a:cubicBezTo>
                <a:cubicBezTo>
                  <a:pt x="48" y="84"/>
                  <a:pt x="48" y="86"/>
                  <a:pt x="49" y="87"/>
                </a:cubicBezTo>
                <a:cubicBezTo>
                  <a:pt x="51" y="89"/>
                  <a:pt x="50" y="91"/>
                  <a:pt x="46" y="92"/>
                </a:cubicBezTo>
                <a:cubicBezTo>
                  <a:pt x="44" y="93"/>
                  <a:pt x="40" y="93"/>
                  <a:pt x="40" y="95"/>
                </a:cubicBezTo>
                <a:cubicBezTo>
                  <a:pt x="40" y="97"/>
                  <a:pt x="44" y="97"/>
                  <a:pt x="47" y="98"/>
                </a:cubicBezTo>
                <a:cubicBezTo>
                  <a:pt x="52" y="99"/>
                  <a:pt x="53" y="101"/>
                  <a:pt x="52" y="103"/>
                </a:cubicBezTo>
                <a:cubicBezTo>
                  <a:pt x="52" y="105"/>
                  <a:pt x="54" y="106"/>
                  <a:pt x="57" y="107"/>
                </a:cubicBezTo>
                <a:cubicBezTo>
                  <a:pt x="57" y="107"/>
                  <a:pt x="58" y="107"/>
                  <a:pt x="58" y="107"/>
                </a:cubicBezTo>
                <a:cubicBezTo>
                  <a:pt x="60" y="107"/>
                  <a:pt x="61" y="105"/>
                  <a:pt x="62" y="105"/>
                </a:cubicBezTo>
                <a:cubicBezTo>
                  <a:pt x="70" y="100"/>
                  <a:pt x="74" y="94"/>
                  <a:pt x="78" y="88"/>
                </a:cubicBezTo>
                <a:cubicBezTo>
                  <a:pt x="79" y="87"/>
                  <a:pt x="80" y="86"/>
                  <a:pt x="82" y="86"/>
                </a:cubicBezTo>
                <a:cubicBezTo>
                  <a:pt x="82" y="86"/>
                  <a:pt x="82" y="86"/>
                  <a:pt x="83" y="86"/>
                </a:cubicBezTo>
                <a:cubicBezTo>
                  <a:pt x="88" y="87"/>
                  <a:pt x="91" y="89"/>
                  <a:pt x="94" y="91"/>
                </a:cubicBezTo>
                <a:cubicBezTo>
                  <a:pt x="97" y="93"/>
                  <a:pt x="94" y="95"/>
                  <a:pt x="92" y="96"/>
                </a:cubicBezTo>
                <a:cubicBezTo>
                  <a:pt x="89" y="98"/>
                  <a:pt x="88" y="100"/>
                  <a:pt x="88" y="103"/>
                </a:cubicBezTo>
                <a:cubicBezTo>
                  <a:pt x="136" y="74"/>
                  <a:pt x="136" y="74"/>
                  <a:pt x="136" y="74"/>
                </a:cubicBezTo>
                <a:cubicBezTo>
                  <a:pt x="135" y="74"/>
                  <a:pt x="134" y="74"/>
                  <a:pt x="133" y="74"/>
                </a:cubicBezTo>
                <a:cubicBezTo>
                  <a:pt x="125" y="72"/>
                  <a:pt x="124" y="71"/>
                  <a:pt x="128" y="67"/>
                </a:cubicBezTo>
                <a:cubicBezTo>
                  <a:pt x="133" y="61"/>
                  <a:pt x="138" y="54"/>
                  <a:pt x="144" y="48"/>
                </a:cubicBezTo>
                <a:cubicBezTo>
                  <a:pt x="147" y="46"/>
                  <a:pt x="144" y="42"/>
                  <a:pt x="144" y="39"/>
                </a:cubicBezTo>
                <a:cubicBezTo>
                  <a:pt x="145" y="38"/>
                  <a:pt x="142" y="37"/>
                  <a:pt x="140" y="37"/>
                </a:cubicBezTo>
                <a:cubicBezTo>
                  <a:pt x="138" y="37"/>
                  <a:pt x="135" y="37"/>
                  <a:pt x="134" y="36"/>
                </a:cubicBezTo>
                <a:cubicBezTo>
                  <a:pt x="134" y="34"/>
                  <a:pt x="137" y="33"/>
                  <a:pt x="139" y="32"/>
                </a:cubicBezTo>
                <a:cubicBezTo>
                  <a:pt x="141" y="31"/>
                  <a:pt x="143" y="31"/>
                  <a:pt x="145" y="29"/>
                </a:cubicBezTo>
                <a:cubicBezTo>
                  <a:pt x="148" y="27"/>
                  <a:pt x="147" y="26"/>
                  <a:pt x="143" y="25"/>
                </a:cubicBezTo>
                <a:cubicBezTo>
                  <a:pt x="141" y="24"/>
                  <a:pt x="140" y="24"/>
                  <a:pt x="139" y="24"/>
                </a:cubicBezTo>
                <a:cubicBezTo>
                  <a:pt x="137" y="24"/>
                  <a:pt x="134" y="25"/>
                  <a:pt x="132" y="25"/>
                </a:cubicBezTo>
                <a:cubicBezTo>
                  <a:pt x="130" y="26"/>
                  <a:pt x="129" y="26"/>
                  <a:pt x="128" y="26"/>
                </a:cubicBezTo>
                <a:cubicBezTo>
                  <a:pt x="125" y="26"/>
                  <a:pt x="123" y="24"/>
                  <a:pt x="123" y="22"/>
                </a:cubicBezTo>
                <a:cubicBezTo>
                  <a:pt x="124" y="16"/>
                  <a:pt x="123" y="10"/>
                  <a:pt x="128" y="5"/>
                </a:cubicBezTo>
                <a:cubicBezTo>
                  <a:pt x="130" y="3"/>
                  <a:pt x="131" y="1"/>
                  <a:pt x="13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0" name="Freeform 56"/>
          <p:cNvSpPr/>
          <p:nvPr/>
        </p:nvSpPr>
        <p:spPr bwMode="auto">
          <a:xfrm>
            <a:off x="7704138" y="311150"/>
            <a:ext cx="2117725" cy="1893888"/>
          </a:xfrm>
          <a:custGeom>
            <a:avLst/>
            <a:gdLst>
              <a:gd name="T0" fmla="*/ 141 w 150"/>
              <a:gd name="T1" fmla="*/ 0 h 134"/>
              <a:gd name="T2" fmla="*/ 134 w 150"/>
              <a:gd name="T3" fmla="*/ 2 h 134"/>
              <a:gd name="T4" fmla="*/ 123 w 150"/>
              <a:gd name="T5" fmla="*/ 6 h 134"/>
              <a:gd name="T6" fmla="*/ 119 w 150"/>
              <a:gd name="T7" fmla="*/ 6 h 134"/>
              <a:gd name="T8" fmla="*/ 111 w 150"/>
              <a:gd name="T9" fmla="*/ 5 h 134"/>
              <a:gd name="T10" fmla="*/ 91 w 150"/>
              <a:gd name="T11" fmla="*/ 9 h 134"/>
              <a:gd name="T12" fmla="*/ 81 w 150"/>
              <a:gd name="T13" fmla="*/ 11 h 134"/>
              <a:gd name="T14" fmla="*/ 74 w 150"/>
              <a:gd name="T15" fmla="*/ 10 h 134"/>
              <a:gd name="T16" fmla="*/ 0 w 150"/>
              <a:gd name="T17" fmla="*/ 116 h 134"/>
              <a:gd name="T18" fmla="*/ 0 w 150"/>
              <a:gd name="T19" fmla="*/ 116 h 134"/>
              <a:gd name="T20" fmla="*/ 5 w 150"/>
              <a:gd name="T21" fmla="*/ 119 h 134"/>
              <a:gd name="T22" fmla="*/ 13 w 150"/>
              <a:gd name="T23" fmla="*/ 130 h 134"/>
              <a:gd name="T24" fmla="*/ 24 w 150"/>
              <a:gd name="T25" fmla="*/ 134 h 134"/>
              <a:gd name="T26" fmla="*/ 150 w 150"/>
              <a:gd name="T27" fmla="*/ 1 h 134"/>
              <a:gd name="T28" fmla="*/ 146 w 150"/>
              <a:gd name="T29" fmla="*/ 0 h 134"/>
              <a:gd name="T30" fmla="*/ 141 w 150"/>
              <a:gd name="T3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0" h="134">
                <a:moveTo>
                  <a:pt x="141" y="0"/>
                </a:moveTo>
                <a:cubicBezTo>
                  <a:pt x="138" y="0"/>
                  <a:pt x="136" y="0"/>
                  <a:pt x="134" y="2"/>
                </a:cubicBezTo>
                <a:cubicBezTo>
                  <a:pt x="131" y="5"/>
                  <a:pt x="128" y="6"/>
                  <a:pt x="123" y="6"/>
                </a:cubicBezTo>
                <a:cubicBezTo>
                  <a:pt x="122" y="6"/>
                  <a:pt x="121" y="6"/>
                  <a:pt x="119" y="6"/>
                </a:cubicBezTo>
                <a:cubicBezTo>
                  <a:pt x="117" y="5"/>
                  <a:pt x="114" y="5"/>
                  <a:pt x="111" y="5"/>
                </a:cubicBezTo>
                <a:cubicBezTo>
                  <a:pt x="104" y="5"/>
                  <a:pt x="97" y="6"/>
                  <a:pt x="91" y="9"/>
                </a:cubicBezTo>
                <a:cubicBezTo>
                  <a:pt x="88" y="10"/>
                  <a:pt x="84" y="11"/>
                  <a:pt x="81" y="11"/>
                </a:cubicBezTo>
                <a:cubicBezTo>
                  <a:pt x="78" y="11"/>
                  <a:pt x="76" y="10"/>
                  <a:pt x="74" y="10"/>
                </a:cubicBezTo>
                <a:cubicBezTo>
                  <a:pt x="0" y="116"/>
                  <a:pt x="0" y="116"/>
                  <a:pt x="0" y="116"/>
                </a:cubicBezTo>
                <a:cubicBezTo>
                  <a:pt x="0" y="116"/>
                  <a:pt x="0" y="116"/>
                  <a:pt x="0" y="116"/>
                </a:cubicBezTo>
                <a:cubicBezTo>
                  <a:pt x="2" y="116"/>
                  <a:pt x="4" y="117"/>
                  <a:pt x="5" y="119"/>
                </a:cubicBezTo>
                <a:cubicBezTo>
                  <a:pt x="5" y="123"/>
                  <a:pt x="14" y="125"/>
                  <a:pt x="13" y="130"/>
                </a:cubicBezTo>
                <a:cubicBezTo>
                  <a:pt x="16" y="131"/>
                  <a:pt x="20" y="133"/>
                  <a:pt x="24" y="134"/>
                </a:cubicBezTo>
                <a:cubicBezTo>
                  <a:pt x="150" y="1"/>
                  <a:pt x="150" y="1"/>
                  <a:pt x="150" y="1"/>
                </a:cubicBezTo>
                <a:cubicBezTo>
                  <a:pt x="148" y="1"/>
                  <a:pt x="147" y="1"/>
                  <a:pt x="146" y="0"/>
                </a:cubicBezTo>
                <a:cubicBezTo>
                  <a:pt x="144" y="0"/>
                  <a:pt x="142" y="0"/>
                  <a:pt x="141"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1" name="Freeform 57"/>
          <p:cNvSpPr/>
          <p:nvPr/>
        </p:nvSpPr>
        <p:spPr bwMode="auto">
          <a:xfrm>
            <a:off x="6858000" y="0"/>
            <a:ext cx="1481138" cy="2176463"/>
          </a:xfrm>
          <a:custGeom>
            <a:avLst/>
            <a:gdLst>
              <a:gd name="T0" fmla="*/ 105 w 105"/>
              <a:gd name="T1" fmla="*/ 0 h 154"/>
              <a:gd name="T2" fmla="*/ 82 w 105"/>
              <a:gd name="T3" fmla="*/ 0 h 154"/>
              <a:gd name="T4" fmla="*/ 74 w 105"/>
              <a:gd name="T5" fmla="*/ 11 h 154"/>
              <a:gd name="T6" fmla="*/ 69 w 105"/>
              <a:gd name="T7" fmla="*/ 13 h 154"/>
              <a:gd name="T8" fmla="*/ 64 w 105"/>
              <a:gd name="T9" fmla="*/ 11 h 154"/>
              <a:gd name="T10" fmla="*/ 58 w 105"/>
              <a:gd name="T11" fmla="*/ 3 h 154"/>
              <a:gd name="T12" fmla="*/ 57 w 105"/>
              <a:gd name="T13" fmla="*/ 0 h 154"/>
              <a:gd name="T14" fmla="*/ 51 w 105"/>
              <a:gd name="T15" fmla="*/ 0 h 154"/>
              <a:gd name="T16" fmla="*/ 6 w 105"/>
              <a:gd name="T17" fmla="*/ 129 h 154"/>
              <a:gd name="T18" fmla="*/ 6 w 105"/>
              <a:gd name="T19" fmla="*/ 129 h 154"/>
              <a:gd name="T20" fmla="*/ 11 w 105"/>
              <a:gd name="T21" fmla="*/ 133 h 154"/>
              <a:gd name="T22" fmla="*/ 7 w 105"/>
              <a:gd name="T23" fmla="*/ 137 h 154"/>
              <a:gd name="T24" fmla="*/ 3 w 105"/>
              <a:gd name="T25" fmla="*/ 138 h 154"/>
              <a:gd name="T26" fmla="*/ 0 w 105"/>
              <a:gd name="T27" fmla="*/ 146 h 154"/>
              <a:gd name="T28" fmla="*/ 6 w 105"/>
              <a:gd name="T29" fmla="*/ 148 h 154"/>
              <a:gd name="T30" fmla="*/ 11 w 105"/>
              <a:gd name="T31" fmla="*/ 148 h 154"/>
              <a:gd name="T32" fmla="*/ 15 w 105"/>
              <a:gd name="T33" fmla="*/ 149 h 154"/>
              <a:gd name="T34" fmla="*/ 21 w 105"/>
              <a:gd name="T35" fmla="*/ 154 h 154"/>
              <a:gd name="T36" fmla="*/ 22 w 105"/>
              <a:gd name="T37" fmla="*/ 154 h 154"/>
              <a:gd name="T38" fmla="*/ 22 w 105"/>
              <a:gd name="T39" fmla="*/ 154 h 154"/>
              <a:gd name="T40" fmla="*/ 24 w 105"/>
              <a:gd name="T41" fmla="*/ 153 h 154"/>
              <a:gd name="T42" fmla="*/ 105 w 105"/>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154">
                <a:moveTo>
                  <a:pt x="105" y="0"/>
                </a:moveTo>
                <a:cubicBezTo>
                  <a:pt x="82" y="0"/>
                  <a:pt x="82" y="0"/>
                  <a:pt x="82" y="0"/>
                </a:cubicBezTo>
                <a:cubicBezTo>
                  <a:pt x="80" y="4"/>
                  <a:pt x="78" y="7"/>
                  <a:pt x="74" y="11"/>
                </a:cubicBezTo>
                <a:cubicBezTo>
                  <a:pt x="72" y="13"/>
                  <a:pt x="71" y="13"/>
                  <a:pt x="69" y="13"/>
                </a:cubicBezTo>
                <a:cubicBezTo>
                  <a:pt x="67" y="13"/>
                  <a:pt x="66" y="13"/>
                  <a:pt x="64" y="11"/>
                </a:cubicBezTo>
                <a:cubicBezTo>
                  <a:pt x="60" y="9"/>
                  <a:pt x="57" y="7"/>
                  <a:pt x="58" y="3"/>
                </a:cubicBezTo>
                <a:cubicBezTo>
                  <a:pt x="58" y="2"/>
                  <a:pt x="58" y="1"/>
                  <a:pt x="57" y="0"/>
                </a:cubicBezTo>
                <a:cubicBezTo>
                  <a:pt x="51" y="0"/>
                  <a:pt x="51" y="0"/>
                  <a:pt x="51" y="0"/>
                </a:cubicBezTo>
                <a:cubicBezTo>
                  <a:pt x="6" y="129"/>
                  <a:pt x="6" y="129"/>
                  <a:pt x="6" y="129"/>
                </a:cubicBezTo>
                <a:cubicBezTo>
                  <a:pt x="6" y="129"/>
                  <a:pt x="6" y="129"/>
                  <a:pt x="6" y="129"/>
                </a:cubicBezTo>
                <a:cubicBezTo>
                  <a:pt x="10" y="130"/>
                  <a:pt x="10" y="132"/>
                  <a:pt x="11" y="133"/>
                </a:cubicBezTo>
                <a:cubicBezTo>
                  <a:pt x="11" y="135"/>
                  <a:pt x="10" y="136"/>
                  <a:pt x="7" y="137"/>
                </a:cubicBezTo>
                <a:cubicBezTo>
                  <a:pt x="6" y="137"/>
                  <a:pt x="4" y="138"/>
                  <a:pt x="3" y="138"/>
                </a:cubicBezTo>
                <a:cubicBezTo>
                  <a:pt x="0" y="146"/>
                  <a:pt x="0" y="146"/>
                  <a:pt x="0" y="146"/>
                </a:cubicBezTo>
                <a:cubicBezTo>
                  <a:pt x="2" y="147"/>
                  <a:pt x="4" y="148"/>
                  <a:pt x="6" y="148"/>
                </a:cubicBezTo>
                <a:cubicBezTo>
                  <a:pt x="8" y="148"/>
                  <a:pt x="10" y="148"/>
                  <a:pt x="11" y="148"/>
                </a:cubicBezTo>
                <a:cubicBezTo>
                  <a:pt x="13" y="148"/>
                  <a:pt x="14" y="148"/>
                  <a:pt x="15" y="149"/>
                </a:cubicBezTo>
                <a:cubicBezTo>
                  <a:pt x="18" y="150"/>
                  <a:pt x="19" y="151"/>
                  <a:pt x="21" y="154"/>
                </a:cubicBezTo>
                <a:cubicBezTo>
                  <a:pt x="21" y="154"/>
                  <a:pt x="22" y="154"/>
                  <a:pt x="22" y="154"/>
                </a:cubicBezTo>
                <a:cubicBezTo>
                  <a:pt x="22" y="154"/>
                  <a:pt x="22" y="154"/>
                  <a:pt x="22" y="154"/>
                </a:cubicBezTo>
                <a:cubicBezTo>
                  <a:pt x="23" y="154"/>
                  <a:pt x="23" y="153"/>
                  <a:pt x="24" y="153"/>
                </a:cubicBezTo>
                <a:cubicBezTo>
                  <a:pt x="105" y="0"/>
                  <a:pt x="105" y="0"/>
                  <a:pt x="105"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2" name="Freeform 58"/>
          <p:cNvSpPr>
            <a:spLocks noEditPoints="1"/>
          </p:cNvSpPr>
          <p:nvPr/>
        </p:nvSpPr>
        <p:spPr bwMode="auto">
          <a:xfrm>
            <a:off x="6237288" y="0"/>
            <a:ext cx="776288" cy="1963738"/>
          </a:xfrm>
          <a:custGeom>
            <a:avLst/>
            <a:gdLst>
              <a:gd name="T0" fmla="*/ 10 w 55"/>
              <a:gd name="T1" fmla="*/ 122 h 139"/>
              <a:gd name="T2" fmla="*/ 1 w 55"/>
              <a:gd name="T3" fmla="*/ 125 h 139"/>
              <a:gd name="T4" fmla="*/ 0 w 55"/>
              <a:gd name="T5" fmla="*/ 139 h 139"/>
              <a:gd name="T6" fmla="*/ 2 w 55"/>
              <a:gd name="T7" fmla="*/ 139 h 139"/>
              <a:gd name="T8" fmla="*/ 13 w 55"/>
              <a:gd name="T9" fmla="*/ 135 h 139"/>
              <a:gd name="T10" fmla="*/ 14 w 55"/>
              <a:gd name="T11" fmla="*/ 135 h 139"/>
              <a:gd name="T12" fmla="*/ 19 w 55"/>
              <a:gd name="T13" fmla="*/ 138 h 139"/>
              <a:gd name="T14" fmla="*/ 19 w 55"/>
              <a:gd name="T15" fmla="*/ 131 h 139"/>
              <a:gd name="T16" fmla="*/ 18 w 55"/>
              <a:gd name="T17" fmla="*/ 130 h 139"/>
              <a:gd name="T18" fmla="*/ 12 w 55"/>
              <a:gd name="T19" fmla="*/ 123 h 139"/>
              <a:gd name="T20" fmla="*/ 10 w 55"/>
              <a:gd name="T21" fmla="*/ 122 h 139"/>
              <a:gd name="T22" fmla="*/ 29 w 55"/>
              <a:gd name="T23" fmla="*/ 120 h 139"/>
              <a:gd name="T24" fmla="*/ 28 w 55"/>
              <a:gd name="T25" fmla="*/ 121 h 139"/>
              <a:gd name="T26" fmla="*/ 24 w 55"/>
              <a:gd name="T27" fmla="*/ 126 h 139"/>
              <a:gd name="T28" fmla="*/ 27 w 55"/>
              <a:gd name="T29" fmla="*/ 131 h 139"/>
              <a:gd name="T30" fmla="*/ 27 w 55"/>
              <a:gd name="T31" fmla="*/ 131 h 139"/>
              <a:gd name="T32" fmla="*/ 29 w 55"/>
              <a:gd name="T33" fmla="*/ 120 h 139"/>
              <a:gd name="T34" fmla="*/ 55 w 55"/>
              <a:gd name="T35" fmla="*/ 0 h 139"/>
              <a:gd name="T36" fmla="*/ 17 w 55"/>
              <a:gd name="T37" fmla="*/ 0 h 139"/>
              <a:gd name="T38" fmla="*/ 11 w 55"/>
              <a:gd name="T39" fmla="*/ 8 h 139"/>
              <a:gd name="T40" fmla="*/ 8 w 55"/>
              <a:gd name="T41" fmla="*/ 9 h 139"/>
              <a:gd name="T42" fmla="*/ 8 w 55"/>
              <a:gd name="T43" fmla="*/ 9 h 139"/>
              <a:gd name="T44" fmla="*/ 2 w 55"/>
              <a:gd name="T45" fmla="*/ 104 h 139"/>
              <a:gd name="T46" fmla="*/ 9 w 55"/>
              <a:gd name="T47" fmla="*/ 105 h 139"/>
              <a:gd name="T48" fmla="*/ 15 w 55"/>
              <a:gd name="T49" fmla="*/ 105 h 139"/>
              <a:gd name="T50" fmla="*/ 29 w 55"/>
              <a:gd name="T51" fmla="*/ 101 h 139"/>
              <a:gd name="T52" fmla="*/ 33 w 55"/>
              <a:gd name="T53" fmla="*/ 100 h 139"/>
              <a:gd name="T54" fmla="*/ 55 w 55"/>
              <a:gd name="T5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139">
                <a:moveTo>
                  <a:pt x="10" y="122"/>
                </a:moveTo>
                <a:cubicBezTo>
                  <a:pt x="6" y="122"/>
                  <a:pt x="4" y="124"/>
                  <a:pt x="1" y="125"/>
                </a:cubicBezTo>
                <a:cubicBezTo>
                  <a:pt x="0" y="139"/>
                  <a:pt x="0" y="139"/>
                  <a:pt x="0" y="139"/>
                </a:cubicBezTo>
                <a:cubicBezTo>
                  <a:pt x="1" y="139"/>
                  <a:pt x="2" y="139"/>
                  <a:pt x="2" y="139"/>
                </a:cubicBezTo>
                <a:cubicBezTo>
                  <a:pt x="6" y="137"/>
                  <a:pt x="9" y="135"/>
                  <a:pt x="13" y="135"/>
                </a:cubicBezTo>
                <a:cubicBezTo>
                  <a:pt x="13" y="135"/>
                  <a:pt x="13" y="135"/>
                  <a:pt x="14" y="135"/>
                </a:cubicBezTo>
                <a:cubicBezTo>
                  <a:pt x="16" y="135"/>
                  <a:pt x="17" y="136"/>
                  <a:pt x="19" y="138"/>
                </a:cubicBezTo>
                <a:cubicBezTo>
                  <a:pt x="21" y="136"/>
                  <a:pt x="21" y="134"/>
                  <a:pt x="19" y="131"/>
                </a:cubicBezTo>
                <a:cubicBezTo>
                  <a:pt x="19" y="131"/>
                  <a:pt x="18" y="130"/>
                  <a:pt x="18" y="130"/>
                </a:cubicBezTo>
                <a:cubicBezTo>
                  <a:pt x="16" y="127"/>
                  <a:pt x="17" y="124"/>
                  <a:pt x="12" y="123"/>
                </a:cubicBezTo>
                <a:cubicBezTo>
                  <a:pt x="11" y="122"/>
                  <a:pt x="10" y="122"/>
                  <a:pt x="10" y="122"/>
                </a:cubicBezTo>
                <a:moveTo>
                  <a:pt x="29" y="120"/>
                </a:moveTo>
                <a:cubicBezTo>
                  <a:pt x="29" y="121"/>
                  <a:pt x="28" y="121"/>
                  <a:pt x="28" y="121"/>
                </a:cubicBezTo>
                <a:cubicBezTo>
                  <a:pt x="22" y="121"/>
                  <a:pt x="22" y="123"/>
                  <a:pt x="24" y="126"/>
                </a:cubicBezTo>
                <a:cubicBezTo>
                  <a:pt x="25" y="127"/>
                  <a:pt x="26" y="129"/>
                  <a:pt x="27" y="131"/>
                </a:cubicBezTo>
                <a:cubicBezTo>
                  <a:pt x="27" y="131"/>
                  <a:pt x="27" y="131"/>
                  <a:pt x="27" y="131"/>
                </a:cubicBezTo>
                <a:cubicBezTo>
                  <a:pt x="29" y="120"/>
                  <a:pt x="29" y="120"/>
                  <a:pt x="29" y="120"/>
                </a:cubicBezTo>
                <a:moveTo>
                  <a:pt x="55" y="0"/>
                </a:moveTo>
                <a:cubicBezTo>
                  <a:pt x="17" y="0"/>
                  <a:pt x="17" y="0"/>
                  <a:pt x="17" y="0"/>
                </a:cubicBezTo>
                <a:cubicBezTo>
                  <a:pt x="14" y="2"/>
                  <a:pt x="10" y="4"/>
                  <a:pt x="11" y="8"/>
                </a:cubicBezTo>
                <a:cubicBezTo>
                  <a:pt x="11" y="8"/>
                  <a:pt x="10" y="9"/>
                  <a:pt x="8" y="9"/>
                </a:cubicBezTo>
                <a:cubicBezTo>
                  <a:pt x="8" y="9"/>
                  <a:pt x="8" y="9"/>
                  <a:pt x="8" y="9"/>
                </a:cubicBezTo>
                <a:cubicBezTo>
                  <a:pt x="2" y="104"/>
                  <a:pt x="2" y="104"/>
                  <a:pt x="2" y="104"/>
                </a:cubicBezTo>
                <a:cubicBezTo>
                  <a:pt x="4" y="105"/>
                  <a:pt x="6" y="105"/>
                  <a:pt x="9" y="105"/>
                </a:cubicBezTo>
                <a:cubicBezTo>
                  <a:pt x="11" y="105"/>
                  <a:pt x="13" y="105"/>
                  <a:pt x="15" y="105"/>
                </a:cubicBezTo>
                <a:cubicBezTo>
                  <a:pt x="20" y="104"/>
                  <a:pt x="25" y="103"/>
                  <a:pt x="29" y="101"/>
                </a:cubicBezTo>
                <a:cubicBezTo>
                  <a:pt x="30" y="101"/>
                  <a:pt x="32" y="100"/>
                  <a:pt x="33" y="100"/>
                </a:cubicBezTo>
                <a:cubicBezTo>
                  <a:pt x="55" y="0"/>
                  <a:pt x="55" y="0"/>
                  <a:pt x="55"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3" name="Freeform 59"/>
          <p:cNvSpPr>
            <a:spLocks noEditPoints="1"/>
          </p:cNvSpPr>
          <p:nvPr/>
        </p:nvSpPr>
        <p:spPr bwMode="auto">
          <a:xfrm>
            <a:off x="5192713" y="42863"/>
            <a:ext cx="762000" cy="1920875"/>
          </a:xfrm>
          <a:custGeom>
            <a:avLst/>
            <a:gdLst>
              <a:gd name="T0" fmla="*/ 26 w 54"/>
              <a:gd name="T1" fmla="*/ 57 h 136"/>
              <a:gd name="T2" fmla="*/ 26 w 54"/>
              <a:gd name="T3" fmla="*/ 57 h 136"/>
              <a:gd name="T4" fmla="*/ 22 w 54"/>
              <a:gd name="T5" fmla="*/ 59 h 136"/>
              <a:gd name="T6" fmla="*/ 21 w 54"/>
              <a:gd name="T7" fmla="*/ 63 h 136"/>
              <a:gd name="T8" fmla="*/ 18 w 54"/>
              <a:gd name="T9" fmla="*/ 68 h 136"/>
              <a:gd name="T10" fmla="*/ 15 w 54"/>
              <a:gd name="T11" fmla="*/ 69 h 136"/>
              <a:gd name="T12" fmla="*/ 20 w 54"/>
              <a:gd name="T13" fmla="*/ 95 h 136"/>
              <a:gd name="T14" fmla="*/ 22 w 54"/>
              <a:gd name="T15" fmla="*/ 95 h 136"/>
              <a:gd name="T16" fmla="*/ 24 w 54"/>
              <a:gd name="T17" fmla="*/ 95 h 136"/>
              <a:gd name="T18" fmla="*/ 27 w 54"/>
              <a:gd name="T19" fmla="*/ 96 h 136"/>
              <a:gd name="T20" fmla="*/ 32 w 54"/>
              <a:gd name="T21" fmla="*/ 102 h 136"/>
              <a:gd name="T22" fmla="*/ 34 w 54"/>
              <a:gd name="T23" fmla="*/ 108 h 136"/>
              <a:gd name="T24" fmla="*/ 35 w 54"/>
              <a:gd name="T25" fmla="*/ 113 h 136"/>
              <a:gd name="T26" fmla="*/ 40 w 54"/>
              <a:gd name="T27" fmla="*/ 126 h 136"/>
              <a:gd name="T28" fmla="*/ 40 w 54"/>
              <a:gd name="T29" fmla="*/ 128 h 136"/>
              <a:gd name="T30" fmla="*/ 36 w 54"/>
              <a:gd name="T31" fmla="*/ 134 h 136"/>
              <a:gd name="T32" fmla="*/ 40 w 54"/>
              <a:gd name="T33" fmla="*/ 132 h 136"/>
              <a:gd name="T34" fmla="*/ 41 w 54"/>
              <a:gd name="T35" fmla="*/ 132 h 136"/>
              <a:gd name="T36" fmla="*/ 52 w 54"/>
              <a:gd name="T37" fmla="*/ 136 h 136"/>
              <a:gd name="T38" fmla="*/ 54 w 54"/>
              <a:gd name="T39" fmla="*/ 136 h 136"/>
              <a:gd name="T40" fmla="*/ 53 w 54"/>
              <a:gd name="T41" fmla="*/ 118 h 136"/>
              <a:gd name="T42" fmla="*/ 49 w 54"/>
              <a:gd name="T43" fmla="*/ 117 h 136"/>
              <a:gd name="T44" fmla="*/ 48 w 54"/>
              <a:gd name="T45" fmla="*/ 106 h 136"/>
              <a:gd name="T46" fmla="*/ 39 w 54"/>
              <a:gd name="T47" fmla="*/ 93 h 136"/>
              <a:gd name="T48" fmla="*/ 36 w 54"/>
              <a:gd name="T49" fmla="*/ 91 h 136"/>
              <a:gd name="T50" fmla="*/ 51 w 54"/>
              <a:gd name="T51" fmla="*/ 87 h 136"/>
              <a:gd name="T52" fmla="*/ 50 w 54"/>
              <a:gd name="T53" fmla="*/ 74 h 136"/>
              <a:gd name="T54" fmla="*/ 42 w 54"/>
              <a:gd name="T55" fmla="*/ 79 h 136"/>
              <a:gd name="T56" fmla="*/ 35 w 54"/>
              <a:gd name="T57" fmla="*/ 80 h 136"/>
              <a:gd name="T58" fmla="*/ 30 w 54"/>
              <a:gd name="T59" fmla="*/ 59 h 136"/>
              <a:gd name="T60" fmla="*/ 26 w 54"/>
              <a:gd name="T61" fmla="*/ 57 h 136"/>
              <a:gd name="T62" fmla="*/ 48 w 54"/>
              <a:gd name="T63" fmla="*/ 47 h 136"/>
              <a:gd name="T64" fmla="*/ 48 w 54"/>
              <a:gd name="T65" fmla="*/ 47 h 136"/>
              <a:gd name="T66" fmla="*/ 47 w 54"/>
              <a:gd name="T67" fmla="*/ 50 h 136"/>
              <a:gd name="T68" fmla="*/ 49 w 54"/>
              <a:gd name="T69" fmla="*/ 55 h 136"/>
              <a:gd name="T70" fmla="*/ 48 w 54"/>
              <a:gd name="T71" fmla="*/ 47 h 136"/>
              <a:gd name="T72" fmla="*/ 36 w 54"/>
              <a:gd name="T73" fmla="*/ 31 h 136"/>
              <a:gd name="T74" fmla="*/ 33 w 54"/>
              <a:gd name="T75" fmla="*/ 33 h 136"/>
              <a:gd name="T76" fmla="*/ 24 w 54"/>
              <a:gd name="T77" fmla="*/ 37 h 136"/>
              <a:gd name="T78" fmla="*/ 15 w 54"/>
              <a:gd name="T79" fmla="*/ 33 h 136"/>
              <a:gd name="T80" fmla="*/ 12 w 54"/>
              <a:gd name="T81" fmla="*/ 32 h 136"/>
              <a:gd name="T82" fmla="*/ 8 w 54"/>
              <a:gd name="T83" fmla="*/ 37 h 136"/>
              <a:gd name="T84" fmla="*/ 13 w 54"/>
              <a:gd name="T85" fmla="*/ 61 h 136"/>
              <a:gd name="T86" fmla="*/ 16 w 54"/>
              <a:gd name="T87" fmla="*/ 54 h 136"/>
              <a:gd name="T88" fmla="*/ 33 w 54"/>
              <a:gd name="T89" fmla="*/ 39 h 136"/>
              <a:gd name="T90" fmla="*/ 36 w 54"/>
              <a:gd name="T91" fmla="*/ 31 h 136"/>
              <a:gd name="T92" fmla="*/ 36 w 54"/>
              <a:gd name="T93" fmla="*/ 31 h 136"/>
              <a:gd name="T94" fmla="*/ 47 w 54"/>
              <a:gd name="T95" fmla="*/ 23 h 136"/>
              <a:gd name="T96" fmla="*/ 45 w 54"/>
              <a:gd name="T97" fmla="*/ 25 h 136"/>
              <a:gd name="T98" fmla="*/ 45 w 54"/>
              <a:gd name="T99" fmla="*/ 32 h 136"/>
              <a:gd name="T100" fmla="*/ 48 w 54"/>
              <a:gd name="T101" fmla="*/ 35 h 136"/>
              <a:gd name="T102" fmla="*/ 47 w 54"/>
              <a:gd name="T103" fmla="*/ 23 h 136"/>
              <a:gd name="T104" fmla="*/ 5 w 54"/>
              <a:gd name="T105" fmla="*/ 0 h 136"/>
              <a:gd name="T106" fmla="*/ 4 w 54"/>
              <a:gd name="T107" fmla="*/ 0 h 136"/>
              <a:gd name="T108" fmla="*/ 0 w 54"/>
              <a:gd name="T109" fmla="*/ 1 h 136"/>
              <a:gd name="T110" fmla="*/ 3 w 54"/>
              <a:gd name="T111" fmla="*/ 13 h 136"/>
              <a:gd name="T112" fmla="*/ 8 w 54"/>
              <a:gd name="T113" fmla="*/ 3 h 136"/>
              <a:gd name="T114" fmla="*/ 5 w 54"/>
              <a:gd name="T11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136">
                <a:moveTo>
                  <a:pt x="26" y="57"/>
                </a:moveTo>
                <a:cubicBezTo>
                  <a:pt x="26" y="57"/>
                  <a:pt x="26" y="57"/>
                  <a:pt x="26" y="57"/>
                </a:cubicBezTo>
                <a:cubicBezTo>
                  <a:pt x="24" y="57"/>
                  <a:pt x="23" y="58"/>
                  <a:pt x="22" y="59"/>
                </a:cubicBezTo>
                <a:cubicBezTo>
                  <a:pt x="22" y="61"/>
                  <a:pt x="21" y="62"/>
                  <a:pt x="21" y="63"/>
                </a:cubicBezTo>
                <a:cubicBezTo>
                  <a:pt x="21" y="65"/>
                  <a:pt x="20" y="67"/>
                  <a:pt x="18" y="68"/>
                </a:cubicBezTo>
                <a:cubicBezTo>
                  <a:pt x="17" y="69"/>
                  <a:pt x="16" y="69"/>
                  <a:pt x="15" y="69"/>
                </a:cubicBezTo>
                <a:cubicBezTo>
                  <a:pt x="20" y="95"/>
                  <a:pt x="20" y="95"/>
                  <a:pt x="20" y="95"/>
                </a:cubicBezTo>
                <a:cubicBezTo>
                  <a:pt x="21" y="95"/>
                  <a:pt x="21" y="95"/>
                  <a:pt x="22" y="95"/>
                </a:cubicBezTo>
                <a:cubicBezTo>
                  <a:pt x="23" y="95"/>
                  <a:pt x="23" y="95"/>
                  <a:pt x="24" y="95"/>
                </a:cubicBezTo>
                <a:cubicBezTo>
                  <a:pt x="26" y="95"/>
                  <a:pt x="27" y="95"/>
                  <a:pt x="27" y="96"/>
                </a:cubicBezTo>
                <a:cubicBezTo>
                  <a:pt x="26" y="99"/>
                  <a:pt x="29" y="101"/>
                  <a:pt x="32" y="102"/>
                </a:cubicBezTo>
                <a:cubicBezTo>
                  <a:pt x="35" y="103"/>
                  <a:pt x="35" y="106"/>
                  <a:pt x="34" y="108"/>
                </a:cubicBezTo>
                <a:cubicBezTo>
                  <a:pt x="33" y="109"/>
                  <a:pt x="33" y="111"/>
                  <a:pt x="35" y="113"/>
                </a:cubicBezTo>
                <a:cubicBezTo>
                  <a:pt x="39" y="117"/>
                  <a:pt x="37" y="122"/>
                  <a:pt x="40" y="126"/>
                </a:cubicBezTo>
                <a:cubicBezTo>
                  <a:pt x="40" y="126"/>
                  <a:pt x="41" y="127"/>
                  <a:pt x="40" y="128"/>
                </a:cubicBezTo>
                <a:cubicBezTo>
                  <a:pt x="36" y="129"/>
                  <a:pt x="36" y="131"/>
                  <a:pt x="36" y="134"/>
                </a:cubicBezTo>
                <a:cubicBezTo>
                  <a:pt x="38" y="133"/>
                  <a:pt x="39" y="132"/>
                  <a:pt x="40" y="132"/>
                </a:cubicBezTo>
                <a:cubicBezTo>
                  <a:pt x="41" y="132"/>
                  <a:pt x="41" y="132"/>
                  <a:pt x="41" y="132"/>
                </a:cubicBezTo>
                <a:cubicBezTo>
                  <a:pt x="45" y="132"/>
                  <a:pt x="48" y="134"/>
                  <a:pt x="52" y="136"/>
                </a:cubicBezTo>
                <a:cubicBezTo>
                  <a:pt x="52" y="136"/>
                  <a:pt x="53" y="136"/>
                  <a:pt x="54" y="136"/>
                </a:cubicBezTo>
                <a:cubicBezTo>
                  <a:pt x="53" y="118"/>
                  <a:pt x="53" y="118"/>
                  <a:pt x="53" y="118"/>
                </a:cubicBezTo>
                <a:cubicBezTo>
                  <a:pt x="51" y="118"/>
                  <a:pt x="50" y="118"/>
                  <a:pt x="49" y="117"/>
                </a:cubicBezTo>
                <a:cubicBezTo>
                  <a:pt x="49" y="113"/>
                  <a:pt x="45" y="110"/>
                  <a:pt x="48" y="106"/>
                </a:cubicBezTo>
                <a:cubicBezTo>
                  <a:pt x="53" y="98"/>
                  <a:pt x="52" y="97"/>
                  <a:pt x="39" y="93"/>
                </a:cubicBezTo>
                <a:cubicBezTo>
                  <a:pt x="38" y="93"/>
                  <a:pt x="38" y="92"/>
                  <a:pt x="36" y="91"/>
                </a:cubicBezTo>
                <a:cubicBezTo>
                  <a:pt x="41" y="89"/>
                  <a:pt x="46" y="88"/>
                  <a:pt x="51" y="87"/>
                </a:cubicBezTo>
                <a:cubicBezTo>
                  <a:pt x="50" y="74"/>
                  <a:pt x="50" y="74"/>
                  <a:pt x="50" y="74"/>
                </a:cubicBezTo>
                <a:cubicBezTo>
                  <a:pt x="47" y="75"/>
                  <a:pt x="45" y="76"/>
                  <a:pt x="42" y="79"/>
                </a:cubicBezTo>
                <a:cubicBezTo>
                  <a:pt x="41" y="80"/>
                  <a:pt x="38" y="80"/>
                  <a:pt x="35" y="80"/>
                </a:cubicBezTo>
                <a:cubicBezTo>
                  <a:pt x="35" y="73"/>
                  <a:pt x="32" y="66"/>
                  <a:pt x="30" y="59"/>
                </a:cubicBezTo>
                <a:cubicBezTo>
                  <a:pt x="30" y="58"/>
                  <a:pt x="29" y="57"/>
                  <a:pt x="26" y="57"/>
                </a:cubicBezTo>
                <a:moveTo>
                  <a:pt x="48" y="47"/>
                </a:moveTo>
                <a:cubicBezTo>
                  <a:pt x="48" y="47"/>
                  <a:pt x="48" y="47"/>
                  <a:pt x="48" y="47"/>
                </a:cubicBezTo>
                <a:cubicBezTo>
                  <a:pt x="48" y="48"/>
                  <a:pt x="47" y="49"/>
                  <a:pt x="47" y="50"/>
                </a:cubicBezTo>
                <a:cubicBezTo>
                  <a:pt x="47" y="53"/>
                  <a:pt x="47" y="54"/>
                  <a:pt x="49" y="55"/>
                </a:cubicBezTo>
                <a:cubicBezTo>
                  <a:pt x="48" y="47"/>
                  <a:pt x="48" y="47"/>
                  <a:pt x="48" y="47"/>
                </a:cubicBezTo>
                <a:moveTo>
                  <a:pt x="36" y="31"/>
                </a:moveTo>
                <a:cubicBezTo>
                  <a:pt x="33" y="31"/>
                  <a:pt x="34" y="32"/>
                  <a:pt x="33" y="33"/>
                </a:cubicBezTo>
                <a:cubicBezTo>
                  <a:pt x="29" y="36"/>
                  <a:pt x="26" y="37"/>
                  <a:pt x="24" y="37"/>
                </a:cubicBezTo>
                <a:cubicBezTo>
                  <a:pt x="21" y="37"/>
                  <a:pt x="19" y="35"/>
                  <a:pt x="15" y="33"/>
                </a:cubicBezTo>
                <a:cubicBezTo>
                  <a:pt x="15" y="32"/>
                  <a:pt x="14" y="32"/>
                  <a:pt x="12" y="32"/>
                </a:cubicBezTo>
                <a:cubicBezTo>
                  <a:pt x="11" y="34"/>
                  <a:pt x="10" y="35"/>
                  <a:pt x="8" y="37"/>
                </a:cubicBezTo>
                <a:cubicBezTo>
                  <a:pt x="13" y="61"/>
                  <a:pt x="13" y="61"/>
                  <a:pt x="13" y="61"/>
                </a:cubicBezTo>
                <a:cubicBezTo>
                  <a:pt x="15" y="59"/>
                  <a:pt x="16" y="57"/>
                  <a:pt x="16" y="54"/>
                </a:cubicBezTo>
                <a:cubicBezTo>
                  <a:pt x="19" y="48"/>
                  <a:pt x="24" y="42"/>
                  <a:pt x="33" y="39"/>
                </a:cubicBezTo>
                <a:cubicBezTo>
                  <a:pt x="39" y="37"/>
                  <a:pt x="37" y="34"/>
                  <a:pt x="36" y="31"/>
                </a:cubicBezTo>
                <a:cubicBezTo>
                  <a:pt x="36" y="31"/>
                  <a:pt x="36" y="31"/>
                  <a:pt x="36" y="31"/>
                </a:cubicBezTo>
                <a:moveTo>
                  <a:pt x="47" y="23"/>
                </a:moveTo>
                <a:cubicBezTo>
                  <a:pt x="46" y="24"/>
                  <a:pt x="46" y="24"/>
                  <a:pt x="45" y="25"/>
                </a:cubicBezTo>
                <a:cubicBezTo>
                  <a:pt x="43" y="27"/>
                  <a:pt x="41" y="30"/>
                  <a:pt x="45" y="32"/>
                </a:cubicBezTo>
                <a:cubicBezTo>
                  <a:pt x="46" y="33"/>
                  <a:pt x="47" y="34"/>
                  <a:pt x="48" y="35"/>
                </a:cubicBezTo>
                <a:cubicBezTo>
                  <a:pt x="47" y="23"/>
                  <a:pt x="47" y="23"/>
                  <a:pt x="47" y="23"/>
                </a:cubicBezTo>
                <a:moveTo>
                  <a:pt x="5" y="0"/>
                </a:moveTo>
                <a:cubicBezTo>
                  <a:pt x="5" y="0"/>
                  <a:pt x="4" y="0"/>
                  <a:pt x="4" y="0"/>
                </a:cubicBezTo>
                <a:cubicBezTo>
                  <a:pt x="2" y="0"/>
                  <a:pt x="1" y="1"/>
                  <a:pt x="0" y="1"/>
                </a:cubicBezTo>
                <a:cubicBezTo>
                  <a:pt x="3" y="13"/>
                  <a:pt x="3" y="13"/>
                  <a:pt x="3" y="13"/>
                </a:cubicBezTo>
                <a:cubicBezTo>
                  <a:pt x="6" y="10"/>
                  <a:pt x="4" y="6"/>
                  <a:pt x="8" y="3"/>
                </a:cubicBezTo>
                <a:cubicBezTo>
                  <a:pt x="10" y="2"/>
                  <a:pt x="8" y="0"/>
                  <a:pt x="5"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4" name="Freeform 60"/>
          <p:cNvSpPr>
            <a:spLocks noEditPoints="1"/>
          </p:cNvSpPr>
          <p:nvPr/>
        </p:nvSpPr>
        <p:spPr bwMode="auto">
          <a:xfrm>
            <a:off x="3894138" y="71438"/>
            <a:ext cx="1284288" cy="2119313"/>
          </a:xfrm>
          <a:custGeom>
            <a:avLst/>
            <a:gdLst>
              <a:gd name="T0" fmla="*/ 73 w 91"/>
              <a:gd name="T1" fmla="*/ 122 h 150"/>
              <a:gd name="T2" fmla="*/ 69 w 91"/>
              <a:gd name="T3" fmla="*/ 117 h 150"/>
              <a:gd name="T4" fmla="*/ 75 w 91"/>
              <a:gd name="T5" fmla="*/ 112 h 150"/>
              <a:gd name="T6" fmla="*/ 75 w 91"/>
              <a:gd name="T7" fmla="*/ 112 h 150"/>
              <a:gd name="T8" fmla="*/ 80 w 91"/>
              <a:gd name="T9" fmla="*/ 118 h 150"/>
              <a:gd name="T10" fmla="*/ 73 w 91"/>
              <a:gd name="T11" fmla="*/ 122 h 150"/>
              <a:gd name="T12" fmla="*/ 73 w 91"/>
              <a:gd name="T13" fmla="*/ 122 h 150"/>
              <a:gd name="T14" fmla="*/ 0 w 91"/>
              <a:gd name="T15" fmla="*/ 0 h 150"/>
              <a:gd name="T16" fmla="*/ 79 w 91"/>
              <a:gd name="T17" fmla="*/ 150 h 150"/>
              <a:gd name="T18" fmla="*/ 81 w 91"/>
              <a:gd name="T19" fmla="*/ 149 h 150"/>
              <a:gd name="T20" fmla="*/ 84 w 91"/>
              <a:gd name="T21" fmla="*/ 145 h 150"/>
              <a:gd name="T22" fmla="*/ 83 w 91"/>
              <a:gd name="T23" fmla="*/ 136 h 150"/>
              <a:gd name="T24" fmla="*/ 84 w 91"/>
              <a:gd name="T25" fmla="*/ 124 h 150"/>
              <a:gd name="T26" fmla="*/ 91 w 91"/>
              <a:gd name="T27" fmla="*/ 112 h 150"/>
              <a:gd name="T28" fmla="*/ 91 w 91"/>
              <a:gd name="T29" fmla="*/ 111 h 150"/>
              <a:gd name="T30" fmla="*/ 76 w 91"/>
              <a:gd name="T31" fmla="*/ 67 h 150"/>
              <a:gd name="T32" fmla="*/ 75 w 91"/>
              <a:gd name="T33" fmla="*/ 66 h 150"/>
              <a:gd name="T34" fmla="*/ 74 w 91"/>
              <a:gd name="T35" fmla="*/ 61 h 150"/>
              <a:gd name="T36" fmla="*/ 71 w 91"/>
              <a:gd name="T37" fmla="*/ 52 h 150"/>
              <a:gd name="T38" fmla="*/ 63 w 91"/>
              <a:gd name="T39" fmla="*/ 51 h 150"/>
              <a:gd name="T40" fmla="*/ 63 w 91"/>
              <a:gd name="T41" fmla="*/ 50 h 150"/>
              <a:gd name="T42" fmla="*/ 69 w 91"/>
              <a:gd name="T43" fmla="*/ 46 h 150"/>
              <a:gd name="T44" fmla="*/ 64 w 91"/>
              <a:gd name="T45" fmla="*/ 32 h 150"/>
              <a:gd name="T46" fmla="*/ 46 w 91"/>
              <a:gd name="T47" fmla="*/ 27 h 150"/>
              <a:gd name="T48" fmla="*/ 49 w 91"/>
              <a:gd name="T49" fmla="*/ 31 h 150"/>
              <a:gd name="T50" fmla="*/ 54 w 91"/>
              <a:gd name="T51" fmla="*/ 37 h 150"/>
              <a:gd name="T52" fmla="*/ 50 w 91"/>
              <a:gd name="T53" fmla="*/ 40 h 150"/>
              <a:gd name="T54" fmla="*/ 48 w 91"/>
              <a:gd name="T55" fmla="*/ 40 h 150"/>
              <a:gd name="T56" fmla="*/ 24 w 91"/>
              <a:gd name="T57" fmla="*/ 31 h 150"/>
              <a:gd name="T58" fmla="*/ 24 w 91"/>
              <a:gd name="T59" fmla="*/ 22 h 150"/>
              <a:gd name="T60" fmla="*/ 28 w 91"/>
              <a:gd name="T61" fmla="*/ 19 h 150"/>
              <a:gd name="T62" fmla="*/ 35 w 91"/>
              <a:gd name="T63" fmla="*/ 14 h 150"/>
              <a:gd name="T64" fmla="*/ 42 w 91"/>
              <a:gd name="T65" fmla="*/ 8 h 150"/>
              <a:gd name="T66" fmla="*/ 38 w 91"/>
              <a:gd name="T67" fmla="*/ 5 h 150"/>
              <a:gd name="T68" fmla="*/ 38 w 91"/>
              <a:gd name="T69" fmla="*/ 5 h 150"/>
              <a:gd name="T70" fmla="*/ 37 w 91"/>
              <a:gd name="T71" fmla="*/ 5 h 150"/>
              <a:gd name="T72" fmla="*/ 28 w 91"/>
              <a:gd name="T73" fmla="*/ 4 h 150"/>
              <a:gd name="T74" fmla="*/ 19 w 91"/>
              <a:gd name="T75" fmla="*/ 3 h 150"/>
              <a:gd name="T76" fmla="*/ 13 w 91"/>
              <a:gd name="T77" fmla="*/ 3 h 150"/>
              <a:gd name="T78" fmla="*/ 10 w 91"/>
              <a:gd name="T79" fmla="*/ 4 h 150"/>
              <a:gd name="T80" fmla="*/ 3 w 91"/>
              <a:gd name="T81" fmla="*/ 2 h 150"/>
              <a:gd name="T82" fmla="*/ 0 w 91"/>
              <a:gd name="T8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150">
                <a:moveTo>
                  <a:pt x="73" y="122"/>
                </a:moveTo>
                <a:cubicBezTo>
                  <a:pt x="70" y="122"/>
                  <a:pt x="68" y="120"/>
                  <a:pt x="69" y="117"/>
                </a:cubicBezTo>
                <a:cubicBezTo>
                  <a:pt x="70" y="115"/>
                  <a:pt x="71" y="112"/>
                  <a:pt x="75" y="112"/>
                </a:cubicBezTo>
                <a:cubicBezTo>
                  <a:pt x="75" y="112"/>
                  <a:pt x="75" y="112"/>
                  <a:pt x="75" y="112"/>
                </a:cubicBezTo>
                <a:cubicBezTo>
                  <a:pt x="80" y="112"/>
                  <a:pt x="79" y="116"/>
                  <a:pt x="80" y="118"/>
                </a:cubicBezTo>
                <a:cubicBezTo>
                  <a:pt x="80" y="120"/>
                  <a:pt x="78" y="122"/>
                  <a:pt x="73" y="122"/>
                </a:cubicBezTo>
                <a:cubicBezTo>
                  <a:pt x="73" y="122"/>
                  <a:pt x="73" y="122"/>
                  <a:pt x="73" y="122"/>
                </a:cubicBezTo>
                <a:moveTo>
                  <a:pt x="0" y="0"/>
                </a:moveTo>
                <a:cubicBezTo>
                  <a:pt x="79" y="150"/>
                  <a:pt x="79" y="150"/>
                  <a:pt x="79" y="150"/>
                </a:cubicBezTo>
                <a:cubicBezTo>
                  <a:pt x="80" y="149"/>
                  <a:pt x="80" y="149"/>
                  <a:pt x="81" y="149"/>
                </a:cubicBezTo>
                <a:cubicBezTo>
                  <a:pt x="82" y="147"/>
                  <a:pt x="83" y="146"/>
                  <a:pt x="84" y="145"/>
                </a:cubicBezTo>
                <a:cubicBezTo>
                  <a:pt x="82" y="142"/>
                  <a:pt x="83" y="139"/>
                  <a:pt x="83" y="136"/>
                </a:cubicBezTo>
                <a:cubicBezTo>
                  <a:pt x="83" y="132"/>
                  <a:pt x="84" y="128"/>
                  <a:pt x="84" y="124"/>
                </a:cubicBezTo>
                <a:cubicBezTo>
                  <a:pt x="84" y="119"/>
                  <a:pt x="86" y="115"/>
                  <a:pt x="91" y="112"/>
                </a:cubicBezTo>
                <a:cubicBezTo>
                  <a:pt x="91" y="112"/>
                  <a:pt x="91" y="111"/>
                  <a:pt x="91" y="111"/>
                </a:cubicBezTo>
                <a:cubicBezTo>
                  <a:pt x="76" y="67"/>
                  <a:pt x="76" y="67"/>
                  <a:pt x="76" y="67"/>
                </a:cubicBezTo>
                <a:cubicBezTo>
                  <a:pt x="76" y="66"/>
                  <a:pt x="75" y="66"/>
                  <a:pt x="75" y="66"/>
                </a:cubicBezTo>
                <a:cubicBezTo>
                  <a:pt x="73" y="65"/>
                  <a:pt x="73" y="63"/>
                  <a:pt x="74" y="61"/>
                </a:cubicBezTo>
                <a:cubicBezTo>
                  <a:pt x="71" y="52"/>
                  <a:pt x="71" y="52"/>
                  <a:pt x="71" y="52"/>
                </a:cubicBezTo>
                <a:cubicBezTo>
                  <a:pt x="69" y="52"/>
                  <a:pt x="66" y="51"/>
                  <a:pt x="63" y="51"/>
                </a:cubicBezTo>
                <a:cubicBezTo>
                  <a:pt x="63" y="51"/>
                  <a:pt x="63" y="50"/>
                  <a:pt x="63" y="50"/>
                </a:cubicBezTo>
                <a:cubicBezTo>
                  <a:pt x="65" y="49"/>
                  <a:pt x="67" y="48"/>
                  <a:pt x="69" y="46"/>
                </a:cubicBezTo>
                <a:cubicBezTo>
                  <a:pt x="64" y="32"/>
                  <a:pt x="64" y="32"/>
                  <a:pt x="64" y="32"/>
                </a:cubicBezTo>
                <a:cubicBezTo>
                  <a:pt x="59" y="29"/>
                  <a:pt x="52" y="28"/>
                  <a:pt x="46" y="27"/>
                </a:cubicBezTo>
                <a:cubicBezTo>
                  <a:pt x="44" y="29"/>
                  <a:pt x="47" y="30"/>
                  <a:pt x="49" y="31"/>
                </a:cubicBezTo>
                <a:cubicBezTo>
                  <a:pt x="52" y="32"/>
                  <a:pt x="53" y="34"/>
                  <a:pt x="54" y="37"/>
                </a:cubicBezTo>
                <a:cubicBezTo>
                  <a:pt x="54" y="39"/>
                  <a:pt x="53" y="40"/>
                  <a:pt x="50" y="40"/>
                </a:cubicBezTo>
                <a:cubicBezTo>
                  <a:pt x="49" y="40"/>
                  <a:pt x="49" y="40"/>
                  <a:pt x="48" y="40"/>
                </a:cubicBezTo>
                <a:cubicBezTo>
                  <a:pt x="40" y="36"/>
                  <a:pt x="32" y="34"/>
                  <a:pt x="24" y="31"/>
                </a:cubicBezTo>
                <a:cubicBezTo>
                  <a:pt x="18" y="28"/>
                  <a:pt x="18" y="25"/>
                  <a:pt x="24" y="22"/>
                </a:cubicBezTo>
                <a:cubicBezTo>
                  <a:pt x="26" y="21"/>
                  <a:pt x="27" y="20"/>
                  <a:pt x="28" y="19"/>
                </a:cubicBezTo>
                <a:cubicBezTo>
                  <a:pt x="28" y="16"/>
                  <a:pt x="31" y="15"/>
                  <a:pt x="35" y="14"/>
                </a:cubicBezTo>
                <a:cubicBezTo>
                  <a:pt x="42" y="14"/>
                  <a:pt x="42" y="11"/>
                  <a:pt x="42" y="8"/>
                </a:cubicBezTo>
                <a:cubicBezTo>
                  <a:pt x="42" y="6"/>
                  <a:pt x="41" y="5"/>
                  <a:pt x="38" y="5"/>
                </a:cubicBezTo>
                <a:cubicBezTo>
                  <a:pt x="38" y="5"/>
                  <a:pt x="38" y="5"/>
                  <a:pt x="38" y="5"/>
                </a:cubicBezTo>
                <a:cubicBezTo>
                  <a:pt x="37" y="5"/>
                  <a:pt x="37" y="5"/>
                  <a:pt x="37" y="5"/>
                </a:cubicBezTo>
                <a:cubicBezTo>
                  <a:pt x="34" y="5"/>
                  <a:pt x="31" y="4"/>
                  <a:pt x="28" y="4"/>
                </a:cubicBezTo>
                <a:cubicBezTo>
                  <a:pt x="25" y="3"/>
                  <a:pt x="22" y="3"/>
                  <a:pt x="19" y="3"/>
                </a:cubicBezTo>
                <a:cubicBezTo>
                  <a:pt x="17" y="3"/>
                  <a:pt x="15" y="3"/>
                  <a:pt x="13" y="3"/>
                </a:cubicBezTo>
                <a:cubicBezTo>
                  <a:pt x="12" y="4"/>
                  <a:pt x="11" y="4"/>
                  <a:pt x="10" y="4"/>
                </a:cubicBezTo>
                <a:cubicBezTo>
                  <a:pt x="8" y="4"/>
                  <a:pt x="6" y="3"/>
                  <a:pt x="3" y="2"/>
                </a:cubicBezTo>
                <a:cubicBezTo>
                  <a:pt x="2" y="1"/>
                  <a:pt x="1" y="1"/>
                  <a:pt x="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5" name="Freeform 61"/>
          <p:cNvSpPr/>
          <p:nvPr/>
        </p:nvSpPr>
        <p:spPr bwMode="auto">
          <a:xfrm>
            <a:off x="2060575" y="0"/>
            <a:ext cx="2681288" cy="2516188"/>
          </a:xfrm>
          <a:custGeom>
            <a:avLst/>
            <a:gdLst>
              <a:gd name="T0" fmla="*/ 76 w 190"/>
              <a:gd name="T1" fmla="*/ 0 h 178"/>
              <a:gd name="T2" fmla="*/ 0 w 190"/>
              <a:gd name="T3" fmla="*/ 0 h 178"/>
              <a:gd name="T4" fmla="*/ 137 w 190"/>
              <a:gd name="T5" fmla="*/ 144 h 178"/>
              <a:gd name="T6" fmla="*/ 139 w 190"/>
              <a:gd name="T7" fmla="*/ 145 h 178"/>
              <a:gd name="T8" fmla="*/ 138 w 190"/>
              <a:gd name="T9" fmla="*/ 145 h 178"/>
              <a:gd name="T10" fmla="*/ 149 w 190"/>
              <a:gd name="T11" fmla="*/ 157 h 178"/>
              <a:gd name="T12" fmla="*/ 151 w 190"/>
              <a:gd name="T13" fmla="*/ 157 h 178"/>
              <a:gd name="T14" fmla="*/ 151 w 190"/>
              <a:gd name="T15" fmla="*/ 157 h 178"/>
              <a:gd name="T16" fmla="*/ 159 w 190"/>
              <a:gd name="T17" fmla="*/ 161 h 178"/>
              <a:gd name="T18" fmla="*/ 160 w 190"/>
              <a:gd name="T19" fmla="*/ 169 h 178"/>
              <a:gd name="T20" fmla="*/ 169 w 190"/>
              <a:gd name="T21" fmla="*/ 178 h 178"/>
              <a:gd name="T22" fmla="*/ 190 w 190"/>
              <a:gd name="T23" fmla="*/ 164 h 178"/>
              <a:gd name="T24" fmla="*/ 76 w 190"/>
              <a:gd name="T25"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78">
                <a:moveTo>
                  <a:pt x="76" y="0"/>
                </a:moveTo>
                <a:cubicBezTo>
                  <a:pt x="0" y="0"/>
                  <a:pt x="0" y="0"/>
                  <a:pt x="0" y="0"/>
                </a:cubicBezTo>
                <a:cubicBezTo>
                  <a:pt x="137" y="144"/>
                  <a:pt x="137" y="144"/>
                  <a:pt x="137" y="144"/>
                </a:cubicBezTo>
                <a:cubicBezTo>
                  <a:pt x="137" y="144"/>
                  <a:pt x="138" y="144"/>
                  <a:pt x="139" y="145"/>
                </a:cubicBezTo>
                <a:cubicBezTo>
                  <a:pt x="139" y="145"/>
                  <a:pt x="138" y="145"/>
                  <a:pt x="138" y="145"/>
                </a:cubicBezTo>
                <a:cubicBezTo>
                  <a:pt x="149" y="157"/>
                  <a:pt x="149" y="157"/>
                  <a:pt x="149" y="157"/>
                </a:cubicBezTo>
                <a:cubicBezTo>
                  <a:pt x="150" y="157"/>
                  <a:pt x="150" y="157"/>
                  <a:pt x="151" y="157"/>
                </a:cubicBezTo>
                <a:cubicBezTo>
                  <a:pt x="151" y="157"/>
                  <a:pt x="151" y="157"/>
                  <a:pt x="151" y="157"/>
                </a:cubicBezTo>
                <a:cubicBezTo>
                  <a:pt x="155" y="157"/>
                  <a:pt x="158" y="159"/>
                  <a:pt x="159" y="161"/>
                </a:cubicBezTo>
                <a:cubicBezTo>
                  <a:pt x="161" y="163"/>
                  <a:pt x="161" y="166"/>
                  <a:pt x="160" y="169"/>
                </a:cubicBezTo>
                <a:cubicBezTo>
                  <a:pt x="169" y="178"/>
                  <a:pt x="169" y="178"/>
                  <a:pt x="169" y="178"/>
                </a:cubicBezTo>
                <a:cubicBezTo>
                  <a:pt x="176" y="173"/>
                  <a:pt x="183" y="168"/>
                  <a:pt x="190" y="164"/>
                </a:cubicBezTo>
                <a:cubicBezTo>
                  <a:pt x="76" y="0"/>
                  <a:pt x="76" y="0"/>
                  <a:pt x="76"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6" name="Freeform 62"/>
          <p:cNvSpPr>
            <a:spLocks noEditPoints="1"/>
          </p:cNvSpPr>
          <p:nvPr/>
        </p:nvSpPr>
        <p:spPr bwMode="auto">
          <a:xfrm>
            <a:off x="0" y="0"/>
            <a:ext cx="4219575" cy="2981325"/>
          </a:xfrm>
          <a:custGeom>
            <a:avLst/>
            <a:gdLst>
              <a:gd name="T0" fmla="*/ 223 w 299"/>
              <a:gd name="T1" fmla="*/ 157 h 211"/>
              <a:gd name="T2" fmla="*/ 218 w 299"/>
              <a:gd name="T3" fmla="*/ 159 h 211"/>
              <a:gd name="T4" fmla="*/ 214 w 299"/>
              <a:gd name="T5" fmla="*/ 167 h 211"/>
              <a:gd name="T6" fmla="*/ 217 w 299"/>
              <a:gd name="T7" fmla="*/ 172 h 211"/>
              <a:gd name="T8" fmla="*/ 231 w 299"/>
              <a:gd name="T9" fmla="*/ 180 h 211"/>
              <a:gd name="T10" fmla="*/ 235 w 299"/>
              <a:gd name="T11" fmla="*/ 184 h 211"/>
              <a:gd name="T12" fmla="*/ 281 w 299"/>
              <a:gd name="T13" fmla="*/ 211 h 211"/>
              <a:gd name="T14" fmla="*/ 299 w 299"/>
              <a:gd name="T15" fmla="*/ 192 h 211"/>
              <a:gd name="T16" fmla="*/ 290 w 299"/>
              <a:gd name="T17" fmla="*/ 185 h 211"/>
              <a:gd name="T18" fmla="*/ 289 w 299"/>
              <a:gd name="T19" fmla="*/ 185 h 211"/>
              <a:gd name="T20" fmla="*/ 286 w 299"/>
              <a:gd name="T21" fmla="*/ 184 h 211"/>
              <a:gd name="T22" fmla="*/ 286 w 299"/>
              <a:gd name="T23" fmla="*/ 182 h 211"/>
              <a:gd name="T24" fmla="*/ 274 w 299"/>
              <a:gd name="T25" fmla="*/ 172 h 211"/>
              <a:gd name="T26" fmla="*/ 274 w 299"/>
              <a:gd name="T27" fmla="*/ 172 h 211"/>
              <a:gd name="T28" fmla="*/ 269 w 299"/>
              <a:gd name="T29" fmla="*/ 171 h 211"/>
              <a:gd name="T30" fmla="*/ 261 w 299"/>
              <a:gd name="T31" fmla="*/ 177 h 211"/>
              <a:gd name="T32" fmla="*/ 258 w 299"/>
              <a:gd name="T33" fmla="*/ 184 h 211"/>
              <a:gd name="T34" fmla="*/ 253 w 299"/>
              <a:gd name="T35" fmla="*/ 186 h 211"/>
              <a:gd name="T36" fmla="*/ 249 w 299"/>
              <a:gd name="T37" fmla="*/ 184 h 211"/>
              <a:gd name="T38" fmla="*/ 241 w 299"/>
              <a:gd name="T39" fmla="*/ 169 h 211"/>
              <a:gd name="T40" fmla="*/ 237 w 299"/>
              <a:gd name="T41" fmla="*/ 163 h 211"/>
              <a:gd name="T42" fmla="*/ 228 w 299"/>
              <a:gd name="T43" fmla="*/ 158 h 211"/>
              <a:gd name="T44" fmla="*/ 223 w 299"/>
              <a:gd name="T45" fmla="*/ 157 h 211"/>
              <a:gd name="T46" fmla="*/ 168 w 299"/>
              <a:gd name="T47" fmla="*/ 84 h 211"/>
              <a:gd name="T48" fmla="*/ 168 w 299"/>
              <a:gd name="T49" fmla="*/ 87 h 211"/>
              <a:gd name="T50" fmla="*/ 166 w 299"/>
              <a:gd name="T51" fmla="*/ 94 h 211"/>
              <a:gd name="T52" fmla="*/ 173 w 299"/>
              <a:gd name="T53" fmla="*/ 100 h 211"/>
              <a:gd name="T54" fmla="*/ 177 w 299"/>
              <a:gd name="T55" fmla="*/ 100 h 211"/>
              <a:gd name="T56" fmla="*/ 172 w 299"/>
              <a:gd name="T57" fmla="*/ 108 h 211"/>
              <a:gd name="T58" fmla="*/ 176 w 299"/>
              <a:gd name="T59" fmla="*/ 120 h 211"/>
              <a:gd name="T60" fmla="*/ 182 w 299"/>
              <a:gd name="T61" fmla="*/ 130 h 211"/>
              <a:gd name="T62" fmla="*/ 187 w 299"/>
              <a:gd name="T63" fmla="*/ 136 h 211"/>
              <a:gd name="T64" fmla="*/ 197 w 299"/>
              <a:gd name="T65" fmla="*/ 139 h 211"/>
              <a:gd name="T66" fmla="*/ 206 w 299"/>
              <a:gd name="T67" fmla="*/ 142 h 211"/>
              <a:gd name="T68" fmla="*/ 217 w 299"/>
              <a:gd name="T69" fmla="*/ 137 h 211"/>
              <a:gd name="T70" fmla="*/ 219 w 299"/>
              <a:gd name="T71" fmla="*/ 135 h 211"/>
              <a:gd name="T72" fmla="*/ 223 w 299"/>
              <a:gd name="T73" fmla="*/ 132 h 211"/>
              <a:gd name="T74" fmla="*/ 228 w 299"/>
              <a:gd name="T75" fmla="*/ 135 h 211"/>
              <a:gd name="T76" fmla="*/ 234 w 299"/>
              <a:gd name="T77" fmla="*/ 138 h 211"/>
              <a:gd name="T78" fmla="*/ 168 w 299"/>
              <a:gd name="T79" fmla="*/ 84 h 211"/>
              <a:gd name="T80" fmla="*/ 66 w 299"/>
              <a:gd name="T81" fmla="*/ 0 h 211"/>
              <a:gd name="T82" fmla="*/ 0 w 299"/>
              <a:gd name="T83" fmla="*/ 0 h 211"/>
              <a:gd name="T84" fmla="*/ 0 w 299"/>
              <a:gd name="T85" fmla="*/ 43 h 211"/>
              <a:gd name="T86" fmla="*/ 70 w 299"/>
              <a:gd name="T87" fmla="*/ 85 h 211"/>
              <a:gd name="T88" fmla="*/ 80 w 299"/>
              <a:gd name="T89" fmla="*/ 84 h 211"/>
              <a:gd name="T90" fmla="*/ 82 w 299"/>
              <a:gd name="T91" fmla="*/ 84 h 211"/>
              <a:gd name="T92" fmla="*/ 84 w 299"/>
              <a:gd name="T93" fmla="*/ 87 h 211"/>
              <a:gd name="T94" fmla="*/ 86 w 299"/>
              <a:gd name="T95" fmla="*/ 91 h 211"/>
              <a:gd name="T96" fmla="*/ 92 w 299"/>
              <a:gd name="T97" fmla="*/ 92 h 211"/>
              <a:gd name="T98" fmla="*/ 98 w 299"/>
              <a:gd name="T99" fmla="*/ 91 h 211"/>
              <a:gd name="T100" fmla="*/ 98 w 299"/>
              <a:gd name="T101" fmla="*/ 87 h 211"/>
              <a:gd name="T102" fmla="*/ 106 w 299"/>
              <a:gd name="T103" fmla="*/ 74 h 211"/>
              <a:gd name="T104" fmla="*/ 117 w 299"/>
              <a:gd name="T105" fmla="*/ 69 h 211"/>
              <a:gd name="T106" fmla="*/ 123 w 299"/>
              <a:gd name="T107" fmla="*/ 66 h 211"/>
              <a:gd name="T108" fmla="*/ 128 w 299"/>
              <a:gd name="T109" fmla="*/ 70 h 211"/>
              <a:gd name="T110" fmla="*/ 139 w 299"/>
              <a:gd name="T111" fmla="*/ 76 h 211"/>
              <a:gd name="T112" fmla="*/ 151 w 299"/>
              <a:gd name="T113" fmla="*/ 71 h 211"/>
              <a:gd name="T114" fmla="*/ 152 w 299"/>
              <a:gd name="T115" fmla="*/ 71 h 211"/>
              <a:gd name="T116" fmla="*/ 66 w 299"/>
              <a:gd name="T1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9" h="211">
                <a:moveTo>
                  <a:pt x="223" y="157"/>
                </a:moveTo>
                <a:cubicBezTo>
                  <a:pt x="221" y="157"/>
                  <a:pt x="219" y="158"/>
                  <a:pt x="218" y="159"/>
                </a:cubicBezTo>
                <a:cubicBezTo>
                  <a:pt x="216" y="162"/>
                  <a:pt x="216" y="164"/>
                  <a:pt x="214" y="167"/>
                </a:cubicBezTo>
                <a:cubicBezTo>
                  <a:pt x="214" y="169"/>
                  <a:pt x="214" y="170"/>
                  <a:pt x="217" y="172"/>
                </a:cubicBezTo>
                <a:cubicBezTo>
                  <a:pt x="222" y="174"/>
                  <a:pt x="226" y="178"/>
                  <a:pt x="231" y="180"/>
                </a:cubicBezTo>
                <a:cubicBezTo>
                  <a:pt x="233" y="182"/>
                  <a:pt x="234" y="183"/>
                  <a:pt x="235" y="184"/>
                </a:cubicBezTo>
                <a:cubicBezTo>
                  <a:pt x="281" y="211"/>
                  <a:pt x="281" y="211"/>
                  <a:pt x="281" y="211"/>
                </a:cubicBezTo>
                <a:cubicBezTo>
                  <a:pt x="286" y="205"/>
                  <a:pt x="292" y="198"/>
                  <a:pt x="299" y="192"/>
                </a:cubicBezTo>
                <a:cubicBezTo>
                  <a:pt x="290" y="185"/>
                  <a:pt x="290" y="185"/>
                  <a:pt x="290" y="185"/>
                </a:cubicBezTo>
                <a:cubicBezTo>
                  <a:pt x="289" y="185"/>
                  <a:pt x="289" y="185"/>
                  <a:pt x="289" y="185"/>
                </a:cubicBezTo>
                <a:cubicBezTo>
                  <a:pt x="288" y="185"/>
                  <a:pt x="287" y="185"/>
                  <a:pt x="286" y="184"/>
                </a:cubicBezTo>
                <a:cubicBezTo>
                  <a:pt x="284" y="184"/>
                  <a:pt x="285" y="183"/>
                  <a:pt x="286" y="182"/>
                </a:cubicBezTo>
                <a:cubicBezTo>
                  <a:pt x="274" y="172"/>
                  <a:pt x="274" y="172"/>
                  <a:pt x="274" y="172"/>
                </a:cubicBezTo>
                <a:cubicBezTo>
                  <a:pt x="274" y="172"/>
                  <a:pt x="274" y="172"/>
                  <a:pt x="274" y="172"/>
                </a:cubicBezTo>
                <a:cubicBezTo>
                  <a:pt x="272" y="171"/>
                  <a:pt x="270" y="171"/>
                  <a:pt x="269" y="171"/>
                </a:cubicBezTo>
                <a:cubicBezTo>
                  <a:pt x="264" y="171"/>
                  <a:pt x="262" y="173"/>
                  <a:pt x="261" y="177"/>
                </a:cubicBezTo>
                <a:cubicBezTo>
                  <a:pt x="260" y="179"/>
                  <a:pt x="260" y="182"/>
                  <a:pt x="258" y="184"/>
                </a:cubicBezTo>
                <a:cubicBezTo>
                  <a:pt x="256" y="185"/>
                  <a:pt x="254" y="186"/>
                  <a:pt x="253" y="186"/>
                </a:cubicBezTo>
                <a:cubicBezTo>
                  <a:pt x="251" y="186"/>
                  <a:pt x="250" y="185"/>
                  <a:pt x="249" y="184"/>
                </a:cubicBezTo>
                <a:cubicBezTo>
                  <a:pt x="245" y="179"/>
                  <a:pt x="240" y="174"/>
                  <a:pt x="241" y="169"/>
                </a:cubicBezTo>
                <a:cubicBezTo>
                  <a:pt x="242" y="166"/>
                  <a:pt x="241" y="164"/>
                  <a:pt x="237" y="163"/>
                </a:cubicBezTo>
                <a:cubicBezTo>
                  <a:pt x="233" y="162"/>
                  <a:pt x="231" y="160"/>
                  <a:pt x="228" y="158"/>
                </a:cubicBezTo>
                <a:cubicBezTo>
                  <a:pt x="226" y="157"/>
                  <a:pt x="225" y="157"/>
                  <a:pt x="223" y="157"/>
                </a:cubicBezTo>
                <a:moveTo>
                  <a:pt x="168" y="84"/>
                </a:moveTo>
                <a:cubicBezTo>
                  <a:pt x="168" y="85"/>
                  <a:pt x="168" y="86"/>
                  <a:pt x="168" y="87"/>
                </a:cubicBezTo>
                <a:cubicBezTo>
                  <a:pt x="167" y="90"/>
                  <a:pt x="166" y="92"/>
                  <a:pt x="166" y="94"/>
                </a:cubicBezTo>
                <a:cubicBezTo>
                  <a:pt x="165" y="100"/>
                  <a:pt x="165" y="100"/>
                  <a:pt x="173" y="100"/>
                </a:cubicBezTo>
                <a:cubicBezTo>
                  <a:pt x="174" y="100"/>
                  <a:pt x="176" y="100"/>
                  <a:pt x="177" y="100"/>
                </a:cubicBezTo>
                <a:cubicBezTo>
                  <a:pt x="177" y="103"/>
                  <a:pt x="175" y="105"/>
                  <a:pt x="172" y="108"/>
                </a:cubicBezTo>
                <a:cubicBezTo>
                  <a:pt x="166" y="113"/>
                  <a:pt x="168" y="117"/>
                  <a:pt x="176" y="120"/>
                </a:cubicBezTo>
                <a:cubicBezTo>
                  <a:pt x="184" y="122"/>
                  <a:pt x="186" y="125"/>
                  <a:pt x="182" y="130"/>
                </a:cubicBezTo>
                <a:cubicBezTo>
                  <a:pt x="178" y="134"/>
                  <a:pt x="179" y="136"/>
                  <a:pt x="187" y="136"/>
                </a:cubicBezTo>
                <a:cubicBezTo>
                  <a:pt x="192" y="136"/>
                  <a:pt x="194" y="137"/>
                  <a:pt x="197" y="139"/>
                </a:cubicBezTo>
                <a:cubicBezTo>
                  <a:pt x="200" y="141"/>
                  <a:pt x="203" y="142"/>
                  <a:pt x="206" y="142"/>
                </a:cubicBezTo>
                <a:cubicBezTo>
                  <a:pt x="210" y="142"/>
                  <a:pt x="214" y="140"/>
                  <a:pt x="217" y="137"/>
                </a:cubicBezTo>
                <a:cubicBezTo>
                  <a:pt x="218" y="137"/>
                  <a:pt x="218" y="136"/>
                  <a:pt x="219" y="135"/>
                </a:cubicBezTo>
                <a:cubicBezTo>
                  <a:pt x="220" y="133"/>
                  <a:pt x="222" y="132"/>
                  <a:pt x="223" y="132"/>
                </a:cubicBezTo>
                <a:cubicBezTo>
                  <a:pt x="224" y="132"/>
                  <a:pt x="226" y="133"/>
                  <a:pt x="228" y="135"/>
                </a:cubicBezTo>
                <a:cubicBezTo>
                  <a:pt x="230" y="137"/>
                  <a:pt x="232" y="138"/>
                  <a:pt x="234" y="138"/>
                </a:cubicBezTo>
                <a:cubicBezTo>
                  <a:pt x="168" y="84"/>
                  <a:pt x="168" y="84"/>
                  <a:pt x="168" y="84"/>
                </a:cubicBezTo>
                <a:moveTo>
                  <a:pt x="66" y="0"/>
                </a:moveTo>
                <a:cubicBezTo>
                  <a:pt x="0" y="0"/>
                  <a:pt x="0" y="0"/>
                  <a:pt x="0" y="0"/>
                </a:cubicBezTo>
                <a:cubicBezTo>
                  <a:pt x="0" y="43"/>
                  <a:pt x="0" y="43"/>
                  <a:pt x="0" y="43"/>
                </a:cubicBezTo>
                <a:cubicBezTo>
                  <a:pt x="70" y="85"/>
                  <a:pt x="70" y="85"/>
                  <a:pt x="70" y="85"/>
                </a:cubicBezTo>
                <a:cubicBezTo>
                  <a:pt x="73" y="84"/>
                  <a:pt x="77" y="84"/>
                  <a:pt x="80" y="84"/>
                </a:cubicBezTo>
                <a:cubicBezTo>
                  <a:pt x="81" y="84"/>
                  <a:pt x="81" y="84"/>
                  <a:pt x="82" y="84"/>
                </a:cubicBezTo>
                <a:cubicBezTo>
                  <a:pt x="85" y="84"/>
                  <a:pt x="86" y="86"/>
                  <a:pt x="84" y="87"/>
                </a:cubicBezTo>
                <a:cubicBezTo>
                  <a:pt x="83" y="89"/>
                  <a:pt x="82" y="91"/>
                  <a:pt x="86" y="91"/>
                </a:cubicBezTo>
                <a:cubicBezTo>
                  <a:pt x="88" y="92"/>
                  <a:pt x="90" y="92"/>
                  <a:pt x="92" y="92"/>
                </a:cubicBezTo>
                <a:cubicBezTo>
                  <a:pt x="94" y="92"/>
                  <a:pt x="96" y="92"/>
                  <a:pt x="98" y="91"/>
                </a:cubicBezTo>
                <a:cubicBezTo>
                  <a:pt x="100" y="90"/>
                  <a:pt x="98" y="89"/>
                  <a:pt x="98" y="87"/>
                </a:cubicBezTo>
                <a:cubicBezTo>
                  <a:pt x="93" y="80"/>
                  <a:pt x="95" y="78"/>
                  <a:pt x="106" y="74"/>
                </a:cubicBezTo>
                <a:cubicBezTo>
                  <a:pt x="110" y="73"/>
                  <a:pt x="114" y="71"/>
                  <a:pt x="117" y="69"/>
                </a:cubicBezTo>
                <a:cubicBezTo>
                  <a:pt x="120" y="67"/>
                  <a:pt x="121" y="66"/>
                  <a:pt x="123" y="66"/>
                </a:cubicBezTo>
                <a:cubicBezTo>
                  <a:pt x="125" y="66"/>
                  <a:pt x="126" y="67"/>
                  <a:pt x="128" y="70"/>
                </a:cubicBezTo>
                <a:cubicBezTo>
                  <a:pt x="131" y="74"/>
                  <a:pt x="135" y="76"/>
                  <a:pt x="139" y="76"/>
                </a:cubicBezTo>
                <a:cubicBezTo>
                  <a:pt x="142" y="76"/>
                  <a:pt x="146" y="74"/>
                  <a:pt x="151" y="71"/>
                </a:cubicBezTo>
                <a:cubicBezTo>
                  <a:pt x="151" y="71"/>
                  <a:pt x="151" y="71"/>
                  <a:pt x="152" y="71"/>
                </a:cubicBezTo>
                <a:cubicBezTo>
                  <a:pt x="66" y="0"/>
                  <a:pt x="66" y="0"/>
                  <a:pt x="66"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7" name="Freeform 63"/>
          <p:cNvSpPr>
            <a:spLocks noEditPoints="1"/>
          </p:cNvSpPr>
          <p:nvPr/>
        </p:nvSpPr>
        <p:spPr bwMode="auto">
          <a:xfrm>
            <a:off x="0" y="1568450"/>
            <a:ext cx="3767138" cy="2020888"/>
          </a:xfrm>
          <a:custGeom>
            <a:avLst/>
            <a:gdLst>
              <a:gd name="T0" fmla="*/ 251 w 267"/>
              <a:gd name="T1" fmla="*/ 111 h 143"/>
              <a:gd name="T2" fmla="*/ 253 w 267"/>
              <a:gd name="T3" fmla="*/ 112 h 143"/>
              <a:gd name="T4" fmla="*/ 246 w 267"/>
              <a:gd name="T5" fmla="*/ 125 h 143"/>
              <a:gd name="T6" fmla="*/ 244 w 267"/>
              <a:gd name="T7" fmla="*/ 126 h 143"/>
              <a:gd name="T8" fmla="*/ 236 w 267"/>
              <a:gd name="T9" fmla="*/ 135 h 143"/>
              <a:gd name="T10" fmla="*/ 237 w 267"/>
              <a:gd name="T11" fmla="*/ 138 h 143"/>
              <a:gd name="T12" fmla="*/ 255 w 267"/>
              <a:gd name="T13" fmla="*/ 143 h 143"/>
              <a:gd name="T14" fmla="*/ 267 w 267"/>
              <a:gd name="T15" fmla="*/ 120 h 143"/>
              <a:gd name="T16" fmla="*/ 265 w 267"/>
              <a:gd name="T17" fmla="*/ 119 h 143"/>
              <a:gd name="T18" fmla="*/ 265 w 267"/>
              <a:gd name="T19" fmla="*/ 117 h 143"/>
              <a:gd name="T20" fmla="*/ 251 w 267"/>
              <a:gd name="T21" fmla="*/ 111 h 143"/>
              <a:gd name="T22" fmla="*/ 242 w 267"/>
              <a:gd name="T23" fmla="*/ 107 h 143"/>
              <a:gd name="T24" fmla="*/ 241 w 267"/>
              <a:gd name="T25" fmla="*/ 108 h 143"/>
              <a:gd name="T26" fmla="*/ 243 w 267"/>
              <a:gd name="T27" fmla="*/ 107 h 143"/>
              <a:gd name="T28" fmla="*/ 242 w 267"/>
              <a:gd name="T29" fmla="*/ 107 h 143"/>
              <a:gd name="T30" fmla="*/ 0 w 267"/>
              <a:gd name="T31" fmla="*/ 0 h 143"/>
              <a:gd name="T32" fmla="*/ 0 w 267"/>
              <a:gd name="T33" fmla="*/ 13 h 143"/>
              <a:gd name="T34" fmla="*/ 0 w 267"/>
              <a:gd name="T35" fmla="*/ 13 h 143"/>
              <a:gd name="T36" fmla="*/ 0 w 267"/>
              <a:gd name="T37" fmla="*/ 7 h 143"/>
              <a:gd name="T38" fmla="*/ 1 w 267"/>
              <a:gd name="T39" fmla="*/ 7 h 143"/>
              <a:gd name="T40" fmla="*/ 7 w 267"/>
              <a:gd name="T41" fmla="*/ 12 h 143"/>
              <a:gd name="T42" fmla="*/ 8 w 267"/>
              <a:gd name="T43" fmla="*/ 23 h 143"/>
              <a:gd name="T44" fmla="*/ 15 w 267"/>
              <a:gd name="T45" fmla="*/ 29 h 143"/>
              <a:gd name="T46" fmla="*/ 16 w 267"/>
              <a:gd name="T47" fmla="*/ 29 h 143"/>
              <a:gd name="T48" fmla="*/ 16 w 267"/>
              <a:gd name="T49" fmla="*/ 29 h 143"/>
              <a:gd name="T50" fmla="*/ 17 w 267"/>
              <a:gd name="T51" fmla="*/ 32 h 143"/>
              <a:gd name="T52" fmla="*/ 4 w 267"/>
              <a:gd name="T53" fmla="*/ 42 h 143"/>
              <a:gd name="T54" fmla="*/ 2 w 267"/>
              <a:gd name="T55" fmla="*/ 43 h 143"/>
              <a:gd name="T56" fmla="*/ 0 w 267"/>
              <a:gd name="T57" fmla="*/ 42 h 143"/>
              <a:gd name="T58" fmla="*/ 0 w 267"/>
              <a:gd name="T59" fmla="*/ 29 h 143"/>
              <a:gd name="T60" fmla="*/ 0 w 267"/>
              <a:gd name="T61" fmla="*/ 29 h 143"/>
              <a:gd name="T62" fmla="*/ 0 w 267"/>
              <a:gd name="T63" fmla="*/ 73 h 143"/>
              <a:gd name="T64" fmla="*/ 94 w 267"/>
              <a:gd name="T65" fmla="*/ 98 h 143"/>
              <a:gd name="T66" fmla="*/ 89 w 267"/>
              <a:gd name="T67" fmla="*/ 91 h 143"/>
              <a:gd name="T68" fmla="*/ 88 w 267"/>
              <a:gd name="T69" fmla="*/ 79 h 143"/>
              <a:gd name="T70" fmla="*/ 81 w 267"/>
              <a:gd name="T71" fmla="*/ 74 h 143"/>
              <a:gd name="T72" fmla="*/ 74 w 267"/>
              <a:gd name="T73" fmla="*/ 74 h 143"/>
              <a:gd name="T74" fmla="*/ 67 w 267"/>
              <a:gd name="T75" fmla="*/ 69 h 143"/>
              <a:gd name="T76" fmla="*/ 74 w 267"/>
              <a:gd name="T77" fmla="*/ 60 h 143"/>
              <a:gd name="T78" fmla="*/ 77 w 267"/>
              <a:gd name="T79" fmla="*/ 55 h 143"/>
              <a:gd name="T80" fmla="*/ 74 w 267"/>
              <a:gd name="T81" fmla="*/ 46 h 143"/>
              <a:gd name="T82" fmla="*/ 79 w 267"/>
              <a:gd name="T83" fmla="*/ 37 h 143"/>
              <a:gd name="T84" fmla="*/ 82 w 267"/>
              <a:gd name="T85" fmla="*/ 36 h 143"/>
              <a:gd name="T86" fmla="*/ 71 w 267"/>
              <a:gd name="T87" fmla="*/ 31 h 143"/>
              <a:gd name="T88" fmla="*/ 70 w 267"/>
              <a:gd name="T89" fmla="*/ 32 h 143"/>
              <a:gd name="T90" fmla="*/ 68 w 267"/>
              <a:gd name="T91" fmla="*/ 32 h 143"/>
              <a:gd name="T92" fmla="*/ 66 w 267"/>
              <a:gd name="T93" fmla="*/ 32 h 143"/>
              <a:gd name="T94" fmla="*/ 60 w 267"/>
              <a:gd name="T95" fmla="*/ 26 h 143"/>
              <a:gd name="T96" fmla="*/ 0 w 267"/>
              <a:gd name="T9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7" h="143">
                <a:moveTo>
                  <a:pt x="251" y="111"/>
                </a:moveTo>
                <a:cubicBezTo>
                  <a:pt x="252" y="111"/>
                  <a:pt x="252" y="112"/>
                  <a:pt x="253" y="112"/>
                </a:cubicBezTo>
                <a:cubicBezTo>
                  <a:pt x="257" y="115"/>
                  <a:pt x="252" y="124"/>
                  <a:pt x="246" y="125"/>
                </a:cubicBezTo>
                <a:cubicBezTo>
                  <a:pt x="245" y="125"/>
                  <a:pt x="244" y="125"/>
                  <a:pt x="244" y="126"/>
                </a:cubicBezTo>
                <a:cubicBezTo>
                  <a:pt x="231" y="128"/>
                  <a:pt x="231" y="128"/>
                  <a:pt x="236" y="135"/>
                </a:cubicBezTo>
                <a:cubicBezTo>
                  <a:pt x="237" y="136"/>
                  <a:pt x="237" y="137"/>
                  <a:pt x="237" y="138"/>
                </a:cubicBezTo>
                <a:cubicBezTo>
                  <a:pt x="255" y="143"/>
                  <a:pt x="255" y="143"/>
                  <a:pt x="255" y="143"/>
                </a:cubicBezTo>
                <a:cubicBezTo>
                  <a:pt x="259" y="135"/>
                  <a:pt x="263" y="128"/>
                  <a:pt x="267" y="120"/>
                </a:cubicBezTo>
                <a:cubicBezTo>
                  <a:pt x="267" y="120"/>
                  <a:pt x="266" y="120"/>
                  <a:pt x="265" y="119"/>
                </a:cubicBezTo>
                <a:cubicBezTo>
                  <a:pt x="264" y="118"/>
                  <a:pt x="264" y="118"/>
                  <a:pt x="265" y="117"/>
                </a:cubicBezTo>
                <a:cubicBezTo>
                  <a:pt x="251" y="111"/>
                  <a:pt x="251" y="111"/>
                  <a:pt x="251" y="111"/>
                </a:cubicBezTo>
                <a:moveTo>
                  <a:pt x="242" y="107"/>
                </a:moveTo>
                <a:cubicBezTo>
                  <a:pt x="241" y="107"/>
                  <a:pt x="241" y="107"/>
                  <a:pt x="241" y="108"/>
                </a:cubicBezTo>
                <a:cubicBezTo>
                  <a:pt x="242" y="107"/>
                  <a:pt x="242" y="107"/>
                  <a:pt x="243" y="107"/>
                </a:cubicBezTo>
                <a:cubicBezTo>
                  <a:pt x="242" y="107"/>
                  <a:pt x="242" y="107"/>
                  <a:pt x="242" y="107"/>
                </a:cubicBezTo>
                <a:moveTo>
                  <a:pt x="0" y="0"/>
                </a:moveTo>
                <a:cubicBezTo>
                  <a:pt x="0" y="13"/>
                  <a:pt x="0" y="13"/>
                  <a:pt x="0" y="13"/>
                </a:cubicBezTo>
                <a:cubicBezTo>
                  <a:pt x="0" y="13"/>
                  <a:pt x="0" y="13"/>
                  <a:pt x="0" y="13"/>
                </a:cubicBezTo>
                <a:cubicBezTo>
                  <a:pt x="0" y="7"/>
                  <a:pt x="0" y="7"/>
                  <a:pt x="0" y="7"/>
                </a:cubicBezTo>
                <a:cubicBezTo>
                  <a:pt x="1" y="7"/>
                  <a:pt x="1" y="7"/>
                  <a:pt x="1" y="7"/>
                </a:cubicBezTo>
                <a:cubicBezTo>
                  <a:pt x="5" y="8"/>
                  <a:pt x="8" y="9"/>
                  <a:pt x="7" y="12"/>
                </a:cubicBezTo>
                <a:cubicBezTo>
                  <a:pt x="6" y="16"/>
                  <a:pt x="8" y="19"/>
                  <a:pt x="8" y="23"/>
                </a:cubicBezTo>
                <a:cubicBezTo>
                  <a:pt x="8" y="26"/>
                  <a:pt x="7" y="29"/>
                  <a:pt x="15" y="29"/>
                </a:cubicBezTo>
                <a:cubicBezTo>
                  <a:pt x="15" y="29"/>
                  <a:pt x="15" y="29"/>
                  <a:pt x="16" y="29"/>
                </a:cubicBezTo>
                <a:cubicBezTo>
                  <a:pt x="16" y="29"/>
                  <a:pt x="16" y="29"/>
                  <a:pt x="16" y="29"/>
                </a:cubicBezTo>
                <a:cubicBezTo>
                  <a:pt x="19" y="29"/>
                  <a:pt x="18" y="31"/>
                  <a:pt x="17" y="32"/>
                </a:cubicBezTo>
                <a:cubicBezTo>
                  <a:pt x="15" y="36"/>
                  <a:pt x="9" y="39"/>
                  <a:pt x="4" y="42"/>
                </a:cubicBezTo>
                <a:cubicBezTo>
                  <a:pt x="3" y="43"/>
                  <a:pt x="2" y="43"/>
                  <a:pt x="2" y="43"/>
                </a:cubicBezTo>
                <a:cubicBezTo>
                  <a:pt x="1" y="43"/>
                  <a:pt x="0" y="43"/>
                  <a:pt x="0" y="42"/>
                </a:cubicBezTo>
                <a:cubicBezTo>
                  <a:pt x="0" y="29"/>
                  <a:pt x="0" y="29"/>
                  <a:pt x="0" y="29"/>
                </a:cubicBezTo>
                <a:cubicBezTo>
                  <a:pt x="0" y="29"/>
                  <a:pt x="0" y="29"/>
                  <a:pt x="0" y="29"/>
                </a:cubicBezTo>
                <a:cubicBezTo>
                  <a:pt x="0" y="73"/>
                  <a:pt x="0" y="73"/>
                  <a:pt x="0" y="73"/>
                </a:cubicBezTo>
                <a:cubicBezTo>
                  <a:pt x="94" y="98"/>
                  <a:pt x="94" y="98"/>
                  <a:pt x="94" y="98"/>
                </a:cubicBezTo>
                <a:cubicBezTo>
                  <a:pt x="91" y="96"/>
                  <a:pt x="89" y="94"/>
                  <a:pt x="89" y="91"/>
                </a:cubicBezTo>
                <a:cubicBezTo>
                  <a:pt x="89" y="87"/>
                  <a:pt x="88" y="83"/>
                  <a:pt x="88" y="79"/>
                </a:cubicBezTo>
                <a:cubicBezTo>
                  <a:pt x="89" y="76"/>
                  <a:pt x="86" y="75"/>
                  <a:pt x="81" y="74"/>
                </a:cubicBezTo>
                <a:cubicBezTo>
                  <a:pt x="78" y="74"/>
                  <a:pt x="76" y="74"/>
                  <a:pt x="74" y="74"/>
                </a:cubicBezTo>
                <a:cubicBezTo>
                  <a:pt x="69" y="74"/>
                  <a:pt x="66" y="72"/>
                  <a:pt x="67" y="69"/>
                </a:cubicBezTo>
                <a:cubicBezTo>
                  <a:pt x="68" y="66"/>
                  <a:pt x="68" y="62"/>
                  <a:pt x="74" y="60"/>
                </a:cubicBezTo>
                <a:cubicBezTo>
                  <a:pt x="77" y="59"/>
                  <a:pt x="78" y="57"/>
                  <a:pt x="77" y="55"/>
                </a:cubicBezTo>
                <a:cubicBezTo>
                  <a:pt x="76" y="52"/>
                  <a:pt x="75" y="49"/>
                  <a:pt x="74" y="46"/>
                </a:cubicBezTo>
                <a:cubicBezTo>
                  <a:pt x="73" y="42"/>
                  <a:pt x="74" y="39"/>
                  <a:pt x="79" y="37"/>
                </a:cubicBezTo>
                <a:cubicBezTo>
                  <a:pt x="80" y="37"/>
                  <a:pt x="81" y="36"/>
                  <a:pt x="82" y="36"/>
                </a:cubicBezTo>
                <a:cubicBezTo>
                  <a:pt x="71" y="31"/>
                  <a:pt x="71" y="31"/>
                  <a:pt x="71" y="31"/>
                </a:cubicBezTo>
                <a:cubicBezTo>
                  <a:pt x="71" y="32"/>
                  <a:pt x="70" y="32"/>
                  <a:pt x="70" y="32"/>
                </a:cubicBezTo>
                <a:cubicBezTo>
                  <a:pt x="69" y="32"/>
                  <a:pt x="69" y="32"/>
                  <a:pt x="68" y="32"/>
                </a:cubicBezTo>
                <a:cubicBezTo>
                  <a:pt x="67" y="32"/>
                  <a:pt x="66" y="32"/>
                  <a:pt x="66" y="32"/>
                </a:cubicBezTo>
                <a:cubicBezTo>
                  <a:pt x="64" y="30"/>
                  <a:pt x="61" y="28"/>
                  <a:pt x="60" y="26"/>
                </a:cubicBezTo>
                <a:cubicBezTo>
                  <a:pt x="0" y="0"/>
                  <a:pt x="0" y="0"/>
                  <a:pt x="0" y="0"/>
                </a:cubicBezTo>
              </a:path>
            </a:pathLst>
          </a:custGeom>
          <a:solidFill>
            <a:srgbClr val="749D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8" name="Freeform 64"/>
          <p:cNvSpPr>
            <a:spLocks noEditPoints="1"/>
          </p:cNvSpPr>
          <p:nvPr/>
        </p:nvSpPr>
        <p:spPr bwMode="auto">
          <a:xfrm>
            <a:off x="776288" y="3505200"/>
            <a:ext cx="1622425" cy="536575"/>
          </a:xfrm>
          <a:custGeom>
            <a:avLst/>
            <a:gdLst>
              <a:gd name="T0" fmla="*/ 83 w 115"/>
              <a:gd name="T1" fmla="*/ 24 h 38"/>
              <a:gd name="T2" fmla="*/ 80 w 115"/>
              <a:gd name="T3" fmla="*/ 23 h 38"/>
              <a:gd name="T4" fmla="*/ 85 w 115"/>
              <a:gd name="T5" fmla="*/ 16 h 38"/>
              <a:gd name="T6" fmla="*/ 88 w 115"/>
              <a:gd name="T7" fmla="*/ 15 h 38"/>
              <a:gd name="T8" fmla="*/ 90 w 115"/>
              <a:gd name="T9" fmla="*/ 16 h 38"/>
              <a:gd name="T10" fmla="*/ 92 w 115"/>
              <a:gd name="T11" fmla="*/ 18 h 38"/>
              <a:gd name="T12" fmla="*/ 84 w 115"/>
              <a:gd name="T13" fmla="*/ 24 h 38"/>
              <a:gd name="T14" fmla="*/ 83 w 115"/>
              <a:gd name="T15" fmla="*/ 24 h 38"/>
              <a:gd name="T16" fmla="*/ 38 w 115"/>
              <a:gd name="T17" fmla="*/ 5 h 38"/>
              <a:gd name="T18" fmla="*/ 35 w 115"/>
              <a:gd name="T19" fmla="*/ 8 h 38"/>
              <a:gd name="T20" fmla="*/ 39 w 115"/>
              <a:gd name="T21" fmla="*/ 17 h 38"/>
              <a:gd name="T22" fmla="*/ 41 w 115"/>
              <a:gd name="T23" fmla="*/ 17 h 38"/>
              <a:gd name="T24" fmla="*/ 48 w 115"/>
              <a:gd name="T25" fmla="*/ 22 h 38"/>
              <a:gd name="T26" fmla="*/ 40 w 115"/>
              <a:gd name="T27" fmla="*/ 25 h 38"/>
              <a:gd name="T28" fmla="*/ 34 w 115"/>
              <a:gd name="T29" fmla="*/ 27 h 38"/>
              <a:gd name="T30" fmla="*/ 30 w 115"/>
              <a:gd name="T31" fmla="*/ 29 h 38"/>
              <a:gd name="T32" fmla="*/ 34 w 115"/>
              <a:gd name="T33" fmla="*/ 32 h 38"/>
              <a:gd name="T34" fmla="*/ 34 w 115"/>
              <a:gd name="T35" fmla="*/ 32 h 38"/>
              <a:gd name="T36" fmla="*/ 34 w 115"/>
              <a:gd name="T37" fmla="*/ 32 h 38"/>
              <a:gd name="T38" fmla="*/ 45 w 115"/>
              <a:gd name="T39" fmla="*/ 32 h 38"/>
              <a:gd name="T40" fmla="*/ 45 w 115"/>
              <a:gd name="T41" fmla="*/ 32 h 38"/>
              <a:gd name="T42" fmla="*/ 45 w 115"/>
              <a:gd name="T43" fmla="*/ 32 h 38"/>
              <a:gd name="T44" fmla="*/ 66 w 115"/>
              <a:gd name="T45" fmla="*/ 38 h 38"/>
              <a:gd name="T46" fmla="*/ 66 w 115"/>
              <a:gd name="T47" fmla="*/ 38 h 38"/>
              <a:gd name="T48" fmla="*/ 66 w 115"/>
              <a:gd name="T49" fmla="*/ 38 h 38"/>
              <a:gd name="T50" fmla="*/ 72 w 115"/>
              <a:gd name="T51" fmla="*/ 38 h 38"/>
              <a:gd name="T52" fmla="*/ 72 w 115"/>
              <a:gd name="T53" fmla="*/ 38 h 38"/>
              <a:gd name="T54" fmla="*/ 72 w 115"/>
              <a:gd name="T55" fmla="*/ 38 h 38"/>
              <a:gd name="T56" fmla="*/ 74 w 115"/>
              <a:gd name="T57" fmla="*/ 36 h 38"/>
              <a:gd name="T58" fmla="*/ 79 w 115"/>
              <a:gd name="T59" fmla="*/ 31 h 38"/>
              <a:gd name="T60" fmla="*/ 87 w 115"/>
              <a:gd name="T61" fmla="*/ 33 h 38"/>
              <a:gd name="T62" fmla="*/ 94 w 115"/>
              <a:gd name="T63" fmla="*/ 35 h 38"/>
              <a:gd name="T64" fmla="*/ 96 w 115"/>
              <a:gd name="T65" fmla="*/ 35 h 38"/>
              <a:gd name="T66" fmla="*/ 99 w 115"/>
              <a:gd name="T67" fmla="*/ 33 h 38"/>
              <a:gd name="T68" fmla="*/ 111 w 115"/>
              <a:gd name="T69" fmla="*/ 24 h 38"/>
              <a:gd name="T70" fmla="*/ 106 w 115"/>
              <a:gd name="T71" fmla="*/ 16 h 38"/>
              <a:gd name="T72" fmla="*/ 101 w 115"/>
              <a:gd name="T73" fmla="*/ 14 h 38"/>
              <a:gd name="T74" fmla="*/ 77 w 115"/>
              <a:gd name="T75" fmla="*/ 11 h 38"/>
              <a:gd name="T76" fmla="*/ 76 w 115"/>
              <a:gd name="T77" fmla="*/ 11 h 38"/>
              <a:gd name="T78" fmla="*/ 74 w 115"/>
              <a:gd name="T79" fmla="*/ 11 h 38"/>
              <a:gd name="T80" fmla="*/ 68 w 115"/>
              <a:gd name="T81" fmla="*/ 9 h 38"/>
              <a:gd name="T82" fmla="*/ 59 w 115"/>
              <a:gd name="T83" fmla="*/ 8 h 38"/>
              <a:gd name="T84" fmla="*/ 56 w 115"/>
              <a:gd name="T85" fmla="*/ 9 h 38"/>
              <a:gd name="T86" fmla="*/ 53 w 115"/>
              <a:gd name="T87" fmla="*/ 7 h 38"/>
              <a:gd name="T88" fmla="*/ 52 w 115"/>
              <a:gd name="T89" fmla="*/ 7 h 38"/>
              <a:gd name="T90" fmla="*/ 38 w 115"/>
              <a:gd name="T91" fmla="*/ 5 h 38"/>
              <a:gd name="T92" fmla="*/ 2 w 115"/>
              <a:gd name="T93" fmla="*/ 0 h 38"/>
              <a:gd name="T94" fmla="*/ 1 w 115"/>
              <a:gd name="T95" fmla="*/ 0 h 38"/>
              <a:gd name="T96" fmla="*/ 11 w 115"/>
              <a:gd name="T97" fmla="*/ 8 h 38"/>
              <a:gd name="T98" fmla="*/ 15 w 115"/>
              <a:gd name="T99" fmla="*/ 9 h 38"/>
              <a:gd name="T100" fmla="*/ 21 w 115"/>
              <a:gd name="T101" fmla="*/ 6 h 38"/>
              <a:gd name="T102" fmla="*/ 24 w 115"/>
              <a:gd name="T103" fmla="*/ 3 h 38"/>
              <a:gd name="T104" fmla="*/ 2 w 115"/>
              <a:gd name="T10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38">
                <a:moveTo>
                  <a:pt x="83" y="24"/>
                </a:moveTo>
                <a:cubicBezTo>
                  <a:pt x="81" y="24"/>
                  <a:pt x="80" y="24"/>
                  <a:pt x="80" y="23"/>
                </a:cubicBezTo>
                <a:cubicBezTo>
                  <a:pt x="80" y="20"/>
                  <a:pt x="82" y="18"/>
                  <a:pt x="85" y="16"/>
                </a:cubicBezTo>
                <a:cubicBezTo>
                  <a:pt x="86" y="16"/>
                  <a:pt x="87" y="15"/>
                  <a:pt x="88" y="15"/>
                </a:cubicBezTo>
                <a:cubicBezTo>
                  <a:pt x="89" y="15"/>
                  <a:pt x="89" y="16"/>
                  <a:pt x="90" y="16"/>
                </a:cubicBezTo>
                <a:cubicBezTo>
                  <a:pt x="91" y="16"/>
                  <a:pt x="92" y="17"/>
                  <a:pt x="92" y="18"/>
                </a:cubicBezTo>
                <a:cubicBezTo>
                  <a:pt x="92" y="20"/>
                  <a:pt x="88" y="24"/>
                  <a:pt x="84" y="24"/>
                </a:cubicBezTo>
                <a:cubicBezTo>
                  <a:pt x="84" y="24"/>
                  <a:pt x="83" y="24"/>
                  <a:pt x="83" y="24"/>
                </a:cubicBezTo>
                <a:moveTo>
                  <a:pt x="38" y="5"/>
                </a:moveTo>
                <a:cubicBezTo>
                  <a:pt x="37" y="6"/>
                  <a:pt x="36" y="7"/>
                  <a:pt x="35" y="8"/>
                </a:cubicBezTo>
                <a:cubicBezTo>
                  <a:pt x="31" y="13"/>
                  <a:pt x="32" y="14"/>
                  <a:pt x="39" y="17"/>
                </a:cubicBezTo>
                <a:cubicBezTo>
                  <a:pt x="39" y="17"/>
                  <a:pt x="40" y="17"/>
                  <a:pt x="41" y="17"/>
                </a:cubicBezTo>
                <a:cubicBezTo>
                  <a:pt x="44" y="18"/>
                  <a:pt x="48" y="20"/>
                  <a:pt x="48" y="22"/>
                </a:cubicBezTo>
                <a:cubicBezTo>
                  <a:pt x="48" y="24"/>
                  <a:pt x="43" y="24"/>
                  <a:pt x="40" y="25"/>
                </a:cubicBezTo>
                <a:cubicBezTo>
                  <a:pt x="38" y="26"/>
                  <a:pt x="36" y="26"/>
                  <a:pt x="34" y="27"/>
                </a:cubicBezTo>
                <a:cubicBezTo>
                  <a:pt x="32" y="27"/>
                  <a:pt x="31" y="28"/>
                  <a:pt x="30" y="29"/>
                </a:cubicBezTo>
                <a:cubicBezTo>
                  <a:pt x="30" y="31"/>
                  <a:pt x="32" y="31"/>
                  <a:pt x="34" y="32"/>
                </a:cubicBezTo>
                <a:cubicBezTo>
                  <a:pt x="34" y="32"/>
                  <a:pt x="34" y="32"/>
                  <a:pt x="34" y="32"/>
                </a:cubicBezTo>
                <a:cubicBezTo>
                  <a:pt x="34" y="32"/>
                  <a:pt x="34" y="32"/>
                  <a:pt x="34" y="32"/>
                </a:cubicBezTo>
                <a:cubicBezTo>
                  <a:pt x="38" y="32"/>
                  <a:pt x="42" y="32"/>
                  <a:pt x="45" y="32"/>
                </a:cubicBezTo>
                <a:cubicBezTo>
                  <a:pt x="45" y="32"/>
                  <a:pt x="45" y="32"/>
                  <a:pt x="45" y="32"/>
                </a:cubicBezTo>
                <a:cubicBezTo>
                  <a:pt x="45" y="32"/>
                  <a:pt x="45" y="32"/>
                  <a:pt x="45" y="32"/>
                </a:cubicBezTo>
                <a:cubicBezTo>
                  <a:pt x="52" y="34"/>
                  <a:pt x="59" y="36"/>
                  <a:pt x="66" y="38"/>
                </a:cubicBezTo>
                <a:cubicBezTo>
                  <a:pt x="66" y="38"/>
                  <a:pt x="66" y="38"/>
                  <a:pt x="66" y="38"/>
                </a:cubicBezTo>
                <a:cubicBezTo>
                  <a:pt x="66" y="38"/>
                  <a:pt x="66" y="38"/>
                  <a:pt x="66" y="38"/>
                </a:cubicBezTo>
                <a:cubicBezTo>
                  <a:pt x="72" y="38"/>
                  <a:pt x="72" y="38"/>
                  <a:pt x="72" y="38"/>
                </a:cubicBezTo>
                <a:cubicBezTo>
                  <a:pt x="72" y="38"/>
                  <a:pt x="72" y="38"/>
                  <a:pt x="72" y="38"/>
                </a:cubicBezTo>
                <a:cubicBezTo>
                  <a:pt x="72" y="38"/>
                  <a:pt x="72" y="38"/>
                  <a:pt x="72" y="38"/>
                </a:cubicBezTo>
                <a:cubicBezTo>
                  <a:pt x="73" y="37"/>
                  <a:pt x="73" y="37"/>
                  <a:pt x="74" y="36"/>
                </a:cubicBezTo>
                <a:cubicBezTo>
                  <a:pt x="75" y="32"/>
                  <a:pt x="77" y="31"/>
                  <a:pt x="79" y="31"/>
                </a:cubicBezTo>
                <a:cubicBezTo>
                  <a:pt x="81" y="31"/>
                  <a:pt x="83" y="31"/>
                  <a:pt x="87" y="33"/>
                </a:cubicBezTo>
                <a:cubicBezTo>
                  <a:pt x="89" y="33"/>
                  <a:pt x="91" y="34"/>
                  <a:pt x="94" y="35"/>
                </a:cubicBezTo>
                <a:cubicBezTo>
                  <a:pt x="94" y="35"/>
                  <a:pt x="95" y="35"/>
                  <a:pt x="96" y="35"/>
                </a:cubicBezTo>
                <a:cubicBezTo>
                  <a:pt x="97" y="35"/>
                  <a:pt x="99" y="34"/>
                  <a:pt x="99" y="33"/>
                </a:cubicBezTo>
                <a:cubicBezTo>
                  <a:pt x="101" y="29"/>
                  <a:pt x="106" y="27"/>
                  <a:pt x="111" y="24"/>
                </a:cubicBezTo>
                <a:cubicBezTo>
                  <a:pt x="115" y="20"/>
                  <a:pt x="114" y="18"/>
                  <a:pt x="106" y="16"/>
                </a:cubicBezTo>
                <a:cubicBezTo>
                  <a:pt x="104" y="15"/>
                  <a:pt x="101" y="15"/>
                  <a:pt x="101" y="14"/>
                </a:cubicBezTo>
                <a:cubicBezTo>
                  <a:pt x="77" y="11"/>
                  <a:pt x="77" y="11"/>
                  <a:pt x="77" y="11"/>
                </a:cubicBezTo>
                <a:cubicBezTo>
                  <a:pt x="77" y="11"/>
                  <a:pt x="77" y="11"/>
                  <a:pt x="76" y="11"/>
                </a:cubicBezTo>
                <a:cubicBezTo>
                  <a:pt x="76" y="11"/>
                  <a:pt x="75" y="11"/>
                  <a:pt x="74" y="11"/>
                </a:cubicBezTo>
                <a:cubicBezTo>
                  <a:pt x="71" y="11"/>
                  <a:pt x="69" y="10"/>
                  <a:pt x="68" y="9"/>
                </a:cubicBezTo>
                <a:cubicBezTo>
                  <a:pt x="59" y="8"/>
                  <a:pt x="59" y="8"/>
                  <a:pt x="59" y="8"/>
                </a:cubicBezTo>
                <a:cubicBezTo>
                  <a:pt x="58" y="9"/>
                  <a:pt x="57" y="9"/>
                  <a:pt x="56" y="9"/>
                </a:cubicBezTo>
                <a:cubicBezTo>
                  <a:pt x="55" y="9"/>
                  <a:pt x="54" y="8"/>
                  <a:pt x="53" y="7"/>
                </a:cubicBezTo>
                <a:cubicBezTo>
                  <a:pt x="53" y="7"/>
                  <a:pt x="52" y="7"/>
                  <a:pt x="52" y="7"/>
                </a:cubicBezTo>
                <a:cubicBezTo>
                  <a:pt x="38" y="5"/>
                  <a:pt x="38" y="5"/>
                  <a:pt x="38" y="5"/>
                </a:cubicBezTo>
                <a:moveTo>
                  <a:pt x="2" y="0"/>
                </a:moveTo>
                <a:cubicBezTo>
                  <a:pt x="1" y="0"/>
                  <a:pt x="1" y="0"/>
                  <a:pt x="1" y="0"/>
                </a:cubicBezTo>
                <a:cubicBezTo>
                  <a:pt x="0" y="2"/>
                  <a:pt x="5" y="7"/>
                  <a:pt x="11" y="8"/>
                </a:cubicBezTo>
                <a:cubicBezTo>
                  <a:pt x="12" y="9"/>
                  <a:pt x="14" y="9"/>
                  <a:pt x="15" y="9"/>
                </a:cubicBezTo>
                <a:cubicBezTo>
                  <a:pt x="17" y="9"/>
                  <a:pt x="20" y="8"/>
                  <a:pt x="21" y="6"/>
                </a:cubicBezTo>
                <a:cubicBezTo>
                  <a:pt x="22" y="5"/>
                  <a:pt x="23" y="4"/>
                  <a:pt x="24" y="3"/>
                </a:cubicBezTo>
                <a:cubicBezTo>
                  <a:pt x="2" y="0"/>
                  <a:pt x="2" y="0"/>
                  <a:pt x="2"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2" name="Freeform 68"/>
          <p:cNvSpPr>
            <a:spLocks noEditPoints="1"/>
          </p:cNvSpPr>
          <p:nvPr/>
        </p:nvSpPr>
        <p:spPr bwMode="auto">
          <a:xfrm>
            <a:off x="0" y="3165475"/>
            <a:ext cx="1212850" cy="395288"/>
          </a:xfrm>
          <a:custGeom>
            <a:avLst/>
            <a:gdLst>
              <a:gd name="T0" fmla="*/ 86 w 86"/>
              <a:gd name="T1" fmla="*/ 27 h 28"/>
              <a:gd name="T2" fmla="*/ 86 w 86"/>
              <a:gd name="T3" fmla="*/ 28 h 28"/>
              <a:gd name="T4" fmla="*/ 86 w 86"/>
              <a:gd name="T5" fmla="*/ 28 h 28"/>
              <a:gd name="T6" fmla="*/ 86 w 86"/>
              <a:gd name="T7" fmla="*/ 27 h 28"/>
              <a:gd name="T8" fmla="*/ 7 w 86"/>
              <a:gd name="T9" fmla="*/ 0 h 28"/>
              <a:gd name="T10" fmla="*/ 0 w 86"/>
              <a:gd name="T11" fmla="*/ 2 h 28"/>
              <a:gd name="T12" fmla="*/ 0 w 86"/>
              <a:gd name="T13" fmla="*/ 16 h 28"/>
              <a:gd name="T14" fmla="*/ 52 w 86"/>
              <a:gd name="T15" fmla="*/ 23 h 28"/>
              <a:gd name="T16" fmla="*/ 61 w 86"/>
              <a:gd name="T17" fmla="*/ 20 h 28"/>
              <a:gd name="T18" fmla="*/ 53 w 86"/>
              <a:gd name="T19" fmla="*/ 11 h 28"/>
              <a:gd name="T20" fmla="*/ 46 w 86"/>
              <a:gd name="T21" fmla="*/ 6 h 28"/>
              <a:gd name="T22" fmla="*/ 40 w 86"/>
              <a:gd name="T23" fmla="*/ 7 h 28"/>
              <a:gd name="T24" fmla="*/ 30 w 86"/>
              <a:gd name="T25" fmla="*/ 9 h 28"/>
              <a:gd name="T26" fmla="*/ 16 w 86"/>
              <a:gd name="T27" fmla="*/ 4 h 28"/>
              <a:gd name="T28" fmla="*/ 7 w 8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28">
                <a:moveTo>
                  <a:pt x="86" y="27"/>
                </a:moveTo>
                <a:cubicBezTo>
                  <a:pt x="86" y="27"/>
                  <a:pt x="86" y="28"/>
                  <a:pt x="86" y="28"/>
                </a:cubicBezTo>
                <a:cubicBezTo>
                  <a:pt x="86" y="28"/>
                  <a:pt x="86" y="28"/>
                  <a:pt x="86" y="28"/>
                </a:cubicBezTo>
                <a:cubicBezTo>
                  <a:pt x="86" y="28"/>
                  <a:pt x="86" y="28"/>
                  <a:pt x="86" y="27"/>
                </a:cubicBezTo>
                <a:moveTo>
                  <a:pt x="7" y="0"/>
                </a:moveTo>
                <a:cubicBezTo>
                  <a:pt x="5" y="0"/>
                  <a:pt x="3" y="1"/>
                  <a:pt x="0" y="2"/>
                </a:cubicBezTo>
                <a:cubicBezTo>
                  <a:pt x="0" y="16"/>
                  <a:pt x="0" y="16"/>
                  <a:pt x="0" y="16"/>
                </a:cubicBezTo>
                <a:cubicBezTo>
                  <a:pt x="52" y="23"/>
                  <a:pt x="52" y="23"/>
                  <a:pt x="52" y="23"/>
                </a:cubicBezTo>
                <a:cubicBezTo>
                  <a:pt x="53" y="21"/>
                  <a:pt x="56" y="20"/>
                  <a:pt x="61" y="20"/>
                </a:cubicBezTo>
                <a:cubicBezTo>
                  <a:pt x="55" y="18"/>
                  <a:pt x="54" y="14"/>
                  <a:pt x="53" y="11"/>
                </a:cubicBezTo>
                <a:cubicBezTo>
                  <a:pt x="53" y="8"/>
                  <a:pt x="50" y="6"/>
                  <a:pt x="46" y="6"/>
                </a:cubicBezTo>
                <a:cubicBezTo>
                  <a:pt x="44" y="6"/>
                  <a:pt x="42" y="7"/>
                  <a:pt x="40" y="7"/>
                </a:cubicBezTo>
                <a:cubicBezTo>
                  <a:pt x="36" y="8"/>
                  <a:pt x="33" y="9"/>
                  <a:pt x="30" y="9"/>
                </a:cubicBezTo>
                <a:cubicBezTo>
                  <a:pt x="25" y="9"/>
                  <a:pt x="20" y="7"/>
                  <a:pt x="16" y="4"/>
                </a:cubicBezTo>
                <a:cubicBezTo>
                  <a:pt x="13" y="1"/>
                  <a:pt x="10" y="0"/>
                  <a:pt x="7"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3" name="Freeform 69"/>
          <p:cNvSpPr>
            <a:spLocks noEditPoints="1"/>
          </p:cNvSpPr>
          <p:nvPr/>
        </p:nvSpPr>
        <p:spPr bwMode="auto">
          <a:xfrm>
            <a:off x="0" y="3390900"/>
            <a:ext cx="1312863" cy="579438"/>
          </a:xfrm>
          <a:custGeom>
            <a:avLst/>
            <a:gdLst>
              <a:gd name="T0" fmla="*/ 55 w 93"/>
              <a:gd name="T1" fmla="*/ 25 h 41"/>
              <a:gd name="T2" fmla="*/ 50 w 93"/>
              <a:gd name="T3" fmla="*/ 23 h 41"/>
              <a:gd name="T4" fmla="*/ 53 w 93"/>
              <a:gd name="T5" fmla="*/ 22 h 41"/>
              <a:gd name="T6" fmla="*/ 56 w 93"/>
              <a:gd name="T7" fmla="*/ 21 h 41"/>
              <a:gd name="T8" fmla="*/ 60 w 93"/>
              <a:gd name="T9" fmla="*/ 23 h 41"/>
              <a:gd name="T10" fmla="*/ 57 w 93"/>
              <a:gd name="T11" fmla="*/ 25 h 41"/>
              <a:gd name="T12" fmla="*/ 55 w 93"/>
              <a:gd name="T13" fmla="*/ 25 h 41"/>
              <a:gd name="T14" fmla="*/ 0 w 93"/>
              <a:gd name="T15" fmla="*/ 0 h 41"/>
              <a:gd name="T16" fmla="*/ 0 w 93"/>
              <a:gd name="T17" fmla="*/ 34 h 41"/>
              <a:gd name="T18" fmla="*/ 3 w 93"/>
              <a:gd name="T19" fmla="*/ 35 h 41"/>
              <a:gd name="T20" fmla="*/ 35 w 93"/>
              <a:gd name="T21" fmla="*/ 40 h 41"/>
              <a:gd name="T22" fmla="*/ 58 w 93"/>
              <a:gd name="T23" fmla="*/ 35 h 41"/>
              <a:gd name="T24" fmla="*/ 64 w 93"/>
              <a:gd name="T25" fmla="*/ 34 h 41"/>
              <a:gd name="T26" fmla="*/ 79 w 93"/>
              <a:gd name="T27" fmla="*/ 38 h 41"/>
              <a:gd name="T28" fmla="*/ 85 w 93"/>
              <a:gd name="T29" fmla="*/ 41 h 41"/>
              <a:gd name="T30" fmla="*/ 86 w 93"/>
              <a:gd name="T31" fmla="*/ 41 h 41"/>
              <a:gd name="T32" fmla="*/ 87 w 93"/>
              <a:gd name="T33" fmla="*/ 32 h 41"/>
              <a:gd name="T34" fmla="*/ 91 w 93"/>
              <a:gd name="T35" fmla="*/ 28 h 41"/>
              <a:gd name="T36" fmla="*/ 86 w 93"/>
              <a:gd name="T37" fmla="*/ 12 h 41"/>
              <a:gd name="T38" fmla="*/ 86 w 93"/>
              <a:gd name="T39" fmla="*/ 12 h 41"/>
              <a:gd name="T40" fmla="*/ 70 w 93"/>
              <a:gd name="T41" fmla="*/ 20 h 41"/>
              <a:gd name="T42" fmla="*/ 64 w 93"/>
              <a:gd name="T43" fmla="*/ 19 h 41"/>
              <a:gd name="T44" fmla="*/ 52 w 93"/>
              <a:gd name="T45" fmla="*/ 10 h 41"/>
              <a:gd name="T46" fmla="*/ 52 w 93"/>
              <a:gd name="T47" fmla="*/ 7 h 41"/>
              <a:gd name="T48" fmla="*/ 0 w 93"/>
              <a:gd name="T4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41">
                <a:moveTo>
                  <a:pt x="55" y="25"/>
                </a:moveTo>
                <a:cubicBezTo>
                  <a:pt x="53" y="25"/>
                  <a:pt x="51" y="25"/>
                  <a:pt x="50" y="23"/>
                </a:cubicBezTo>
                <a:cubicBezTo>
                  <a:pt x="50" y="22"/>
                  <a:pt x="52" y="22"/>
                  <a:pt x="53" y="22"/>
                </a:cubicBezTo>
                <a:cubicBezTo>
                  <a:pt x="54" y="21"/>
                  <a:pt x="55" y="21"/>
                  <a:pt x="56" y="21"/>
                </a:cubicBezTo>
                <a:cubicBezTo>
                  <a:pt x="58" y="21"/>
                  <a:pt x="59" y="22"/>
                  <a:pt x="60" y="23"/>
                </a:cubicBezTo>
                <a:cubicBezTo>
                  <a:pt x="60" y="24"/>
                  <a:pt x="59" y="25"/>
                  <a:pt x="57" y="25"/>
                </a:cubicBezTo>
                <a:cubicBezTo>
                  <a:pt x="56" y="25"/>
                  <a:pt x="55" y="25"/>
                  <a:pt x="55" y="25"/>
                </a:cubicBezTo>
                <a:moveTo>
                  <a:pt x="0" y="0"/>
                </a:moveTo>
                <a:cubicBezTo>
                  <a:pt x="0" y="34"/>
                  <a:pt x="0" y="34"/>
                  <a:pt x="0" y="34"/>
                </a:cubicBezTo>
                <a:cubicBezTo>
                  <a:pt x="1" y="34"/>
                  <a:pt x="2" y="35"/>
                  <a:pt x="3" y="35"/>
                </a:cubicBezTo>
                <a:cubicBezTo>
                  <a:pt x="13" y="37"/>
                  <a:pt x="24" y="40"/>
                  <a:pt x="35" y="40"/>
                </a:cubicBezTo>
                <a:cubicBezTo>
                  <a:pt x="43" y="40"/>
                  <a:pt x="51" y="38"/>
                  <a:pt x="58" y="35"/>
                </a:cubicBezTo>
                <a:cubicBezTo>
                  <a:pt x="61" y="34"/>
                  <a:pt x="63" y="34"/>
                  <a:pt x="64" y="34"/>
                </a:cubicBezTo>
                <a:cubicBezTo>
                  <a:pt x="70" y="34"/>
                  <a:pt x="74" y="36"/>
                  <a:pt x="79" y="38"/>
                </a:cubicBezTo>
                <a:cubicBezTo>
                  <a:pt x="81" y="39"/>
                  <a:pt x="83" y="41"/>
                  <a:pt x="85" y="41"/>
                </a:cubicBezTo>
                <a:cubicBezTo>
                  <a:pt x="85" y="41"/>
                  <a:pt x="86" y="41"/>
                  <a:pt x="86" y="41"/>
                </a:cubicBezTo>
                <a:cubicBezTo>
                  <a:pt x="79" y="38"/>
                  <a:pt x="80" y="35"/>
                  <a:pt x="87" y="32"/>
                </a:cubicBezTo>
                <a:cubicBezTo>
                  <a:pt x="89" y="31"/>
                  <a:pt x="93" y="30"/>
                  <a:pt x="91" y="28"/>
                </a:cubicBezTo>
                <a:cubicBezTo>
                  <a:pt x="83" y="19"/>
                  <a:pt x="83" y="19"/>
                  <a:pt x="86" y="12"/>
                </a:cubicBezTo>
                <a:cubicBezTo>
                  <a:pt x="86" y="12"/>
                  <a:pt x="86" y="12"/>
                  <a:pt x="86" y="12"/>
                </a:cubicBezTo>
                <a:cubicBezTo>
                  <a:pt x="81" y="15"/>
                  <a:pt x="77" y="20"/>
                  <a:pt x="70" y="20"/>
                </a:cubicBezTo>
                <a:cubicBezTo>
                  <a:pt x="68" y="20"/>
                  <a:pt x="66" y="19"/>
                  <a:pt x="64" y="19"/>
                </a:cubicBezTo>
                <a:cubicBezTo>
                  <a:pt x="57" y="17"/>
                  <a:pt x="52" y="14"/>
                  <a:pt x="52" y="10"/>
                </a:cubicBezTo>
                <a:cubicBezTo>
                  <a:pt x="52" y="9"/>
                  <a:pt x="52" y="8"/>
                  <a:pt x="52" y="7"/>
                </a:cubicBezTo>
                <a:cubicBezTo>
                  <a:pt x="0" y="0"/>
                  <a:pt x="0" y="0"/>
                  <a:pt x="0"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4" name="Freeform 70"/>
          <p:cNvSpPr>
            <a:spLocks noEditPoints="1"/>
          </p:cNvSpPr>
          <p:nvPr/>
        </p:nvSpPr>
        <p:spPr bwMode="auto">
          <a:xfrm>
            <a:off x="0" y="3095625"/>
            <a:ext cx="1327150" cy="479425"/>
          </a:xfrm>
          <a:custGeom>
            <a:avLst/>
            <a:gdLst>
              <a:gd name="T0" fmla="*/ 86 w 94"/>
              <a:gd name="T1" fmla="*/ 26 h 34"/>
              <a:gd name="T2" fmla="*/ 80 w 94"/>
              <a:gd name="T3" fmla="*/ 29 h 34"/>
              <a:gd name="T4" fmla="*/ 79 w 94"/>
              <a:gd name="T5" fmla="*/ 32 h 34"/>
              <a:gd name="T6" fmla="*/ 86 w 94"/>
              <a:gd name="T7" fmla="*/ 33 h 34"/>
              <a:gd name="T8" fmla="*/ 86 w 94"/>
              <a:gd name="T9" fmla="*/ 32 h 34"/>
              <a:gd name="T10" fmla="*/ 86 w 94"/>
              <a:gd name="T11" fmla="*/ 33 h 34"/>
              <a:gd name="T12" fmla="*/ 93 w 94"/>
              <a:gd name="T13" fmla="*/ 34 h 34"/>
              <a:gd name="T14" fmla="*/ 94 w 94"/>
              <a:gd name="T15" fmla="*/ 31 h 34"/>
              <a:gd name="T16" fmla="*/ 88 w 94"/>
              <a:gd name="T17" fmla="*/ 26 h 34"/>
              <a:gd name="T18" fmla="*/ 86 w 94"/>
              <a:gd name="T19" fmla="*/ 26 h 34"/>
              <a:gd name="T20" fmla="*/ 3 w 94"/>
              <a:gd name="T21" fmla="*/ 0 h 34"/>
              <a:gd name="T22" fmla="*/ 0 w 94"/>
              <a:gd name="T23" fmla="*/ 1 h 34"/>
              <a:gd name="T24" fmla="*/ 0 w 94"/>
              <a:gd name="T25" fmla="*/ 7 h 34"/>
              <a:gd name="T26" fmla="*/ 7 w 94"/>
              <a:gd name="T27" fmla="*/ 5 h 34"/>
              <a:gd name="T28" fmla="*/ 16 w 94"/>
              <a:gd name="T29" fmla="*/ 9 h 34"/>
              <a:gd name="T30" fmla="*/ 30 w 94"/>
              <a:gd name="T31" fmla="*/ 14 h 34"/>
              <a:gd name="T32" fmla="*/ 40 w 94"/>
              <a:gd name="T33" fmla="*/ 12 h 34"/>
              <a:gd name="T34" fmla="*/ 46 w 94"/>
              <a:gd name="T35" fmla="*/ 11 h 34"/>
              <a:gd name="T36" fmla="*/ 53 w 94"/>
              <a:gd name="T37" fmla="*/ 16 h 34"/>
              <a:gd name="T38" fmla="*/ 61 w 94"/>
              <a:gd name="T39" fmla="*/ 25 h 34"/>
              <a:gd name="T40" fmla="*/ 52 w 94"/>
              <a:gd name="T41" fmla="*/ 28 h 34"/>
              <a:gd name="T42" fmla="*/ 57 w 94"/>
              <a:gd name="T43" fmla="*/ 29 h 34"/>
              <a:gd name="T44" fmla="*/ 61 w 94"/>
              <a:gd name="T45" fmla="*/ 27 h 34"/>
              <a:gd name="T46" fmla="*/ 68 w 94"/>
              <a:gd name="T47" fmla="*/ 26 h 34"/>
              <a:gd name="T48" fmla="*/ 74 w 94"/>
              <a:gd name="T49" fmla="*/ 21 h 34"/>
              <a:gd name="T50" fmla="*/ 70 w 94"/>
              <a:gd name="T51" fmla="*/ 22 h 34"/>
              <a:gd name="T52" fmla="*/ 64 w 94"/>
              <a:gd name="T53" fmla="*/ 23 h 34"/>
              <a:gd name="T54" fmla="*/ 60 w 94"/>
              <a:gd name="T55" fmla="*/ 20 h 34"/>
              <a:gd name="T56" fmla="*/ 61 w 94"/>
              <a:gd name="T57" fmla="*/ 6 h 34"/>
              <a:gd name="T58" fmla="*/ 33 w 94"/>
              <a:gd name="T59" fmla="*/ 11 h 34"/>
              <a:gd name="T60" fmla="*/ 29 w 94"/>
              <a:gd name="T61" fmla="*/ 12 h 34"/>
              <a:gd name="T62" fmla="*/ 23 w 94"/>
              <a:gd name="T63" fmla="*/ 9 h 34"/>
              <a:gd name="T64" fmla="*/ 9 w 94"/>
              <a:gd name="T65" fmla="*/ 1 h 34"/>
              <a:gd name="T66" fmla="*/ 3 w 94"/>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34">
                <a:moveTo>
                  <a:pt x="86" y="26"/>
                </a:moveTo>
                <a:cubicBezTo>
                  <a:pt x="83" y="26"/>
                  <a:pt x="81" y="27"/>
                  <a:pt x="80" y="29"/>
                </a:cubicBezTo>
                <a:cubicBezTo>
                  <a:pt x="80" y="30"/>
                  <a:pt x="79" y="31"/>
                  <a:pt x="79" y="32"/>
                </a:cubicBezTo>
                <a:cubicBezTo>
                  <a:pt x="86" y="33"/>
                  <a:pt x="86" y="33"/>
                  <a:pt x="86" y="33"/>
                </a:cubicBezTo>
                <a:cubicBezTo>
                  <a:pt x="86" y="33"/>
                  <a:pt x="86" y="32"/>
                  <a:pt x="86" y="32"/>
                </a:cubicBezTo>
                <a:cubicBezTo>
                  <a:pt x="86" y="33"/>
                  <a:pt x="86" y="33"/>
                  <a:pt x="86" y="33"/>
                </a:cubicBezTo>
                <a:cubicBezTo>
                  <a:pt x="93" y="34"/>
                  <a:pt x="93" y="34"/>
                  <a:pt x="93" y="34"/>
                </a:cubicBezTo>
                <a:cubicBezTo>
                  <a:pt x="93" y="33"/>
                  <a:pt x="94" y="32"/>
                  <a:pt x="94" y="31"/>
                </a:cubicBezTo>
                <a:cubicBezTo>
                  <a:pt x="93" y="28"/>
                  <a:pt x="93" y="26"/>
                  <a:pt x="88" y="26"/>
                </a:cubicBezTo>
                <a:cubicBezTo>
                  <a:pt x="87" y="26"/>
                  <a:pt x="87" y="26"/>
                  <a:pt x="86" y="26"/>
                </a:cubicBezTo>
                <a:moveTo>
                  <a:pt x="3" y="0"/>
                </a:moveTo>
                <a:cubicBezTo>
                  <a:pt x="2" y="0"/>
                  <a:pt x="1" y="0"/>
                  <a:pt x="0" y="1"/>
                </a:cubicBezTo>
                <a:cubicBezTo>
                  <a:pt x="0" y="7"/>
                  <a:pt x="0" y="7"/>
                  <a:pt x="0" y="7"/>
                </a:cubicBezTo>
                <a:cubicBezTo>
                  <a:pt x="3" y="6"/>
                  <a:pt x="5" y="5"/>
                  <a:pt x="7" y="5"/>
                </a:cubicBezTo>
                <a:cubicBezTo>
                  <a:pt x="10" y="5"/>
                  <a:pt x="13" y="6"/>
                  <a:pt x="16" y="9"/>
                </a:cubicBezTo>
                <a:cubicBezTo>
                  <a:pt x="20" y="12"/>
                  <a:pt x="25" y="14"/>
                  <a:pt x="30" y="14"/>
                </a:cubicBezTo>
                <a:cubicBezTo>
                  <a:pt x="33" y="14"/>
                  <a:pt x="36" y="13"/>
                  <a:pt x="40" y="12"/>
                </a:cubicBezTo>
                <a:cubicBezTo>
                  <a:pt x="42" y="12"/>
                  <a:pt x="44" y="11"/>
                  <a:pt x="46" y="11"/>
                </a:cubicBezTo>
                <a:cubicBezTo>
                  <a:pt x="50" y="11"/>
                  <a:pt x="53" y="13"/>
                  <a:pt x="53" y="16"/>
                </a:cubicBezTo>
                <a:cubicBezTo>
                  <a:pt x="54" y="19"/>
                  <a:pt x="55" y="23"/>
                  <a:pt x="61" y="25"/>
                </a:cubicBezTo>
                <a:cubicBezTo>
                  <a:pt x="56" y="25"/>
                  <a:pt x="53" y="26"/>
                  <a:pt x="52" y="28"/>
                </a:cubicBezTo>
                <a:cubicBezTo>
                  <a:pt x="57" y="29"/>
                  <a:pt x="57" y="29"/>
                  <a:pt x="57" y="29"/>
                </a:cubicBezTo>
                <a:cubicBezTo>
                  <a:pt x="58" y="28"/>
                  <a:pt x="59" y="27"/>
                  <a:pt x="61" y="27"/>
                </a:cubicBezTo>
                <a:cubicBezTo>
                  <a:pt x="64" y="27"/>
                  <a:pt x="66" y="27"/>
                  <a:pt x="68" y="26"/>
                </a:cubicBezTo>
                <a:cubicBezTo>
                  <a:pt x="72" y="25"/>
                  <a:pt x="75" y="24"/>
                  <a:pt x="74" y="21"/>
                </a:cubicBezTo>
                <a:cubicBezTo>
                  <a:pt x="72" y="21"/>
                  <a:pt x="71" y="21"/>
                  <a:pt x="70" y="22"/>
                </a:cubicBezTo>
                <a:cubicBezTo>
                  <a:pt x="68" y="22"/>
                  <a:pt x="66" y="23"/>
                  <a:pt x="64" y="23"/>
                </a:cubicBezTo>
                <a:cubicBezTo>
                  <a:pt x="62" y="23"/>
                  <a:pt x="62" y="22"/>
                  <a:pt x="60" y="20"/>
                </a:cubicBezTo>
                <a:cubicBezTo>
                  <a:pt x="58" y="16"/>
                  <a:pt x="58" y="12"/>
                  <a:pt x="61" y="6"/>
                </a:cubicBezTo>
                <a:cubicBezTo>
                  <a:pt x="51" y="9"/>
                  <a:pt x="41" y="7"/>
                  <a:pt x="33" y="11"/>
                </a:cubicBezTo>
                <a:cubicBezTo>
                  <a:pt x="31" y="12"/>
                  <a:pt x="30" y="12"/>
                  <a:pt x="29" y="12"/>
                </a:cubicBezTo>
                <a:cubicBezTo>
                  <a:pt x="26" y="12"/>
                  <a:pt x="24" y="11"/>
                  <a:pt x="23" y="9"/>
                </a:cubicBezTo>
                <a:cubicBezTo>
                  <a:pt x="21" y="5"/>
                  <a:pt x="14" y="4"/>
                  <a:pt x="9" y="1"/>
                </a:cubicBezTo>
                <a:cubicBezTo>
                  <a:pt x="6" y="0"/>
                  <a:pt x="5" y="0"/>
                  <a:pt x="3"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5" name="Freeform 71"/>
          <p:cNvSpPr>
            <a:spLocks noEditPoints="1"/>
          </p:cNvSpPr>
          <p:nvPr/>
        </p:nvSpPr>
        <p:spPr bwMode="auto">
          <a:xfrm>
            <a:off x="733425" y="3490913"/>
            <a:ext cx="720725" cy="479425"/>
          </a:xfrm>
          <a:custGeom>
            <a:avLst/>
            <a:gdLst>
              <a:gd name="T0" fmla="*/ 34 w 51"/>
              <a:gd name="T1" fmla="*/ 5 h 34"/>
              <a:gd name="T2" fmla="*/ 39 w 51"/>
              <a:gd name="T3" fmla="*/ 21 h 34"/>
              <a:gd name="T4" fmla="*/ 35 w 51"/>
              <a:gd name="T5" fmla="*/ 25 h 34"/>
              <a:gd name="T6" fmla="*/ 34 w 51"/>
              <a:gd name="T7" fmla="*/ 34 h 34"/>
              <a:gd name="T8" fmla="*/ 37 w 51"/>
              <a:gd name="T9" fmla="*/ 33 h 34"/>
              <a:gd name="T10" fmla="*/ 37 w 51"/>
              <a:gd name="T11" fmla="*/ 33 h 34"/>
              <a:gd name="T12" fmla="*/ 33 w 51"/>
              <a:gd name="T13" fmla="*/ 30 h 34"/>
              <a:gd name="T14" fmla="*/ 37 w 51"/>
              <a:gd name="T15" fmla="*/ 28 h 34"/>
              <a:gd name="T16" fmla="*/ 43 w 51"/>
              <a:gd name="T17" fmla="*/ 26 h 34"/>
              <a:gd name="T18" fmla="*/ 51 w 51"/>
              <a:gd name="T19" fmla="*/ 23 h 34"/>
              <a:gd name="T20" fmla="*/ 44 w 51"/>
              <a:gd name="T21" fmla="*/ 18 h 34"/>
              <a:gd name="T22" fmla="*/ 42 w 51"/>
              <a:gd name="T23" fmla="*/ 18 h 34"/>
              <a:gd name="T24" fmla="*/ 38 w 51"/>
              <a:gd name="T25" fmla="*/ 9 h 34"/>
              <a:gd name="T26" fmla="*/ 41 w 51"/>
              <a:gd name="T27" fmla="*/ 6 h 34"/>
              <a:gd name="T28" fmla="*/ 34 w 51"/>
              <a:gd name="T29" fmla="*/ 5 h 34"/>
              <a:gd name="T30" fmla="*/ 0 w 51"/>
              <a:gd name="T31" fmla="*/ 0 h 34"/>
              <a:gd name="T32" fmla="*/ 0 w 51"/>
              <a:gd name="T33" fmla="*/ 3 h 34"/>
              <a:gd name="T34" fmla="*/ 12 w 51"/>
              <a:gd name="T35" fmla="*/ 12 h 34"/>
              <a:gd name="T36" fmla="*/ 18 w 51"/>
              <a:gd name="T37" fmla="*/ 13 h 34"/>
              <a:gd name="T38" fmla="*/ 34 w 51"/>
              <a:gd name="T39" fmla="*/ 5 h 34"/>
              <a:gd name="T40" fmla="*/ 27 w 51"/>
              <a:gd name="T41" fmla="*/ 4 h 34"/>
              <a:gd name="T42" fmla="*/ 24 w 51"/>
              <a:gd name="T43" fmla="*/ 7 h 34"/>
              <a:gd name="T44" fmla="*/ 18 w 51"/>
              <a:gd name="T45" fmla="*/ 10 h 34"/>
              <a:gd name="T46" fmla="*/ 14 w 51"/>
              <a:gd name="T47" fmla="*/ 9 h 34"/>
              <a:gd name="T48" fmla="*/ 4 w 51"/>
              <a:gd name="T49" fmla="*/ 1 h 34"/>
              <a:gd name="T50" fmla="*/ 5 w 51"/>
              <a:gd name="T51" fmla="*/ 1 h 34"/>
              <a:gd name="T52" fmla="*/ 0 w 51"/>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34">
                <a:moveTo>
                  <a:pt x="34" y="5"/>
                </a:moveTo>
                <a:cubicBezTo>
                  <a:pt x="31" y="12"/>
                  <a:pt x="31" y="12"/>
                  <a:pt x="39" y="21"/>
                </a:cubicBezTo>
                <a:cubicBezTo>
                  <a:pt x="41" y="23"/>
                  <a:pt x="37" y="24"/>
                  <a:pt x="35" y="25"/>
                </a:cubicBezTo>
                <a:cubicBezTo>
                  <a:pt x="28" y="28"/>
                  <a:pt x="27" y="31"/>
                  <a:pt x="34" y="34"/>
                </a:cubicBezTo>
                <a:cubicBezTo>
                  <a:pt x="35" y="34"/>
                  <a:pt x="36" y="33"/>
                  <a:pt x="37" y="33"/>
                </a:cubicBezTo>
                <a:cubicBezTo>
                  <a:pt x="37" y="33"/>
                  <a:pt x="37" y="33"/>
                  <a:pt x="37" y="33"/>
                </a:cubicBezTo>
                <a:cubicBezTo>
                  <a:pt x="35" y="32"/>
                  <a:pt x="33" y="32"/>
                  <a:pt x="33" y="30"/>
                </a:cubicBezTo>
                <a:cubicBezTo>
                  <a:pt x="34" y="29"/>
                  <a:pt x="35" y="28"/>
                  <a:pt x="37" y="28"/>
                </a:cubicBezTo>
                <a:cubicBezTo>
                  <a:pt x="39" y="27"/>
                  <a:pt x="41" y="27"/>
                  <a:pt x="43" y="26"/>
                </a:cubicBezTo>
                <a:cubicBezTo>
                  <a:pt x="46" y="25"/>
                  <a:pt x="51" y="25"/>
                  <a:pt x="51" y="23"/>
                </a:cubicBezTo>
                <a:cubicBezTo>
                  <a:pt x="51" y="21"/>
                  <a:pt x="47" y="19"/>
                  <a:pt x="44" y="18"/>
                </a:cubicBezTo>
                <a:cubicBezTo>
                  <a:pt x="43" y="18"/>
                  <a:pt x="42" y="18"/>
                  <a:pt x="42" y="18"/>
                </a:cubicBezTo>
                <a:cubicBezTo>
                  <a:pt x="35" y="15"/>
                  <a:pt x="34" y="14"/>
                  <a:pt x="38" y="9"/>
                </a:cubicBezTo>
                <a:cubicBezTo>
                  <a:pt x="39" y="8"/>
                  <a:pt x="40" y="7"/>
                  <a:pt x="41" y="6"/>
                </a:cubicBezTo>
                <a:cubicBezTo>
                  <a:pt x="34" y="5"/>
                  <a:pt x="34" y="5"/>
                  <a:pt x="34" y="5"/>
                </a:cubicBezTo>
                <a:moveTo>
                  <a:pt x="0" y="0"/>
                </a:moveTo>
                <a:cubicBezTo>
                  <a:pt x="0" y="1"/>
                  <a:pt x="0" y="2"/>
                  <a:pt x="0" y="3"/>
                </a:cubicBezTo>
                <a:cubicBezTo>
                  <a:pt x="0" y="7"/>
                  <a:pt x="5" y="10"/>
                  <a:pt x="12" y="12"/>
                </a:cubicBezTo>
                <a:cubicBezTo>
                  <a:pt x="14" y="12"/>
                  <a:pt x="16" y="13"/>
                  <a:pt x="18" y="13"/>
                </a:cubicBezTo>
                <a:cubicBezTo>
                  <a:pt x="25" y="13"/>
                  <a:pt x="29" y="8"/>
                  <a:pt x="34" y="5"/>
                </a:cubicBezTo>
                <a:cubicBezTo>
                  <a:pt x="27" y="4"/>
                  <a:pt x="27" y="4"/>
                  <a:pt x="27" y="4"/>
                </a:cubicBezTo>
                <a:cubicBezTo>
                  <a:pt x="26" y="5"/>
                  <a:pt x="25" y="6"/>
                  <a:pt x="24" y="7"/>
                </a:cubicBezTo>
                <a:cubicBezTo>
                  <a:pt x="23" y="9"/>
                  <a:pt x="20" y="10"/>
                  <a:pt x="18" y="10"/>
                </a:cubicBezTo>
                <a:cubicBezTo>
                  <a:pt x="17" y="10"/>
                  <a:pt x="15" y="10"/>
                  <a:pt x="14" y="9"/>
                </a:cubicBezTo>
                <a:cubicBezTo>
                  <a:pt x="8" y="8"/>
                  <a:pt x="3" y="3"/>
                  <a:pt x="4" y="1"/>
                </a:cubicBezTo>
                <a:cubicBezTo>
                  <a:pt x="4" y="1"/>
                  <a:pt x="4" y="1"/>
                  <a:pt x="5" y="1"/>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8" name="Freeform 74"/>
          <p:cNvSpPr/>
          <p:nvPr/>
        </p:nvSpPr>
        <p:spPr bwMode="auto">
          <a:xfrm>
            <a:off x="0" y="1752600"/>
            <a:ext cx="127000" cy="325438"/>
          </a:xfrm>
          <a:custGeom>
            <a:avLst/>
            <a:gdLst>
              <a:gd name="T0" fmla="*/ 0 w 9"/>
              <a:gd name="T1" fmla="*/ 0 h 23"/>
              <a:gd name="T2" fmla="*/ 0 w 9"/>
              <a:gd name="T3" fmla="*/ 16 h 23"/>
              <a:gd name="T4" fmla="*/ 5 w 9"/>
              <a:gd name="T5" fmla="*/ 23 h 23"/>
              <a:gd name="T6" fmla="*/ 8 w 9"/>
              <a:gd name="T7" fmla="*/ 20 h 23"/>
              <a:gd name="T8" fmla="*/ 2 w 9"/>
              <a:gd name="T9" fmla="*/ 6 h 23"/>
              <a:gd name="T10" fmla="*/ 0 w 9"/>
              <a:gd name="T11" fmla="*/ 0 h 23"/>
            </a:gdLst>
            <a:ahLst/>
            <a:cxnLst>
              <a:cxn ang="0">
                <a:pos x="T0" y="T1"/>
              </a:cxn>
              <a:cxn ang="0">
                <a:pos x="T2" y="T3"/>
              </a:cxn>
              <a:cxn ang="0">
                <a:pos x="T4" y="T5"/>
              </a:cxn>
              <a:cxn ang="0">
                <a:pos x="T6" y="T7"/>
              </a:cxn>
              <a:cxn ang="0">
                <a:pos x="T8" y="T9"/>
              </a:cxn>
              <a:cxn ang="0">
                <a:pos x="T10" y="T11"/>
              </a:cxn>
            </a:cxnLst>
            <a:rect l="0" t="0" r="r" b="b"/>
            <a:pathLst>
              <a:path w="9" h="23">
                <a:moveTo>
                  <a:pt x="0" y="0"/>
                </a:moveTo>
                <a:cubicBezTo>
                  <a:pt x="0" y="16"/>
                  <a:pt x="0" y="16"/>
                  <a:pt x="0" y="16"/>
                </a:cubicBezTo>
                <a:cubicBezTo>
                  <a:pt x="3" y="18"/>
                  <a:pt x="4" y="20"/>
                  <a:pt x="5" y="23"/>
                </a:cubicBezTo>
                <a:cubicBezTo>
                  <a:pt x="8" y="22"/>
                  <a:pt x="9" y="20"/>
                  <a:pt x="8" y="20"/>
                </a:cubicBezTo>
                <a:cubicBezTo>
                  <a:pt x="3" y="15"/>
                  <a:pt x="3" y="11"/>
                  <a:pt x="2" y="6"/>
                </a:cubicBezTo>
                <a:cubicBezTo>
                  <a:pt x="2" y="4"/>
                  <a:pt x="1" y="2"/>
                  <a:pt x="0" y="0"/>
                </a:cubicBezTo>
              </a:path>
            </a:pathLst>
          </a:custGeom>
          <a:solidFill>
            <a:srgbClr val="80AA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9" name="Freeform 75"/>
          <p:cNvSpPr/>
          <p:nvPr/>
        </p:nvSpPr>
        <p:spPr bwMode="auto">
          <a:xfrm>
            <a:off x="0" y="1666875"/>
            <a:ext cx="268288" cy="509588"/>
          </a:xfrm>
          <a:custGeom>
            <a:avLst/>
            <a:gdLst>
              <a:gd name="T0" fmla="*/ 0 w 19"/>
              <a:gd name="T1" fmla="*/ 0 h 36"/>
              <a:gd name="T2" fmla="*/ 0 w 19"/>
              <a:gd name="T3" fmla="*/ 6 h 36"/>
              <a:gd name="T4" fmla="*/ 2 w 19"/>
              <a:gd name="T5" fmla="*/ 12 h 36"/>
              <a:gd name="T6" fmla="*/ 8 w 19"/>
              <a:gd name="T7" fmla="*/ 26 h 36"/>
              <a:gd name="T8" fmla="*/ 5 w 19"/>
              <a:gd name="T9" fmla="*/ 29 h 36"/>
              <a:gd name="T10" fmla="*/ 0 w 19"/>
              <a:gd name="T11" fmla="*/ 22 h 36"/>
              <a:gd name="T12" fmla="*/ 0 w 19"/>
              <a:gd name="T13" fmla="*/ 35 h 36"/>
              <a:gd name="T14" fmla="*/ 2 w 19"/>
              <a:gd name="T15" fmla="*/ 36 h 36"/>
              <a:gd name="T16" fmla="*/ 4 w 19"/>
              <a:gd name="T17" fmla="*/ 35 h 36"/>
              <a:gd name="T18" fmla="*/ 17 w 19"/>
              <a:gd name="T19" fmla="*/ 25 h 36"/>
              <a:gd name="T20" fmla="*/ 16 w 19"/>
              <a:gd name="T21" fmla="*/ 22 h 36"/>
              <a:gd name="T22" fmla="*/ 16 w 19"/>
              <a:gd name="T23" fmla="*/ 22 h 36"/>
              <a:gd name="T24" fmla="*/ 15 w 19"/>
              <a:gd name="T25" fmla="*/ 22 h 36"/>
              <a:gd name="T26" fmla="*/ 8 w 19"/>
              <a:gd name="T27" fmla="*/ 16 h 36"/>
              <a:gd name="T28" fmla="*/ 7 w 19"/>
              <a:gd name="T29" fmla="*/ 5 h 36"/>
              <a:gd name="T30" fmla="*/ 1 w 19"/>
              <a:gd name="T31" fmla="*/ 0 h 36"/>
              <a:gd name="T32" fmla="*/ 0 w 19"/>
              <a:gd name="T3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36">
                <a:moveTo>
                  <a:pt x="0" y="0"/>
                </a:moveTo>
                <a:cubicBezTo>
                  <a:pt x="0" y="6"/>
                  <a:pt x="0" y="6"/>
                  <a:pt x="0" y="6"/>
                </a:cubicBezTo>
                <a:cubicBezTo>
                  <a:pt x="1" y="8"/>
                  <a:pt x="2" y="10"/>
                  <a:pt x="2" y="12"/>
                </a:cubicBezTo>
                <a:cubicBezTo>
                  <a:pt x="3" y="17"/>
                  <a:pt x="3" y="21"/>
                  <a:pt x="8" y="26"/>
                </a:cubicBezTo>
                <a:cubicBezTo>
                  <a:pt x="9" y="26"/>
                  <a:pt x="8" y="28"/>
                  <a:pt x="5" y="29"/>
                </a:cubicBezTo>
                <a:cubicBezTo>
                  <a:pt x="4" y="26"/>
                  <a:pt x="3" y="24"/>
                  <a:pt x="0" y="22"/>
                </a:cubicBezTo>
                <a:cubicBezTo>
                  <a:pt x="0" y="35"/>
                  <a:pt x="0" y="35"/>
                  <a:pt x="0" y="35"/>
                </a:cubicBezTo>
                <a:cubicBezTo>
                  <a:pt x="0" y="36"/>
                  <a:pt x="1" y="36"/>
                  <a:pt x="2" y="36"/>
                </a:cubicBezTo>
                <a:cubicBezTo>
                  <a:pt x="2" y="36"/>
                  <a:pt x="3" y="36"/>
                  <a:pt x="4" y="35"/>
                </a:cubicBezTo>
                <a:cubicBezTo>
                  <a:pt x="9" y="32"/>
                  <a:pt x="15" y="29"/>
                  <a:pt x="17" y="25"/>
                </a:cubicBezTo>
                <a:cubicBezTo>
                  <a:pt x="18" y="24"/>
                  <a:pt x="19" y="22"/>
                  <a:pt x="16" y="22"/>
                </a:cubicBezTo>
                <a:cubicBezTo>
                  <a:pt x="16" y="22"/>
                  <a:pt x="16" y="22"/>
                  <a:pt x="16" y="22"/>
                </a:cubicBezTo>
                <a:cubicBezTo>
                  <a:pt x="15" y="22"/>
                  <a:pt x="15" y="22"/>
                  <a:pt x="15" y="22"/>
                </a:cubicBezTo>
                <a:cubicBezTo>
                  <a:pt x="7" y="22"/>
                  <a:pt x="8" y="19"/>
                  <a:pt x="8" y="16"/>
                </a:cubicBezTo>
                <a:cubicBezTo>
                  <a:pt x="8" y="12"/>
                  <a:pt x="6" y="9"/>
                  <a:pt x="7" y="5"/>
                </a:cubicBezTo>
                <a:cubicBezTo>
                  <a:pt x="8" y="2"/>
                  <a:pt x="5" y="1"/>
                  <a:pt x="1" y="0"/>
                </a:cubicBezTo>
                <a:cubicBezTo>
                  <a:pt x="0"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0" name="Freeform 76"/>
          <p:cNvSpPr>
            <a:spLocks noEditPoints="1"/>
          </p:cNvSpPr>
          <p:nvPr/>
        </p:nvSpPr>
        <p:spPr bwMode="auto">
          <a:xfrm>
            <a:off x="11091863" y="2600325"/>
            <a:ext cx="1100138" cy="847725"/>
          </a:xfrm>
          <a:custGeom>
            <a:avLst/>
            <a:gdLst>
              <a:gd name="T0" fmla="*/ 65 w 78"/>
              <a:gd name="T1" fmla="*/ 43 h 60"/>
              <a:gd name="T2" fmla="*/ 65 w 78"/>
              <a:gd name="T3" fmla="*/ 43 h 60"/>
              <a:gd name="T4" fmla="*/ 58 w 78"/>
              <a:gd name="T5" fmla="*/ 35 h 60"/>
              <a:gd name="T6" fmla="*/ 67 w 78"/>
              <a:gd name="T7" fmla="*/ 30 h 60"/>
              <a:gd name="T8" fmla="*/ 68 w 78"/>
              <a:gd name="T9" fmla="*/ 30 h 60"/>
              <a:gd name="T10" fmla="*/ 72 w 78"/>
              <a:gd name="T11" fmla="*/ 35 h 60"/>
              <a:gd name="T12" fmla="*/ 65 w 78"/>
              <a:gd name="T13" fmla="*/ 43 h 60"/>
              <a:gd name="T14" fmla="*/ 78 w 78"/>
              <a:gd name="T15" fmla="*/ 0 h 60"/>
              <a:gd name="T16" fmla="*/ 46 w 78"/>
              <a:gd name="T17" fmla="*/ 9 h 60"/>
              <a:gd name="T18" fmla="*/ 50 w 78"/>
              <a:gd name="T19" fmla="*/ 11 h 60"/>
              <a:gd name="T20" fmla="*/ 57 w 78"/>
              <a:gd name="T21" fmla="*/ 22 h 60"/>
              <a:gd name="T22" fmla="*/ 39 w 78"/>
              <a:gd name="T23" fmla="*/ 27 h 60"/>
              <a:gd name="T24" fmla="*/ 41 w 78"/>
              <a:gd name="T25" fmla="*/ 39 h 60"/>
              <a:gd name="T26" fmla="*/ 19 w 78"/>
              <a:gd name="T27" fmla="*/ 44 h 60"/>
              <a:gd name="T28" fmla="*/ 16 w 78"/>
              <a:gd name="T29" fmla="*/ 44 h 60"/>
              <a:gd name="T30" fmla="*/ 10 w 78"/>
              <a:gd name="T31" fmla="*/ 38 h 60"/>
              <a:gd name="T32" fmla="*/ 13 w 78"/>
              <a:gd name="T33" fmla="*/ 31 h 60"/>
              <a:gd name="T34" fmla="*/ 5 w 78"/>
              <a:gd name="T35" fmla="*/ 42 h 60"/>
              <a:gd name="T36" fmla="*/ 0 w 78"/>
              <a:gd name="T37" fmla="*/ 50 h 60"/>
              <a:gd name="T38" fmla="*/ 3 w 78"/>
              <a:gd name="T39" fmla="*/ 51 h 60"/>
              <a:gd name="T40" fmla="*/ 3 w 78"/>
              <a:gd name="T41" fmla="*/ 51 h 60"/>
              <a:gd name="T42" fmla="*/ 38 w 78"/>
              <a:gd name="T43" fmla="*/ 58 h 60"/>
              <a:gd name="T44" fmla="*/ 44 w 78"/>
              <a:gd name="T45" fmla="*/ 60 h 60"/>
              <a:gd name="T46" fmla="*/ 48 w 78"/>
              <a:gd name="T47" fmla="*/ 59 h 60"/>
              <a:gd name="T48" fmla="*/ 48 w 78"/>
              <a:gd name="T49" fmla="*/ 59 h 60"/>
              <a:gd name="T50" fmla="*/ 43 w 78"/>
              <a:gd name="T51" fmla="*/ 54 h 60"/>
              <a:gd name="T52" fmla="*/ 55 w 78"/>
              <a:gd name="T53" fmla="*/ 51 h 60"/>
              <a:gd name="T54" fmla="*/ 56 w 78"/>
              <a:gd name="T55" fmla="*/ 51 h 60"/>
              <a:gd name="T56" fmla="*/ 71 w 78"/>
              <a:gd name="T57" fmla="*/ 56 h 60"/>
              <a:gd name="T58" fmla="*/ 71 w 78"/>
              <a:gd name="T59" fmla="*/ 57 h 60"/>
              <a:gd name="T60" fmla="*/ 78 w 78"/>
              <a:gd name="T61" fmla="*/ 56 h 60"/>
              <a:gd name="T62" fmla="*/ 78 w 78"/>
              <a:gd name="T6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60">
                <a:moveTo>
                  <a:pt x="65" y="43"/>
                </a:moveTo>
                <a:cubicBezTo>
                  <a:pt x="65" y="43"/>
                  <a:pt x="65" y="43"/>
                  <a:pt x="65" y="43"/>
                </a:cubicBezTo>
                <a:cubicBezTo>
                  <a:pt x="61" y="42"/>
                  <a:pt x="57" y="38"/>
                  <a:pt x="58" y="35"/>
                </a:cubicBezTo>
                <a:cubicBezTo>
                  <a:pt x="59" y="32"/>
                  <a:pt x="62" y="30"/>
                  <a:pt x="67" y="30"/>
                </a:cubicBezTo>
                <a:cubicBezTo>
                  <a:pt x="67" y="30"/>
                  <a:pt x="68" y="30"/>
                  <a:pt x="68" y="30"/>
                </a:cubicBezTo>
                <a:cubicBezTo>
                  <a:pt x="73" y="31"/>
                  <a:pt x="73" y="32"/>
                  <a:pt x="72" y="35"/>
                </a:cubicBezTo>
                <a:cubicBezTo>
                  <a:pt x="71" y="40"/>
                  <a:pt x="69" y="43"/>
                  <a:pt x="65" y="43"/>
                </a:cubicBezTo>
                <a:moveTo>
                  <a:pt x="78" y="0"/>
                </a:moveTo>
                <a:cubicBezTo>
                  <a:pt x="46" y="9"/>
                  <a:pt x="46" y="9"/>
                  <a:pt x="46" y="9"/>
                </a:cubicBezTo>
                <a:cubicBezTo>
                  <a:pt x="47" y="10"/>
                  <a:pt x="49" y="10"/>
                  <a:pt x="50" y="11"/>
                </a:cubicBezTo>
                <a:cubicBezTo>
                  <a:pt x="56" y="14"/>
                  <a:pt x="59" y="17"/>
                  <a:pt x="57" y="22"/>
                </a:cubicBezTo>
                <a:cubicBezTo>
                  <a:pt x="55" y="26"/>
                  <a:pt x="48" y="26"/>
                  <a:pt x="39" y="27"/>
                </a:cubicBezTo>
                <a:cubicBezTo>
                  <a:pt x="48" y="31"/>
                  <a:pt x="46" y="35"/>
                  <a:pt x="41" y="39"/>
                </a:cubicBezTo>
                <a:cubicBezTo>
                  <a:pt x="37" y="42"/>
                  <a:pt x="26" y="44"/>
                  <a:pt x="19" y="44"/>
                </a:cubicBezTo>
                <a:cubicBezTo>
                  <a:pt x="18" y="44"/>
                  <a:pt x="17" y="44"/>
                  <a:pt x="16" y="44"/>
                </a:cubicBezTo>
                <a:cubicBezTo>
                  <a:pt x="11" y="43"/>
                  <a:pt x="9" y="41"/>
                  <a:pt x="10" y="38"/>
                </a:cubicBezTo>
                <a:cubicBezTo>
                  <a:pt x="11" y="35"/>
                  <a:pt x="12" y="33"/>
                  <a:pt x="13" y="31"/>
                </a:cubicBezTo>
                <a:cubicBezTo>
                  <a:pt x="7" y="34"/>
                  <a:pt x="3" y="37"/>
                  <a:pt x="5" y="42"/>
                </a:cubicBezTo>
                <a:cubicBezTo>
                  <a:pt x="6" y="45"/>
                  <a:pt x="1" y="48"/>
                  <a:pt x="0" y="50"/>
                </a:cubicBezTo>
                <a:cubicBezTo>
                  <a:pt x="1" y="51"/>
                  <a:pt x="2" y="51"/>
                  <a:pt x="3" y="51"/>
                </a:cubicBezTo>
                <a:cubicBezTo>
                  <a:pt x="3" y="51"/>
                  <a:pt x="3" y="51"/>
                  <a:pt x="3" y="51"/>
                </a:cubicBezTo>
                <a:cubicBezTo>
                  <a:pt x="15" y="53"/>
                  <a:pt x="29" y="52"/>
                  <a:pt x="38" y="58"/>
                </a:cubicBezTo>
                <a:cubicBezTo>
                  <a:pt x="39" y="59"/>
                  <a:pt x="42" y="60"/>
                  <a:pt x="44" y="60"/>
                </a:cubicBezTo>
                <a:cubicBezTo>
                  <a:pt x="45" y="60"/>
                  <a:pt x="47" y="60"/>
                  <a:pt x="48" y="59"/>
                </a:cubicBezTo>
                <a:cubicBezTo>
                  <a:pt x="48" y="59"/>
                  <a:pt x="48" y="59"/>
                  <a:pt x="48" y="59"/>
                </a:cubicBezTo>
                <a:cubicBezTo>
                  <a:pt x="47" y="57"/>
                  <a:pt x="42" y="57"/>
                  <a:pt x="43" y="54"/>
                </a:cubicBezTo>
                <a:cubicBezTo>
                  <a:pt x="44" y="53"/>
                  <a:pt x="52" y="51"/>
                  <a:pt x="55" y="51"/>
                </a:cubicBezTo>
                <a:cubicBezTo>
                  <a:pt x="55" y="51"/>
                  <a:pt x="56" y="51"/>
                  <a:pt x="56" y="51"/>
                </a:cubicBezTo>
                <a:cubicBezTo>
                  <a:pt x="61" y="52"/>
                  <a:pt x="68" y="52"/>
                  <a:pt x="71" y="56"/>
                </a:cubicBezTo>
                <a:cubicBezTo>
                  <a:pt x="71" y="56"/>
                  <a:pt x="71" y="56"/>
                  <a:pt x="71" y="57"/>
                </a:cubicBezTo>
                <a:cubicBezTo>
                  <a:pt x="78" y="56"/>
                  <a:pt x="78" y="56"/>
                  <a:pt x="78" y="56"/>
                </a:cubicBezTo>
                <a:cubicBezTo>
                  <a:pt x="78" y="0"/>
                  <a:pt x="78" y="0"/>
                  <a:pt x="78"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1" name="Freeform 77"/>
          <p:cNvSpPr/>
          <p:nvPr/>
        </p:nvSpPr>
        <p:spPr bwMode="auto">
          <a:xfrm>
            <a:off x="12093575" y="3390900"/>
            <a:ext cx="98425" cy="71438"/>
          </a:xfrm>
          <a:custGeom>
            <a:avLst/>
            <a:gdLst>
              <a:gd name="T0" fmla="*/ 7 w 7"/>
              <a:gd name="T1" fmla="*/ 0 h 5"/>
              <a:gd name="T2" fmla="*/ 7 w 7"/>
              <a:gd name="T3" fmla="*/ 0 h 5"/>
              <a:gd name="T4" fmla="*/ 0 w 7"/>
              <a:gd name="T5" fmla="*/ 1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7" y="0"/>
                  <a:pt x="7" y="0"/>
                  <a:pt x="7" y="0"/>
                </a:cubicBezTo>
                <a:cubicBezTo>
                  <a:pt x="0" y="1"/>
                  <a:pt x="0" y="1"/>
                  <a:pt x="0" y="1"/>
                </a:cubicBezTo>
                <a:cubicBezTo>
                  <a:pt x="2" y="3"/>
                  <a:pt x="4" y="4"/>
                  <a:pt x="7" y="5"/>
                </a:cubicBezTo>
                <a:cubicBezTo>
                  <a:pt x="7" y="0"/>
                  <a:pt x="7" y="0"/>
                  <a:pt x="7" y="0"/>
                </a:cubicBezTo>
              </a:path>
            </a:pathLst>
          </a:custGeom>
          <a:solidFill>
            <a:srgbClr val="C436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2" name="Freeform 78"/>
          <p:cNvSpPr/>
          <p:nvPr/>
        </p:nvSpPr>
        <p:spPr bwMode="auto">
          <a:xfrm>
            <a:off x="11514138" y="2176463"/>
            <a:ext cx="677863" cy="550863"/>
          </a:xfrm>
          <a:custGeom>
            <a:avLst/>
            <a:gdLst>
              <a:gd name="T0" fmla="*/ 48 w 48"/>
              <a:gd name="T1" fmla="*/ 0 h 39"/>
              <a:gd name="T2" fmla="*/ 39 w 48"/>
              <a:gd name="T3" fmla="*/ 4 h 39"/>
              <a:gd name="T4" fmla="*/ 0 w 48"/>
              <a:gd name="T5" fmla="*/ 26 h 39"/>
              <a:gd name="T6" fmla="*/ 15 w 48"/>
              <a:gd name="T7" fmla="*/ 36 h 39"/>
              <a:gd name="T8" fmla="*/ 16 w 48"/>
              <a:gd name="T9" fmla="*/ 39 h 39"/>
              <a:gd name="T10" fmla="*/ 48 w 48"/>
              <a:gd name="T11" fmla="*/ 30 h 39"/>
              <a:gd name="T12" fmla="*/ 48 w 48"/>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8" h="39">
                <a:moveTo>
                  <a:pt x="48" y="0"/>
                </a:moveTo>
                <a:cubicBezTo>
                  <a:pt x="44" y="1"/>
                  <a:pt x="41" y="2"/>
                  <a:pt x="39" y="4"/>
                </a:cubicBezTo>
                <a:cubicBezTo>
                  <a:pt x="28" y="13"/>
                  <a:pt x="13" y="18"/>
                  <a:pt x="0" y="26"/>
                </a:cubicBezTo>
                <a:cubicBezTo>
                  <a:pt x="11" y="26"/>
                  <a:pt x="17" y="29"/>
                  <a:pt x="15" y="36"/>
                </a:cubicBezTo>
                <a:cubicBezTo>
                  <a:pt x="14" y="37"/>
                  <a:pt x="15" y="38"/>
                  <a:pt x="16" y="39"/>
                </a:cubicBezTo>
                <a:cubicBezTo>
                  <a:pt x="48" y="30"/>
                  <a:pt x="48" y="30"/>
                  <a:pt x="48" y="30"/>
                </a:cubicBezTo>
                <a:cubicBezTo>
                  <a:pt x="48" y="0"/>
                  <a:pt x="48" y="0"/>
                  <a:pt x="48" y="0"/>
                </a:cubicBezTo>
              </a:path>
            </a:pathLst>
          </a:custGeom>
          <a:solidFill>
            <a:srgbClr val="6C9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3" name="Freeform 79"/>
          <p:cNvSpPr/>
          <p:nvPr/>
        </p:nvSpPr>
        <p:spPr bwMode="auto">
          <a:xfrm>
            <a:off x="11034713" y="2727325"/>
            <a:ext cx="889000" cy="579438"/>
          </a:xfrm>
          <a:custGeom>
            <a:avLst/>
            <a:gdLst>
              <a:gd name="T0" fmla="*/ 50 w 63"/>
              <a:gd name="T1" fmla="*/ 0 h 41"/>
              <a:gd name="T2" fmla="*/ 43 w 63"/>
              <a:gd name="T3" fmla="*/ 1 h 41"/>
              <a:gd name="T4" fmla="*/ 49 w 63"/>
              <a:gd name="T5" fmla="*/ 4 h 41"/>
              <a:gd name="T6" fmla="*/ 51 w 63"/>
              <a:gd name="T7" fmla="*/ 4 h 41"/>
              <a:gd name="T8" fmla="*/ 56 w 63"/>
              <a:gd name="T9" fmla="*/ 12 h 41"/>
              <a:gd name="T10" fmla="*/ 47 w 63"/>
              <a:gd name="T11" fmla="*/ 14 h 41"/>
              <a:gd name="T12" fmla="*/ 31 w 63"/>
              <a:gd name="T13" fmla="*/ 18 h 41"/>
              <a:gd name="T14" fmla="*/ 29 w 63"/>
              <a:gd name="T15" fmla="*/ 21 h 41"/>
              <a:gd name="T16" fmla="*/ 32 w 63"/>
              <a:gd name="T17" fmla="*/ 22 h 41"/>
              <a:gd name="T18" fmla="*/ 33 w 63"/>
              <a:gd name="T19" fmla="*/ 21 h 41"/>
              <a:gd name="T20" fmla="*/ 36 w 63"/>
              <a:gd name="T21" fmla="*/ 21 h 41"/>
              <a:gd name="T22" fmla="*/ 40 w 63"/>
              <a:gd name="T23" fmla="*/ 20 h 41"/>
              <a:gd name="T24" fmla="*/ 43 w 63"/>
              <a:gd name="T25" fmla="*/ 21 h 41"/>
              <a:gd name="T26" fmla="*/ 43 w 63"/>
              <a:gd name="T27" fmla="*/ 26 h 41"/>
              <a:gd name="T28" fmla="*/ 17 w 63"/>
              <a:gd name="T29" fmla="*/ 32 h 41"/>
              <a:gd name="T30" fmla="*/ 23 w 63"/>
              <a:gd name="T31" fmla="*/ 17 h 41"/>
              <a:gd name="T32" fmla="*/ 22 w 63"/>
              <a:gd name="T33" fmla="*/ 14 h 41"/>
              <a:gd name="T34" fmla="*/ 19 w 63"/>
              <a:gd name="T35" fmla="*/ 14 h 41"/>
              <a:gd name="T36" fmla="*/ 13 w 63"/>
              <a:gd name="T37" fmla="*/ 15 h 41"/>
              <a:gd name="T38" fmla="*/ 12 w 63"/>
              <a:gd name="T39" fmla="*/ 18 h 41"/>
              <a:gd name="T40" fmla="*/ 8 w 63"/>
              <a:gd name="T41" fmla="*/ 22 h 41"/>
              <a:gd name="T42" fmla="*/ 2 w 63"/>
              <a:gd name="T43" fmla="*/ 28 h 41"/>
              <a:gd name="T44" fmla="*/ 0 w 63"/>
              <a:gd name="T45" fmla="*/ 41 h 41"/>
              <a:gd name="T46" fmla="*/ 4 w 63"/>
              <a:gd name="T47" fmla="*/ 41 h 41"/>
              <a:gd name="T48" fmla="*/ 9 w 63"/>
              <a:gd name="T49" fmla="*/ 33 h 41"/>
              <a:gd name="T50" fmla="*/ 17 w 63"/>
              <a:gd name="T51" fmla="*/ 22 h 41"/>
              <a:gd name="T52" fmla="*/ 14 w 63"/>
              <a:gd name="T53" fmla="*/ 29 h 41"/>
              <a:gd name="T54" fmla="*/ 20 w 63"/>
              <a:gd name="T55" fmla="*/ 35 h 41"/>
              <a:gd name="T56" fmla="*/ 23 w 63"/>
              <a:gd name="T57" fmla="*/ 35 h 41"/>
              <a:gd name="T58" fmla="*/ 45 w 63"/>
              <a:gd name="T59" fmla="*/ 30 h 41"/>
              <a:gd name="T60" fmla="*/ 43 w 63"/>
              <a:gd name="T61" fmla="*/ 18 h 41"/>
              <a:gd name="T62" fmla="*/ 61 w 63"/>
              <a:gd name="T63" fmla="*/ 13 h 41"/>
              <a:gd name="T64" fmla="*/ 54 w 63"/>
              <a:gd name="T65" fmla="*/ 2 h 41"/>
              <a:gd name="T66" fmla="*/ 50 w 63"/>
              <a:gd name="T6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41">
                <a:moveTo>
                  <a:pt x="50" y="0"/>
                </a:moveTo>
                <a:cubicBezTo>
                  <a:pt x="43" y="1"/>
                  <a:pt x="43" y="1"/>
                  <a:pt x="43" y="1"/>
                </a:cubicBezTo>
                <a:cubicBezTo>
                  <a:pt x="44" y="2"/>
                  <a:pt x="46" y="3"/>
                  <a:pt x="49" y="4"/>
                </a:cubicBezTo>
                <a:cubicBezTo>
                  <a:pt x="49" y="4"/>
                  <a:pt x="50" y="4"/>
                  <a:pt x="51" y="4"/>
                </a:cubicBezTo>
                <a:cubicBezTo>
                  <a:pt x="55" y="6"/>
                  <a:pt x="57" y="9"/>
                  <a:pt x="56" y="12"/>
                </a:cubicBezTo>
                <a:cubicBezTo>
                  <a:pt x="55" y="15"/>
                  <a:pt x="51" y="14"/>
                  <a:pt x="47" y="14"/>
                </a:cubicBezTo>
                <a:cubicBezTo>
                  <a:pt x="41" y="15"/>
                  <a:pt x="37" y="17"/>
                  <a:pt x="31" y="18"/>
                </a:cubicBezTo>
                <a:cubicBezTo>
                  <a:pt x="29" y="18"/>
                  <a:pt x="28" y="19"/>
                  <a:pt x="29" y="21"/>
                </a:cubicBezTo>
                <a:cubicBezTo>
                  <a:pt x="30" y="21"/>
                  <a:pt x="31" y="22"/>
                  <a:pt x="32" y="22"/>
                </a:cubicBezTo>
                <a:cubicBezTo>
                  <a:pt x="33" y="22"/>
                  <a:pt x="33" y="22"/>
                  <a:pt x="33" y="21"/>
                </a:cubicBezTo>
                <a:cubicBezTo>
                  <a:pt x="34" y="21"/>
                  <a:pt x="35" y="21"/>
                  <a:pt x="36" y="21"/>
                </a:cubicBezTo>
                <a:cubicBezTo>
                  <a:pt x="38" y="20"/>
                  <a:pt x="39" y="20"/>
                  <a:pt x="40" y="20"/>
                </a:cubicBezTo>
                <a:cubicBezTo>
                  <a:pt x="41" y="20"/>
                  <a:pt x="42" y="20"/>
                  <a:pt x="43" y="21"/>
                </a:cubicBezTo>
                <a:cubicBezTo>
                  <a:pt x="46" y="23"/>
                  <a:pt x="44" y="24"/>
                  <a:pt x="43" y="26"/>
                </a:cubicBezTo>
                <a:cubicBezTo>
                  <a:pt x="37" y="32"/>
                  <a:pt x="28" y="32"/>
                  <a:pt x="17" y="32"/>
                </a:cubicBezTo>
                <a:cubicBezTo>
                  <a:pt x="22" y="27"/>
                  <a:pt x="19" y="22"/>
                  <a:pt x="23" y="17"/>
                </a:cubicBezTo>
                <a:cubicBezTo>
                  <a:pt x="24" y="16"/>
                  <a:pt x="24" y="15"/>
                  <a:pt x="22" y="14"/>
                </a:cubicBezTo>
                <a:cubicBezTo>
                  <a:pt x="21" y="14"/>
                  <a:pt x="20" y="14"/>
                  <a:pt x="19" y="14"/>
                </a:cubicBezTo>
                <a:cubicBezTo>
                  <a:pt x="17" y="14"/>
                  <a:pt x="15" y="14"/>
                  <a:pt x="13" y="15"/>
                </a:cubicBezTo>
                <a:cubicBezTo>
                  <a:pt x="10" y="16"/>
                  <a:pt x="11" y="17"/>
                  <a:pt x="12" y="18"/>
                </a:cubicBezTo>
                <a:cubicBezTo>
                  <a:pt x="14" y="20"/>
                  <a:pt x="12" y="22"/>
                  <a:pt x="8" y="22"/>
                </a:cubicBezTo>
                <a:cubicBezTo>
                  <a:pt x="3" y="23"/>
                  <a:pt x="1" y="26"/>
                  <a:pt x="2" y="28"/>
                </a:cubicBezTo>
                <a:cubicBezTo>
                  <a:pt x="5" y="33"/>
                  <a:pt x="2" y="37"/>
                  <a:pt x="0" y="41"/>
                </a:cubicBezTo>
                <a:cubicBezTo>
                  <a:pt x="2" y="41"/>
                  <a:pt x="3" y="41"/>
                  <a:pt x="4" y="41"/>
                </a:cubicBezTo>
                <a:cubicBezTo>
                  <a:pt x="5" y="39"/>
                  <a:pt x="10" y="36"/>
                  <a:pt x="9" y="33"/>
                </a:cubicBezTo>
                <a:cubicBezTo>
                  <a:pt x="7" y="28"/>
                  <a:pt x="11" y="25"/>
                  <a:pt x="17" y="22"/>
                </a:cubicBezTo>
                <a:cubicBezTo>
                  <a:pt x="16" y="24"/>
                  <a:pt x="15" y="26"/>
                  <a:pt x="14" y="29"/>
                </a:cubicBezTo>
                <a:cubicBezTo>
                  <a:pt x="13" y="32"/>
                  <a:pt x="15" y="34"/>
                  <a:pt x="20" y="35"/>
                </a:cubicBezTo>
                <a:cubicBezTo>
                  <a:pt x="21" y="35"/>
                  <a:pt x="22" y="35"/>
                  <a:pt x="23" y="35"/>
                </a:cubicBezTo>
                <a:cubicBezTo>
                  <a:pt x="30" y="35"/>
                  <a:pt x="41" y="33"/>
                  <a:pt x="45" y="30"/>
                </a:cubicBezTo>
                <a:cubicBezTo>
                  <a:pt x="50" y="26"/>
                  <a:pt x="52" y="22"/>
                  <a:pt x="43" y="18"/>
                </a:cubicBezTo>
                <a:cubicBezTo>
                  <a:pt x="52" y="17"/>
                  <a:pt x="59" y="17"/>
                  <a:pt x="61" y="13"/>
                </a:cubicBezTo>
                <a:cubicBezTo>
                  <a:pt x="63" y="8"/>
                  <a:pt x="60" y="5"/>
                  <a:pt x="54" y="2"/>
                </a:cubicBezTo>
                <a:cubicBezTo>
                  <a:pt x="53" y="1"/>
                  <a:pt x="51" y="1"/>
                  <a:pt x="5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4" name="Freeform 80"/>
          <p:cNvSpPr/>
          <p:nvPr/>
        </p:nvSpPr>
        <p:spPr bwMode="auto">
          <a:xfrm>
            <a:off x="11360150" y="2147888"/>
            <a:ext cx="831850" cy="593725"/>
          </a:xfrm>
          <a:custGeom>
            <a:avLst/>
            <a:gdLst>
              <a:gd name="T0" fmla="*/ 59 w 59"/>
              <a:gd name="T1" fmla="*/ 0 h 42"/>
              <a:gd name="T2" fmla="*/ 39 w 59"/>
              <a:gd name="T3" fmla="*/ 9 h 42"/>
              <a:gd name="T4" fmla="*/ 24 w 59"/>
              <a:gd name="T5" fmla="*/ 16 h 42"/>
              <a:gd name="T6" fmla="*/ 23 w 59"/>
              <a:gd name="T7" fmla="*/ 16 h 42"/>
              <a:gd name="T8" fmla="*/ 23 w 59"/>
              <a:gd name="T9" fmla="*/ 16 h 42"/>
              <a:gd name="T10" fmla="*/ 21 w 59"/>
              <a:gd name="T11" fmla="*/ 17 h 42"/>
              <a:gd name="T12" fmla="*/ 6 w 59"/>
              <a:gd name="T13" fmla="*/ 25 h 42"/>
              <a:gd name="T14" fmla="*/ 1 w 59"/>
              <a:gd name="T15" fmla="*/ 30 h 42"/>
              <a:gd name="T16" fmla="*/ 7 w 59"/>
              <a:gd name="T17" fmla="*/ 33 h 42"/>
              <a:gd name="T18" fmla="*/ 12 w 59"/>
              <a:gd name="T19" fmla="*/ 32 h 42"/>
              <a:gd name="T20" fmla="*/ 17 w 59"/>
              <a:gd name="T21" fmla="*/ 31 h 42"/>
              <a:gd name="T22" fmla="*/ 20 w 59"/>
              <a:gd name="T23" fmla="*/ 37 h 42"/>
              <a:gd name="T24" fmla="*/ 20 w 59"/>
              <a:gd name="T25" fmla="*/ 42 h 42"/>
              <a:gd name="T26" fmla="*/ 27 w 59"/>
              <a:gd name="T27" fmla="*/ 41 h 42"/>
              <a:gd name="T28" fmla="*/ 26 w 59"/>
              <a:gd name="T29" fmla="*/ 38 h 42"/>
              <a:gd name="T30" fmla="*/ 11 w 59"/>
              <a:gd name="T31" fmla="*/ 28 h 42"/>
              <a:gd name="T32" fmla="*/ 50 w 59"/>
              <a:gd name="T33" fmla="*/ 6 h 42"/>
              <a:gd name="T34" fmla="*/ 59 w 59"/>
              <a:gd name="T35" fmla="*/ 2 h 42"/>
              <a:gd name="T36" fmla="*/ 59 w 59"/>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42">
                <a:moveTo>
                  <a:pt x="59" y="0"/>
                </a:moveTo>
                <a:cubicBezTo>
                  <a:pt x="51" y="1"/>
                  <a:pt x="44" y="3"/>
                  <a:pt x="39" y="9"/>
                </a:cubicBezTo>
                <a:cubicBezTo>
                  <a:pt x="36" y="12"/>
                  <a:pt x="32" y="16"/>
                  <a:pt x="24" y="16"/>
                </a:cubicBezTo>
                <a:cubicBezTo>
                  <a:pt x="23" y="16"/>
                  <a:pt x="23" y="16"/>
                  <a:pt x="23" y="16"/>
                </a:cubicBezTo>
                <a:cubicBezTo>
                  <a:pt x="23" y="16"/>
                  <a:pt x="23" y="16"/>
                  <a:pt x="23" y="16"/>
                </a:cubicBezTo>
                <a:cubicBezTo>
                  <a:pt x="22" y="16"/>
                  <a:pt x="21" y="17"/>
                  <a:pt x="21" y="17"/>
                </a:cubicBezTo>
                <a:cubicBezTo>
                  <a:pt x="19" y="21"/>
                  <a:pt x="13" y="23"/>
                  <a:pt x="6" y="25"/>
                </a:cubicBezTo>
                <a:cubicBezTo>
                  <a:pt x="2" y="25"/>
                  <a:pt x="0" y="27"/>
                  <a:pt x="1" y="30"/>
                </a:cubicBezTo>
                <a:cubicBezTo>
                  <a:pt x="3" y="32"/>
                  <a:pt x="5" y="33"/>
                  <a:pt x="7" y="33"/>
                </a:cubicBezTo>
                <a:cubicBezTo>
                  <a:pt x="8" y="33"/>
                  <a:pt x="10" y="32"/>
                  <a:pt x="12" y="32"/>
                </a:cubicBezTo>
                <a:cubicBezTo>
                  <a:pt x="14" y="32"/>
                  <a:pt x="16" y="31"/>
                  <a:pt x="17" y="31"/>
                </a:cubicBezTo>
                <a:cubicBezTo>
                  <a:pt x="21" y="31"/>
                  <a:pt x="22" y="33"/>
                  <a:pt x="20" y="37"/>
                </a:cubicBezTo>
                <a:cubicBezTo>
                  <a:pt x="19" y="39"/>
                  <a:pt x="19" y="41"/>
                  <a:pt x="20" y="42"/>
                </a:cubicBezTo>
                <a:cubicBezTo>
                  <a:pt x="27" y="41"/>
                  <a:pt x="27" y="41"/>
                  <a:pt x="27" y="41"/>
                </a:cubicBezTo>
                <a:cubicBezTo>
                  <a:pt x="26" y="40"/>
                  <a:pt x="25" y="39"/>
                  <a:pt x="26" y="38"/>
                </a:cubicBezTo>
                <a:cubicBezTo>
                  <a:pt x="28" y="31"/>
                  <a:pt x="22" y="28"/>
                  <a:pt x="11" y="28"/>
                </a:cubicBezTo>
                <a:cubicBezTo>
                  <a:pt x="24" y="20"/>
                  <a:pt x="39" y="15"/>
                  <a:pt x="50" y="6"/>
                </a:cubicBezTo>
                <a:cubicBezTo>
                  <a:pt x="52" y="4"/>
                  <a:pt x="55" y="3"/>
                  <a:pt x="59" y="2"/>
                </a:cubicBezTo>
                <a:cubicBezTo>
                  <a:pt x="59" y="0"/>
                  <a:pt x="59" y="0"/>
                  <a:pt x="59"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6" name="Freeform 82"/>
          <p:cNvSpPr>
            <a:spLocks noEditPoints="1"/>
          </p:cNvSpPr>
          <p:nvPr/>
        </p:nvSpPr>
        <p:spPr bwMode="auto">
          <a:xfrm>
            <a:off x="8382000" y="0"/>
            <a:ext cx="3386138" cy="1371600"/>
          </a:xfrm>
          <a:custGeom>
            <a:avLst/>
            <a:gdLst>
              <a:gd name="T0" fmla="*/ 214 w 240"/>
              <a:gd name="T1" fmla="*/ 81 h 97"/>
              <a:gd name="T2" fmla="*/ 209 w 240"/>
              <a:gd name="T3" fmla="*/ 82 h 97"/>
              <a:gd name="T4" fmla="*/ 201 w 240"/>
              <a:gd name="T5" fmla="*/ 85 h 97"/>
              <a:gd name="T6" fmla="*/ 201 w 240"/>
              <a:gd name="T7" fmla="*/ 85 h 97"/>
              <a:gd name="T8" fmla="*/ 192 w 240"/>
              <a:gd name="T9" fmla="*/ 90 h 97"/>
              <a:gd name="T10" fmla="*/ 204 w 240"/>
              <a:gd name="T11" fmla="*/ 86 h 97"/>
              <a:gd name="T12" fmla="*/ 212 w 240"/>
              <a:gd name="T13" fmla="*/ 83 h 97"/>
              <a:gd name="T14" fmla="*/ 216 w 240"/>
              <a:gd name="T15" fmla="*/ 83 h 97"/>
              <a:gd name="T16" fmla="*/ 225 w 240"/>
              <a:gd name="T17" fmla="*/ 89 h 97"/>
              <a:gd name="T18" fmla="*/ 232 w 240"/>
              <a:gd name="T19" fmla="*/ 97 h 97"/>
              <a:gd name="T20" fmla="*/ 240 w 240"/>
              <a:gd name="T21" fmla="*/ 97 h 97"/>
              <a:gd name="T22" fmla="*/ 220 w 240"/>
              <a:gd name="T23" fmla="*/ 83 h 97"/>
              <a:gd name="T24" fmla="*/ 214 w 240"/>
              <a:gd name="T25" fmla="*/ 81 h 97"/>
              <a:gd name="T26" fmla="*/ 17 w 240"/>
              <a:gd name="T27" fmla="*/ 15 h 97"/>
              <a:gd name="T28" fmla="*/ 5 w 240"/>
              <a:gd name="T29" fmla="*/ 18 h 97"/>
              <a:gd name="T30" fmla="*/ 11 w 240"/>
              <a:gd name="T31" fmla="*/ 26 h 97"/>
              <a:gd name="T32" fmla="*/ 28 w 240"/>
              <a:gd name="T33" fmla="*/ 28 h 97"/>
              <a:gd name="T34" fmla="*/ 35 w 240"/>
              <a:gd name="T35" fmla="*/ 18 h 97"/>
              <a:gd name="T36" fmla="*/ 32 w 240"/>
              <a:gd name="T37" fmla="*/ 19 h 97"/>
              <a:gd name="T38" fmla="*/ 24 w 240"/>
              <a:gd name="T39" fmla="*/ 17 h 97"/>
              <a:gd name="T40" fmla="*/ 17 w 240"/>
              <a:gd name="T41" fmla="*/ 15 h 97"/>
              <a:gd name="T42" fmla="*/ 48 w 240"/>
              <a:gd name="T43" fmla="*/ 0 h 97"/>
              <a:gd name="T44" fmla="*/ 39 w 240"/>
              <a:gd name="T45" fmla="*/ 0 h 97"/>
              <a:gd name="T46" fmla="*/ 40 w 240"/>
              <a:gd name="T47" fmla="*/ 9 h 97"/>
              <a:gd name="T48" fmla="*/ 41 w 240"/>
              <a:gd name="T49" fmla="*/ 10 h 97"/>
              <a:gd name="T50" fmla="*/ 48 w 240"/>
              <a:gd name="T51" fmla="*/ 0 h 97"/>
              <a:gd name="T52" fmla="*/ 140 w 240"/>
              <a:gd name="T53" fmla="*/ 0 h 97"/>
              <a:gd name="T54" fmla="*/ 124 w 240"/>
              <a:gd name="T55" fmla="*/ 0 h 97"/>
              <a:gd name="T56" fmla="*/ 123 w 240"/>
              <a:gd name="T57" fmla="*/ 1 h 97"/>
              <a:gd name="T58" fmla="*/ 130 w 240"/>
              <a:gd name="T59" fmla="*/ 3 h 97"/>
              <a:gd name="T60" fmla="*/ 122 w 240"/>
              <a:gd name="T61" fmla="*/ 6 h 97"/>
              <a:gd name="T62" fmla="*/ 122 w 240"/>
              <a:gd name="T63" fmla="*/ 6 h 97"/>
              <a:gd name="T64" fmla="*/ 118 w 240"/>
              <a:gd name="T65" fmla="*/ 5 h 97"/>
              <a:gd name="T66" fmla="*/ 108 w 240"/>
              <a:gd name="T67" fmla="*/ 17 h 97"/>
              <a:gd name="T68" fmla="*/ 117 w 240"/>
              <a:gd name="T69" fmla="*/ 11 h 97"/>
              <a:gd name="T70" fmla="*/ 120 w 240"/>
              <a:gd name="T71" fmla="*/ 10 h 97"/>
              <a:gd name="T72" fmla="*/ 132 w 240"/>
              <a:gd name="T73" fmla="*/ 17 h 97"/>
              <a:gd name="T74" fmla="*/ 132 w 240"/>
              <a:gd name="T75" fmla="*/ 24 h 97"/>
              <a:gd name="T76" fmla="*/ 167 w 240"/>
              <a:gd name="T77" fmla="*/ 16 h 97"/>
              <a:gd name="T78" fmla="*/ 174 w 240"/>
              <a:gd name="T79" fmla="*/ 14 h 97"/>
              <a:gd name="T80" fmla="*/ 181 w 240"/>
              <a:gd name="T81" fmla="*/ 15 h 97"/>
              <a:gd name="T82" fmla="*/ 184 w 240"/>
              <a:gd name="T83" fmla="*/ 17 h 97"/>
              <a:gd name="T84" fmla="*/ 192 w 240"/>
              <a:gd name="T85" fmla="*/ 10 h 97"/>
              <a:gd name="T86" fmla="*/ 190 w 240"/>
              <a:gd name="T87" fmla="*/ 6 h 97"/>
              <a:gd name="T88" fmla="*/ 188 w 240"/>
              <a:gd name="T89" fmla="*/ 6 h 97"/>
              <a:gd name="T90" fmla="*/ 184 w 240"/>
              <a:gd name="T91" fmla="*/ 7 h 97"/>
              <a:gd name="T92" fmla="*/ 162 w 240"/>
              <a:gd name="T93" fmla="*/ 15 h 97"/>
              <a:gd name="T94" fmla="*/ 157 w 240"/>
              <a:gd name="T95" fmla="*/ 16 h 97"/>
              <a:gd name="T96" fmla="*/ 151 w 240"/>
              <a:gd name="T97" fmla="*/ 14 h 97"/>
              <a:gd name="T98" fmla="*/ 144 w 240"/>
              <a:gd name="T99" fmla="*/ 12 h 97"/>
              <a:gd name="T100" fmla="*/ 140 w 240"/>
              <a:gd name="T101" fmla="*/ 7 h 97"/>
              <a:gd name="T102" fmla="*/ 140 w 240"/>
              <a:gd name="T103" fmla="*/ 0 h 97"/>
              <a:gd name="T104" fmla="*/ 204 w 240"/>
              <a:gd name="T105" fmla="*/ 0 h 97"/>
              <a:gd name="T106" fmla="*/ 200 w 240"/>
              <a:gd name="T107" fmla="*/ 0 h 97"/>
              <a:gd name="T108" fmla="*/ 201 w 240"/>
              <a:gd name="T109" fmla="*/ 3 h 97"/>
              <a:gd name="T110" fmla="*/ 204 w 240"/>
              <a:gd name="T11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97">
                <a:moveTo>
                  <a:pt x="214" y="81"/>
                </a:moveTo>
                <a:cubicBezTo>
                  <a:pt x="213" y="81"/>
                  <a:pt x="211" y="82"/>
                  <a:pt x="209" y="82"/>
                </a:cubicBezTo>
                <a:cubicBezTo>
                  <a:pt x="207" y="84"/>
                  <a:pt x="204" y="85"/>
                  <a:pt x="201" y="85"/>
                </a:cubicBezTo>
                <a:cubicBezTo>
                  <a:pt x="201" y="85"/>
                  <a:pt x="201" y="85"/>
                  <a:pt x="201" y="85"/>
                </a:cubicBezTo>
                <a:cubicBezTo>
                  <a:pt x="192" y="90"/>
                  <a:pt x="192" y="90"/>
                  <a:pt x="192" y="90"/>
                </a:cubicBezTo>
                <a:cubicBezTo>
                  <a:pt x="196" y="90"/>
                  <a:pt x="200" y="87"/>
                  <a:pt x="204" y="86"/>
                </a:cubicBezTo>
                <a:cubicBezTo>
                  <a:pt x="207" y="86"/>
                  <a:pt x="209" y="84"/>
                  <a:pt x="212" y="83"/>
                </a:cubicBezTo>
                <a:cubicBezTo>
                  <a:pt x="214" y="83"/>
                  <a:pt x="215" y="83"/>
                  <a:pt x="216" y="83"/>
                </a:cubicBezTo>
                <a:cubicBezTo>
                  <a:pt x="222" y="83"/>
                  <a:pt x="226" y="86"/>
                  <a:pt x="225" y="89"/>
                </a:cubicBezTo>
                <a:cubicBezTo>
                  <a:pt x="224" y="95"/>
                  <a:pt x="225" y="97"/>
                  <a:pt x="232" y="97"/>
                </a:cubicBezTo>
                <a:cubicBezTo>
                  <a:pt x="234" y="97"/>
                  <a:pt x="237" y="97"/>
                  <a:pt x="240" y="97"/>
                </a:cubicBezTo>
                <a:cubicBezTo>
                  <a:pt x="232" y="92"/>
                  <a:pt x="230" y="86"/>
                  <a:pt x="220" y="83"/>
                </a:cubicBezTo>
                <a:cubicBezTo>
                  <a:pt x="218" y="82"/>
                  <a:pt x="216" y="81"/>
                  <a:pt x="214" y="81"/>
                </a:cubicBezTo>
                <a:moveTo>
                  <a:pt x="17" y="15"/>
                </a:moveTo>
                <a:cubicBezTo>
                  <a:pt x="12" y="15"/>
                  <a:pt x="9" y="16"/>
                  <a:pt x="5" y="18"/>
                </a:cubicBezTo>
                <a:cubicBezTo>
                  <a:pt x="0" y="20"/>
                  <a:pt x="4" y="25"/>
                  <a:pt x="11" y="26"/>
                </a:cubicBezTo>
                <a:cubicBezTo>
                  <a:pt x="17" y="27"/>
                  <a:pt x="22" y="28"/>
                  <a:pt x="28" y="28"/>
                </a:cubicBezTo>
                <a:cubicBezTo>
                  <a:pt x="35" y="18"/>
                  <a:pt x="35" y="18"/>
                  <a:pt x="35" y="18"/>
                </a:cubicBezTo>
                <a:cubicBezTo>
                  <a:pt x="34" y="18"/>
                  <a:pt x="33" y="19"/>
                  <a:pt x="32" y="19"/>
                </a:cubicBezTo>
                <a:cubicBezTo>
                  <a:pt x="29" y="19"/>
                  <a:pt x="26" y="18"/>
                  <a:pt x="24" y="17"/>
                </a:cubicBezTo>
                <a:cubicBezTo>
                  <a:pt x="21" y="15"/>
                  <a:pt x="19" y="15"/>
                  <a:pt x="17" y="15"/>
                </a:cubicBezTo>
                <a:moveTo>
                  <a:pt x="48" y="0"/>
                </a:moveTo>
                <a:cubicBezTo>
                  <a:pt x="39" y="0"/>
                  <a:pt x="39" y="0"/>
                  <a:pt x="39" y="0"/>
                </a:cubicBezTo>
                <a:cubicBezTo>
                  <a:pt x="37" y="3"/>
                  <a:pt x="38" y="6"/>
                  <a:pt x="40" y="9"/>
                </a:cubicBezTo>
                <a:cubicBezTo>
                  <a:pt x="40" y="10"/>
                  <a:pt x="41" y="10"/>
                  <a:pt x="41" y="10"/>
                </a:cubicBezTo>
                <a:cubicBezTo>
                  <a:pt x="48" y="0"/>
                  <a:pt x="48" y="0"/>
                  <a:pt x="48" y="0"/>
                </a:cubicBezTo>
                <a:moveTo>
                  <a:pt x="140" y="0"/>
                </a:moveTo>
                <a:cubicBezTo>
                  <a:pt x="124" y="0"/>
                  <a:pt x="124" y="0"/>
                  <a:pt x="124" y="0"/>
                </a:cubicBezTo>
                <a:cubicBezTo>
                  <a:pt x="123" y="1"/>
                  <a:pt x="123" y="1"/>
                  <a:pt x="123" y="1"/>
                </a:cubicBezTo>
                <a:cubicBezTo>
                  <a:pt x="125" y="1"/>
                  <a:pt x="129" y="1"/>
                  <a:pt x="130" y="3"/>
                </a:cubicBezTo>
                <a:cubicBezTo>
                  <a:pt x="131" y="4"/>
                  <a:pt x="127" y="6"/>
                  <a:pt x="122" y="6"/>
                </a:cubicBezTo>
                <a:cubicBezTo>
                  <a:pt x="122" y="6"/>
                  <a:pt x="122" y="6"/>
                  <a:pt x="122" y="6"/>
                </a:cubicBezTo>
                <a:cubicBezTo>
                  <a:pt x="121" y="6"/>
                  <a:pt x="119" y="6"/>
                  <a:pt x="118" y="5"/>
                </a:cubicBezTo>
                <a:cubicBezTo>
                  <a:pt x="108" y="17"/>
                  <a:pt x="108" y="17"/>
                  <a:pt x="108" y="17"/>
                </a:cubicBezTo>
                <a:cubicBezTo>
                  <a:pt x="111" y="16"/>
                  <a:pt x="114" y="14"/>
                  <a:pt x="117" y="11"/>
                </a:cubicBezTo>
                <a:cubicBezTo>
                  <a:pt x="117" y="10"/>
                  <a:pt x="118" y="10"/>
                  <a:pt x="120" y="10"/>
                </a:cubicBezTo>
                <a:cubicBezTo>
                  <a:pt x="124" y="10"/>
                  <a:pt x="132" y="13"/>
                  <a:pt x="132" y="17"/>
                </a:cubicBezTo>
                <a:cubicBezTo>
                  <a:pt x="133" y="19"/>
                  <a:pt x="130" y="21"/>
                  <a:pt x="132" y="24"/>
                </a:cubicBezTo>
                <a:cubicBezTo>
                  <a:pt x="141" y="18"/>
                  <a:pt x="157" y="22"/>
                  <a:pt x="167" y="16"/>
                </a:cubicBezTo>
                <a:cubicBezTo>
                  <a:pt x="168" y="15"/>
                  <a:pt x="171" y="14"/>
                  <a:pt x="174" y="14"/>
                </a:cubicBezTo>
                <a:cubicBezTo>
                  <a:pt x="176" y="14"/>
                  <a:pt x="179" y="14"/>
                  <a:pt x="181" y="15"/>
                </a:cubicBezTo>
                <a:cubicBezTo>
                  <a:pt x="182" y="16"/>
                  <a:pt x="183" y="16"/>
                  <a:pt x="184" y="17"/>
                </a:cubicBezTo>
                <a:cubicBezTo>
                  <a:pt x="192" y="10"/>
                  <a:pt x="192" y="10"/>
                  <a:pt x="192" y="10"/>
                </a:cubicBezTo>
                <a:cubicBezTo>
                  <a:pt x="193" y="9"/>
                  <a:pt x="193" y="7"/>
                  <a:pt x="190" y="6"/>
                </a:cubicBezTo>
                <a:cubicBezTo>
                  <a:pt x="190" y="6"/>
                  <a:pt x="189" y="6"/>
                  <a:pt x="188" y="6"/>
                </a:cubicBezTo>
                <a:cubicBezTo>
                  <a:pt x="186" y="6"/>
                  <a:pt x="185" y="6"/>
                  <a:pt x="184" y="7"/>
                </a:cubicBezTo>
                <a:cubicBezTo>
                  <a:pt x="178" y="11"/>
                  <a:pt x="169" y="12"/>
                  <a:pt x="162" y="15"/>
                </a:cubicBezTo>
                <a:cubicBezTo>
                  <a:pt x="161" y="15"/>
                  <a:pt x="159" y="16"/>
                  <a:pt x="157" y="16"/>
                </a:cubicBezTo>
                <a:cubicBezTo>
                  <a:pt x="155" y="16"/>
                  <a:pt x="153" y="15"/>
                  <a:pt x="151" y="14"/>
                </a:cubicBezTo>
                <a:cubicBezTo>
                  <a:pt x="149" y="13"/>
                  <a:pt x="147" y="12"/>
                  <a:pt x="144" y="12"/>
                </a:cubicBezTo>
                <a:cubicBezTo>
                  <a:pt x="140" y="11"/>
                  <a:pt x="139" y="9"/>
                  <a:pt x="140" y="7"/>
                </a:cubicBezTo>
                <a:cubicBezTo>
                  <a:pt x="141" y="5"/>
                  <a:pt x="140" y="2"/>
                  <a:pt x="140" y="0"/>
                </a:cubicBezTo>
                <a:moveTo>
                  <a:pt x="204" y="0"/>
                </a:moveTo>
                <a:cubicBezTo>
                  <a:pt x="200" y="0"/>
                  <a:pt x="200" y="0"/>
                  <a:pt x="200" y="0"/>
                </a:cubicBezTo>
                <a:cubicBezTo>
                  <a:pt x="201" y="1"/>
                  <a:pt x="201" y="2"/>
                  <a:pt x="201" y="3"/>
                </a:cubicBezTo>
                <a:cubicBezTo>
                  <a:pt x="204" y="0"/>
                  <a:pt x="204" y="0"/>
                  <a:pt x="204" y="0"/>
                </a:cubicBezTo>
              </a:path>
            </a:pathLst>
          </a:custGeom>
          <a:solidFill>
            <a:srgbClr val="E2D6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7" name="Freeform 83"/>
          <p:cNvSpPr/>
          <p:nvPr/>
        </p:nvSpPr>
        <p:spPr bwMode="auto">
          <a:xfrm>
            <a:off x="10907713" y="0"/>
            <a:ext cx="1284288" cy="1271588"/>
          </a:xfrm>
          <a:custGeom>
            <a:avLst/>
            <a:gdLst>
              <a:gd name="T0" fmla="*/ 67 w 91"/>
              <a:gd name="T1" fmla="*/ 0 h 90"/>
              <a:gd name="T2" fmla="*/ 68 w 91"/>
              <a:gd name="T3" fmla="*/ 10 h 90"/>
              <a:gd name="T4" fmla="*/ 62 w 91"/>
              <a:gd name="T5" fmla="*/ 17 h 90"/>
              <a:gd name="T6" fmla="*/ 72 w 91"/>
              <a:gd name="T7" fmla="*/ 22 h 90"/>
              <a:gd name="T8" fmla="*/ 73 w 91"/>
              <a:gd name="T9" fmla="*/ 30 h 90"/>
              <a:gd name="T10" fmla="*/ 79 w 91"/>
              <a:gd name="T11" fmla="*/ 29 h 90"/>
              <a:gd name="T12" fmla="*/ 85 w 91"/>
              <a:gd name="T13" fmla="*/ 34 h 90"/>
              <a:gd name="T14" fmla="*/ 81 w 91"/>
              <a:gd name="T15" fmla="*/ 34 h 90"/>
              <a:gd name="T16" fmla="*/ 73 w 91"/>
              <a:gd name="T17" fmla="*/ 33 h 90"/>
              <a:gd name="T18" fmla="*/ 67 w 91"/>
              <a:gd name="T19" fmla="*/ 32 h 90"/>
              <a:gd name="T20" fmla="*/ 58 w 91"/>
              <a:gd name="T21" fmla="*/ 35 h 90"/>
              <a:gd name="T22" fmla="*/ 53 w 91"/>
              <a:gd name="T23" fmla="*/ 34 h 90"/>
              <a:gd name="T24" fmla="*/ 45 w 91"/>
              <a:gd name="T25" fmla="*/ 13 h 90"/>
              <a:gd name="T26" fmla="*/ 43 w 91"/>
              <a:gd name="T27" fmla="*/ 0 h 90"/>
              <a:gd name="T28" fmla="*/ 22 w 91"/>
              <a:gd name="T29" fmla="*/ 3 h 90"/>
              <a:gd name="T30" fmla="*/ 33 w 91"/>
              <a:gd name="T31" fmla="*/ 9 h 90"/>
              <a:gd name="T32" fmla="*/ 24 w 91"/>
              <a:gd name="T33" fmla="*/ 18 h 90"/>
              <a:gd name="T34" fmla="*/ 12 w 91"/>
              <a:gd name="T35" fmla="*/ 21 h 90"/>
              <a:gd name="T36" fmla="*/ 8 w 91"/>
              <a:gd name="T37" fmla="*/ 14 h 90"/>
              <a:gd name="T38" fmla="*/ 13 w 91"/>
              <a:gd name="T39" fmla="*/ 10 h 90"/>
              <a:gd name="T40" fmla="*/ 5 w 91"/>
              <a:gd name="T41" fmla="*/ 25 h 90"/>
              <a:gd name="T42" fmla="*/ 9 w 91"/>
              <a:gd name="T43" fmla="*/ 41 h 90"/>
              <a:gd name="T44" fmla="*/ 19 w 91"/>
              <a:gd name="T45" fmla="*/ 54 h 90"/>
              <a:gd name="T46" fmla="*/ 18 w 91"/>
              <a:gd name="T47" fmla="*/ 71 h 90"/>
              <a:gd name="T48" fmla="*/ 15 w 91"/>
              <a:gd name="T49" fmla="*/ 74 h 90"/>
              <a:gd name="T50" fmla="*/ 11 w 91"/>
              <a:gd name="T51" fmla="*/ 80 h 90"/>
              <a:gd name="T52" fmla="*/ 12 w 91"/>
              <a:gd name="T53" fmla="*/ 90 h 90"/>
              <a:gd name="T54" fmla="*/ 22 w 91"/>
              <a:gd name="T55" fmla="*/ 85 h 90"/>
              <a:gd name="T56" fmla="*/ 14 w 91"/>
              <a:gd name="T57" fmla="*/ 76 h 90"/>
              <a:gd name="T58" fmla="*/ 17 w 91"/>
              <a:gd name="T59" fmla="*/ 72 h 90"/>
              <a:gd name="T60" fmla="*/ 21 w 91"/>
              <a:gd name="T61" fmla="*/ 63 h 90"/>
              <a:gd name="T62" fmla="*/ 35 w 91"/>
              <a:gd name="T63" fmla="*/ 57 h 90"/>
              <a:gd name="T64" fmla="*/ 29 w 91"/>
              <a:gd name="T65" fmla="*/ 51 h 90"/>
              <a:gd name="T66" fmla="*/ 27 w 91"/>
              <a:gd name="T67" fmla="*/ 38 h 90"/>
              <a:gd name="T68" fmla="*/ 8 w 91"/>
              <a:gd name="T69" fmla="*/ 29 h 90"/>
              <a:gd name="T70" fmla="*/ 20 w 91"/>
              <a:gd name="T71" fmla="*/ 29 h 90"/>
              <a:gd name="T72" fmla="*/ 30 w 91"/>
              <a:gd name="T73" fmla="*/ 34 h 90"/>
              <a:gd name="T74" fmla="*/ 38 w 91"/>
              <a:gd name="T75" fmla="*/ 32 h 90"/>
              <a:gd name="T76" fmla="*/ 46 w 91"/>
              <a:gd name="T77" fmla="*/ 41 h 90"/>
              <a:gd name="T78" fmla="*/ 41 w 91"/>
              <a:gd name="T79" fmla="*/ 54 h 90"/>
              <a:gd name="T80" fmla="*/ 44 w 91"/>
              <a:gd name="T81" fmla="*/ 55 h 90"/>
              <a:gd name="T82" fmla="*/ 68 w 91"/>
              <a:gd name="T83" fmla="*/ 44 h 90"/>
              <a:gd name="T84" fmla="*/ 70 w 91"/>
              <a:gd name="T85" fmla="*/ 44 h 90"/>
              <a:gd name="T86" fmla="*/ 91 w 91"/>
              <a:gd name="T87" fmla="*/ 3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90">
                <a:moveTo>
                  <a:pt x="91" y="0"/>
                </a:moveTo>
                <a:cubicBezTo>
                  <a:pt x="67" y="0"/>
                  <a:pt x="67" y="0"/>
                  <a:pt x="67" y="0"/>
                </a:cubicBezTo>
                <a:cubicBezTo>
                  <a:pt x="68" y="1"/>
                  <a:pt x="70" y="1"/>
                  <a:pt x="71" y="2"/>
                </a:cubicBezTo>
                <a:cubicBezTo>
                  <a:pt x="76" y="6"/>
                  <a:pt x="76" y="8"/>
                  <a:pt x="68" y="10"/>
                </a:cubicBezTo>
                <a:cubicBezTo>
                  <a:pt x="63" y="11"/>
                  <a:pt x="57" y="12"/>
                  <a:pt x="55" y="16"/>
                </a:cubicBezTo>
                <a:cubicBezTo>
                  <a:pt x="58" y="17"/>
                  <a:pt x="60" y="17"/>
                  <a:pt x="62" y="17"/>
                </a:cubicBezTo>
                <a:cubicBezTo>
                  <a:pt x="64" y="17"/>
                  <a:pt x="66" y="16"/>
                  <a:pt x="69" y="13"/>
                </a:cubicBezTo>
                <a:cubicBezTo>
                  <a:pt x="77" y="17"/>
                  <a:pt x="77" y="17"/>
                  <a:pt x="72" y="22"/>
                </a:cubicBezTo>
                <a:cubicBezTo>
                  <a:pt x="70" y="23"/>
                  <a:pt x="68" y="25"/>
                  <a:pt x="69" y="26"/>
                </a:cubicBezTo>
                <a:cubicBezTo>
                  <a:pt x="70" y="28"/>
                  <a:pt x="70" y="30"/>
                  <a:pt x="73" y="30"/>
                </a:cubicBezTo>
                <a:cubicBezTo>
                  <a:pt x="74" y="30"/>
                  <a:pt x="75" y="30"/>
                  <a:pt x="76" y="29"/>
                </a:cubicBezTo>
                <a:cubicBezTo>
                  <a:pt x="77" y="29"/>
                  <a:pt x="78" y="29"/>
                  <a:pt x="79" y="29"/>
                </a:cubicBezTo>
                <a:cubicBezTo>
                  <a:pt x="82" y="29"/>
                  <a:pt x="83" y="30"/>
                  <a:pt x="85" y="31"/>
                </a:cubicBezTo>
                <a:cubicBezTo>
                  <a:pt x="85" y="32"/>
                  <a:pt x="86" y="33"/>
                  <a:pt x="85" y="34"/>
                </a:cubicBezTo>
                <a:cubicBezTo>
                  <a:pt x="84" y="34"/>
                  <a:pt x="84" y="34"/>
                  <a:pt x="83" y="34"/>
                </a:cubicBezTo>
                <a:cubicBezTo>
                  <a:pt x="82" y="34"/>
                  <a:pt x="81" y="34"/>
                  <a:pt x="81" y="34"/>
                </a:cubicBezTo>
                <a:cubicBezTo>
                  <a:pt x="79" y="33"/>
                  <a:pt x="77" y="33"/>
                  <a:pt x="75" y="33"/>
                </a:cubicBezTo>
                <a:cubicBezTo>
                  <a:pt x="74" y="33"/>
                  <a:pt x="74" y="33"/>
                  <a:pt x="73" y="33"/>
                </a:cubicBezTo>
                <a:cubicBezTo>
                  <a:pt x="73" y="33"/>
                  <a:pt x="73" y="33"/>
                  <a:pt x="72" y="33"/>
                </a:cubicBezTo>
                <a:cubicBezTo>
                  <a:pt x="70" y="33"/>
                  <a:pt x="69" y="33"/>
                  <a:pt x="67" y="32"/>
                </a:cubicBezTo>
                <a:cubicBezTo>
                  <a:pt x="66" y="32"/>
                  <a:pt x="66" y="32"/>
                  <a:pt x="65" y="32"/>
                </a:cubicBezTo>
                <a:cubicBezTo>
                  <a:pt x="62" y="32"/>
                  <a:pt x="61" y="34"/>
                  <a:pt x="58" y="35"/>
                </a:cubicBezTo>
                <a:cubicBezTo>
                  <a:pt x="57" y="35"/>
                  <a:pt x="56" y="36"/>
                  <a:pt x="55" y="36"/>
                </a:cubicBezTo>
                <a:cubicBezTo>
                  <a:pt x="54" y="36"/>
                  <a:pt x="53" y="35"/>
                  <a:pt x="53" y="34"/>
                </a:cubicBezTo>
                <a:cubicBezTo>
                  <a:pt x="53" y="28"/>
                  <a:pt x="49" y="22"/>
                  <a:pt x="52" y="16"/>
                </a:cubicBezTo>
                <a:cubicBezTo>
                  <a:pt x="49" y="15"/>
                  <a:pt x="45" y="15"/>
                  <a:pt x="45" y="13"/>
                </a:cubicBezTo>
                <a:cubicBezTo>
                  <a:pt x="44" y="10"/>
                  <a:pt x="39" y="7"/>
                  <a:pt x="42" y="3"/>
                </a:cubicBezTo>
                <a:cubicBezTo>
                  <a:pt x="42" y="2"/>
                  <a:pt x="43" y="1"/>
                  <a:pt x="43" y="0"/>
                </a:cubicBezTo>
                <a:cubicBezTo>
                  <a:pt x="25" y="0"/>
                  <a:pt x="25" y="0"/>
                  <a:pt x="25" y="0"/>
                </a:cubicBezTo>
                <a:cubicBezTo>
                  <a:pt x="22" y="3"/>
                  <a:pt x="22" y="3"/>
                  <a:pt x="22" y="3"/>
                </a:cubicBezTo>
                <a:cubicBezTo>
                  <a:pt x="22" y="6"/>
                  <a:pt x="23" y="8"/>
                  <a:pt x="24" y="8"/>
                </a:cubicBezTo>
                <a:cubicBezTo>
                  <a:pt x="27" y="9"/>
                  <a:pt x="30" y="9"/>
                  <a:pt x="33" y="9"/>
                </a:cubicBezTo>
                <a:cubicBezTo>
                  <a:pt x="38" y="10"/>
                  <a:pt x="38" y="11"/>
                  <a:pt x="35" y="13"/>
                </a:cubicBezTo>
                <a:cubicBezTo>
                  <a:pt x="32" y="15"/>
                  <a:pt x="28" y="16"/>
                  <a:pt x="24" y="18"/>
                </a:cubicBezTo>
                <a:cubicBezTo>
                  <a:pt x="22" y="18"/>
                  <a:pt x="20" y="18"/>
                  <a:pt x="18" y="19"/>
                </a:cubicBezTo>
                <a:cubicBezTo>
                  <a:pt x="16" y="20"/>
                  <a:pt x="14" y="21"/>
                  <a:pt x="12" y="21"/>
                </a:cubicBezTo>
                <a:cubicBezTo>
                  <a:pt x="11" y="21"/>
                  <a:pt x="10" y="21"/>
                  <a:pt x="9" y="20"/>
                </a:cubicBezTo>
                <a:cubicBezTo>
                  <a:pt x="6" y="19"/>
                  <a:pt x="7" y="16"/>
                  <a:pt x="8" y="14"/>
                </a:cubicBezTo>
                <a:cubicBezTo>
                  <a:pt x="9" y="13"/>
                  <a:pt x="11" y="12"/>
                  <a:pt x="13" y="10"/>
                </a:cubicBezTo>
                <a:cubicBezTo>
                  <a:pt x="13" y="10"/>
                  <a:pt x="13" y="10"/>
                  <a:pt x="13" y="10"/>
                </a:cubicBezTo>
                <a:cubicBezTo>
                  <a:pt x="5" y="17"/>
                  <a:pt x="5" y="17"/>
                  <a:pt x="5" y="17"/>
                </a:cubicBezTo>
                <a:cubicBezTo>
                  <a:pt x="7" y="19"/>
                  <a:pt x="6" y="22"/>
                  <a:pt x="5" y="25"/>
                </a:cubicBezTo>
                <a:cubicBezTo>
                  <a:pt x="3" y="28"/>
                  <a:pt x="0" y="31"/>
                  <a:pt x="1" y="35"/>
                </a:cubicBezTo>
                <a:cubicBezTo>
                  <a:pt x="2" y="38"/>
                  <a:pt x="3" y="40"/>
                  <a:pt x="9" y="41"/>
                </a:cubicBezTo>
                <a:cubicBezTo>
                  <a:pt x="23" y="41"/>
                  <a:pt x="25" y="44"/>
                  <a:pt x="20" y="51"/>
                </a:cubicBezTo>
                <a:cubicBezTo>
                  <a:pt x="19" y="52"/>
                  <a:pt x="18" y="53"/>
                  <a:pt x="19" y="54"/>
                </a:cubicBezTo>
                <a:cubicBezTo>
                  <a:pt x="21" y="57"/>
                  <a:pt x="22" y="60"/>
                  <a:pt x="21" y="63"/>
                </a:cubicBezTo>
                <a:cubicBezTo>
                  <a:pt x="19" y="65"/>
                  <a:pt x="18" y="68"/>
                  <a:pt x="18" y="71"/>
                </a:cubicBezTo>
                <a:cubicBezTo>
                  <a:pt x="17" y="72"/>
                  <a:pt x="17" y="72"/>
                  <a:pt x="16" y="73"/>
                </a:cubicBezTo>
                <a:cubicBezTo>
                  <a:pt x="16" y="73"/>
                  <a:pt x="15" y="74"/>
                  <a:pt x="15" y="74"/>
                </a:cubicBezTo>
                <a:cubicBezTo>
                  <a:pt x="15" y="75"/>
                  <a:pt x="14" y="75"/>
                  <a:pt x="14" y="76"/>
                </a:cubicBezTo>
                <a:cubicBezTo>
                  <a:pt x="13" y="77"/>
                  <a:pt x="12" y="78"/>
                  <a:pt x="11" y="80"/>
                </a:cubicBezTo>
                <a:cubicBezTo>
                  <a:pt x="9" y="83"/>
                  <a:pt x="3" y="86"/>
                  <a:pt x="8" y="89"/>
                </a:cubicBezTo>
                <a:cubicBezTo>
                  <a:pt x="10" y="90"/>
                  <a:pt x="11" y="90"/>
                  <a:pt x="12" y="90"/>
                </a:cubicBezTo>
                <a:cubicBezTo>
                  <a:pt x="13" y="90"/>
                  <a:pt x="13" y="90"/>
                  <a:pt x="13" y="90"/>
                </a:cubicBezTo>
                <a:cubicBezTo>
                  <a:pt x="22" y="85"/>
                  <a:pt x="22" y="85"/>
                  <a:pt x="22" y="85"/>
                </a:cubicBezTo>
                <a:cubicBezTo>
                  <a:pt x="20" y="85"/>
                  <a:pt x="18" y="84"/>
                  <a:pt x="16" y="83"/>
                </a:cubicBezTo>
                <a:cubicBezTo>
                  <a:pt x="12" y="81"/>
                  <a:pt x="12" y="78"/>
                  <a:pt x="14" y="76"/>
                </a:cubicBezTo>
                <a:cubicBezTo>
                  <a:pt x="15" y="75"/>
                  <a:pt x="15" y="74"/>
                  <a:pt x="16" y="73"/>
                </a:cubicBezTo>
                <a:cubicBezTo>
                  <a:pt x="17" y="73"/>
                  <a:pt x="17" y="72"/>
                  <a:pt x="17" y="72"/>
                </a:cubicBezTo>
                <a:cubicBezTo>
                  <a:pt x="18" y="71"/>
                  <a:pt x="18" y="71"/>
                  <a:pt x="18" y="71"/>
                </a:cubicBezTo>
                <a:cubicBezTo>
                  <a:pt x="19" y="69"/>
                  <a:pt x="21" y="66"/>
                  <a:pt x="21" y="63"/>
                </a:cubicBezTo>
                <a:cubicBezTo>
                  <a:pt x="25" y="60"/>
                  <a:pt x="30" y="58"/>
                  <a:pt x="36" y="57"/>
                </a:cubicBezTo>
                <a:cubicBezTo>
                  <a:pt x="36" y="57"/>
                  <a:pt x="35" y="57"/>
                  <a:pt x="35" y="57"/>
                </a:cubicBezTo>
                <a:cubicBezTo>
                  <a:pt x="34" y="57"/>
                  <a:pt x="34" y="57"/>
                  <a:pt x="33" y="57"/>
                </a:cubicBezTo>
                <a:cubicBezTo>
                  <a:pt x="29" y="56"/>
                  <a:pt x="28" y="53"/>
                  <a:pt x="29" y="51"/>
                </a:cubicBezTo>
                <a:cubicBezTo>
                  <a:pt x="30" y="49"/>
                  <a:pt x="31" y="46"/>
                  <a:pt x="32" y="44"/>
                </a:cubicBezTo>
                <a:cubicBezTo>
                  <a:pt x="34" y="41"/>
                  <a:pt x="33" y="39"/>
                  <a:pt x="27" y="38"/>
                </a:cubicBezTo>
                <a:cubicBezTo>
                  <a:pt x="21" y="37"/>
                  <a:pt x="16" y="35"/>
                  <a:pt x="10" y="33"/>
                </a:cubicBezTo>
                <a:cubicBezTo>
                  <a:pt x="5" y="32"/>
                  <a:pt x="5" y="31"/>
                  <a:pt x="8" y="29"/>
                </a:cubicBezTo>
                <a:cubicBezTo>
                  <a:pt x="10" y="27"/>
                  <a:pt x="12" y="26"/>
                  <a:pt x="14" y="26"/>
                </a:cubicBezTo>
                <a:cubicBezTo>
                  <a:pt x="16" y="26"/>
                  <a:pt x="18" y="27"/>
                  <a:pt x="20" y="29"/>
                </a:cubicBezTo>
                <a:cubicBezTo>
                  <a:pt x="21" y="29"/>
                  <a:pt x="21" y="29"/>
                  <a:pt x="21" y="30"/>
                </a:cubicBezTo>
                <a:cubicBezTo>
                  <a:pt x="25" y="33"/>
                  <a:pt x="27" y="34"/>
                  <a:pt x="30" y="34"/>
                </a:cubicBezTo>
                <a:cubicBezTo>
                  <a:pt x="31" y="34"/>
                  <a:pt x="34" y="33"/>
                  <a:pt x="38" y="32"/>
                </a:cubicBezTo>
                <a:cubicBezTo>
                  <a:pt x="38" y="32"/>
                  <a:pt x="38" y="32"/>
                  <a:pt x="38" y="32"/>
                </a:cubicBezTo>
                <a:cubicBezTo>
                  <a:pt x="38" y="32"/>
                  <a:pt x="38" y="32"/>
                  <a:pt x="38" y="32"/>
                </a:cubicBezTo>
                <a:cubicBezTo>
                  <a:pt x="37" y="37"/>
                  <a:pt x="40" y="39"/>
                  <a:pt x="46" y="41"/>
                </a:cubicBezTo>
                <a:cubicBezTo>
                  <a:pt x="53" y="43"/>
                  <a:pt x="53" y="45"/>
                  <a:pt x="48" y="48"/>
                </a:cubicBezTo>
                <a:cubicBezTo>
                  <a:pt x="44" y="50"/>
                  <a:pt x="44" y="52"/>
                  <a:pt x="41" y="54"/>
                </a:cubicBezTo>
                <a:cubicBezTo>
                  <a:pt x="40" y="55"/>
                  <a:pt x="39" y="56"/>
                  <a:pt x="37" y="57"/>
                </a:cubicBezTo>
                <a:cubicBezTo>
                  <a:pt x="39" y="56"/>
                  <a:pt x="41" y="56"/>
                  <a:pt x="44" y="55"/>
                </a:cubicBezTo>
                <a:cubicBezTo>
                  <a:pt x="46" y="55"/>
                  <a:pt x="47" y="54"/>
                  <a:pt x="48" y="53"/>
                </a:cubicBezTo>
                <a:cubicBezTo>
                  <a:pt x="51" y="47"/>
                  <a:pt x="57" y="44"/>
                  <a:pt x="68" y="44"/>
                </a:cubicBezTo>
                <a:cubicBezTo>
                  <a:pt x="68" y="44"/>
                  <a:pt x="68" y="44"/>
                  <a:pt x="69" y="44"/>
                </a:cubicBezTo>
                <a:cubicBezTo>
                  <a:pt x="69" y="44"/>
                  <a:pt x="70" y="44"/>
                  <a:pt x="70" y="44"/>
                </a:cubicBezTo>
                <a:cubicBezTo>
                  <a:pt x="77" y="44"/>
                  <a:pt x="84" y="43"/>
                  <a:pt x="88" y="39"/>
                </a:cubicBezTo>
                <a:cubicBezTo>
                  <a:pt x="89" y="38"/>
                  <a:pt x="90" y="37"/>
                  <a:pt x="91" y="37"/>
                </a:cubicBezTo>
                <a:cubicBezTo>
                  <a:pt x="91" y="0"/>
                  <a:pt x="91" y="0"/>
                  <a:pt x="91"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8" name="Freeform 84"/>
          <p:cNvSpPr>
            <a:spLocks noEditPoints="1"/>
          </p:cNvSpPr>
          <p:nvPr/>
        </p:nvSpPr>
        <p:spPr bwMode="auto">
          <a:xfrm>
            <a:off x="8777288" y="0"/>
            <a:ext cx="1354138" cy="409575"/>
          </a:xfrm>
          <a:custGeom>
            <a:avLst/>
            <a:gdLst>
              <a:gd name="T0" fmla="*/ 74 w 96"/>
              <a:gd name="T1" fmla="*/ 12 h 29"/>
              <a:gd name="T2" fmla="*/ 74 w 96"/>
              <a:gd name="T3" fmla="*/ 12 h 29"/>
              <a:gd name="T4" fmla="*/ 68 w 96"/>
              <a:gd name="T5" fmla="*/ 8 h 29"/>
              <a:gd name="T6" fmla="*/ 73 w 96"/>
              <a:gd name="T7" fmla="*/ 5 h 29"/>
              <a:gd name="T8" fmla="*/ 73 w 96"/>
              <a:gd name="T9" fmla="*/ 5 h 29"/>
              <a:gd name="T10" fmla="*/ 80 w 96"/>
              <a:gd name="T11" fmla="*/ 10 h 29"/>
              <a:gd name="T12" fmla="*/ 74 w 96"/>
              <a:gd name="T13" fmla="*/ 12 h 29"/>
              <a:gd name="T14" fmla="*/ 45 w 96"/>
              <a:gd name="T15" fmla="*/ 15 h 29"/>
              <a:gd name="T16" fmla="*/ 40 w 96"/>
              <a:gd name="T17" fmla="*/ 12 h 29"/>
              <a:gd name="T18" fmla="*/ 45 w 96"/>
              <a:gd name="T19" fmla="*/ 5 h 29"/>
              <a:gd name="T20" fmla="*/ 47 w 96"/>
              <a:gd name="T21" fmla="*/ 4 h 29"/>
              <a:gd name="T22" fmla="*/ 49 w 96"/>
              <a:gd name="T23" fmla="*/ 5 h 29"/>
              <a:gd name="T24" fmla="*/ 51 w 96"/>
              <a:gd name="T25" fmla="*/ 10 h 29"/>
              <a:gd name="T26" fmla="*/ 45 w 96"/>
              <a:gd name="T27" fmla="*/ 15 h 29"/>
              <a:gd name="T28" fmla="*/ 96 w 96"/>
              <a:gd name="T29" fmla="*/ 0 h 29"/>
              <a:gd name="T30" fmla="*/ 20 w 96"/>
              <a:gd name="T31" fmla="*/ 0 h 29"/>
              <a:gd name="T32" fmla="*/ 13 w 96"/>
              <a:gd name="T33" fmla="*/ 10 h 29"/>
              <a:gd name="T34" fmla="*/ 11 w 96"/>
              <a:gd name="T35" fmla="*/ 17 h 29"/>
              <a:gd name="T36" fmla="*/ 7 w 96"/>
              <a:gd name="T37" fmla="*/ 18 h 29"/>
              <a:gd name="T38" fmla="*/ 0 w 96"/>
              <a:gd name="T39" fmla="*/ 28 h 29"/>
              <a:gd name="T40" fmla="*/ 5 w 96"/>
              <a:gd name="T41" fmla="*/ 29 h 29"/>
              <a:gd name="T42" fmla="*/ 20 w 96"/>
              <a:gd name="T43" fmla="*/ 26 h 29"/>
              <a:gd name="T44" fmla="*/ 35 w 96"/>
              <a:gd name="T45" fmla="*/ 25 h 29"/>
              <a:gd name="T46" fmla="*/ 58 w 96"/>
              <a:gd name="T47" fmla="*/ 21 h 29"/>
              <a:gd name="T48" fmla="*/ 80 w 96"/>
              <a:gd name="T49" fmla="*/ 17 h 29"/>
              <a:gd name="T50" fmla="*/ 90 w 96"/>
              <a:gd name="T51" fmla="*/ 5 h 29"/>
              <a:gd name="T52" fmla="*/ 90 w 96"/>
              <a:gd name="T53" fmla="*/ 4 h 29"/>
              <a:gd name="T54" fmla="*/ 95 w 96"/>
              <a:gd name="T55" fmla="*/ 1 h 29"/>
              <a:gd name="T56" fmla="*/ 95 w 96"/>
              <a:gd name="T57" fmla="*/ 1 h 29"/>
              <a:gd name="T58" fmla="*/ 96 w 96"/>
              <a:gd name="T5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29">
                <a:moveTo>
                  <a:pt x="74" y="12"/>
                </a:moveTo>
                <a:cubicBezTo>
                  <a:pt x="74" y="12"/>
                  <a:pt x="74" y="12"/>
                  <a:pt x="74" y="12"/>
                </a:cubicBezTo>
                <a:cubicBezTo>
                  <a:pt x="70" y="12"/>
                  <a:pt x="68" y="11"/>
                  <a:pt x="68" y="8"/>
                </a:cubicBezTo>
                <a:cubicBezTo>
                  <a:pt x="68" y="7"/>
                  <a:pt x="70" y="5"/>
                  <a:pt x="73" y="5"/>
                </a:cubicBezTo>
                <a:cubicBezTo>
                  <a:pt x="73" y="5"/>
                  <a:pt x="73" y="5"/>
                  <a:pt x="73" y="5"/>
                </a:cubicBezTo>
                <a:cubicBezTo>
                  <a:pt x="77" y="5"/>
                  <a:pt x="81" y="8"/>
                  <a:pt x="80" y="10"/>
                </a:cubicBezTo>
                <a:cubicBezTo>
                  <a:pt x="80" y="11"/>
                  <a:pt x="77" y="12"/>
                  <a:pt x="74" y="12"/>
                </a:cubicBezTo>
                <a:moveTo>
                  <a:pt x="45" y="15"/>
                </a:moveTo>
                <a:cubicBezTo>
                  <a:pt x="42" y="14"/>
                  <a:pt x="40" y="13"/>
                  <a:pt x="40" y="12"/>
                </a:cubicBezTo>
                <a:cubicBezTo>
                  <a:pt x="39" y="11"/>
                  <a:pt x="43" y="5"/>
                  <a:pt x="45" y="5"/>
                </a:cubicBezTo>
                <a:cubicBezTo>
                  <a:pt x="46" y="5"/>
                  <a:pt x="46" y="4"/>
                  <a:pt x="47" y="4"/>
                </a:cubicBezTo>
                <a:cubicBezTo>
                  <a:pt x="48" y="4"/>
                  <a:pt x="48" y="5"/>
                  <a:pt x="49" y="5"/>
                </a:cubicBezTo>
                <a:cubicBezTo>
                  <a:pt x="52" y="6"/>
                  <a:pt x="52" y="8"/>
                  <a:pt x="51" y="10"/>
                </a:cubicBezTo>
                <a:cubicBezTo>
                  <a:pt x="50" y="12"/>
                  <a:pt x="49" y="14"/>
                  <a:pt x="45" y="15"/>
                </a:cubicBezTo>
                <a:moveTo>
                  <a:pt x="96" y="0"/>
                </a:moveTo>
                <a:cubicBezTo>
                  <a:pt x="20" y="0"/>
                  <a:pt x="20" y="0"/>
                  <a:pt x="20" y="0"/>
                </a:cubicBezTo>
                <a:cubicBezTo>
                  <a:pt x="13" y="10"/>
                  <a:pt x="13" y="10"/>
                  <a:pt x="13" y="10"/>
                </a:cubicBezTo>
                <a:cubicBezTo>
                  <a:pt x="14" y="13"/>
                  <a:pt x="15" y="15"/>
                  <a:pt x="11" y="17"/>
                </a:cubicBezTo>
                <a:cubicBezTo>
                  <a:pt x="10" y="18"/>
                  <a:pt x="8" y="18"/>
                  <a:pt x="7" y="18"/>
                </a:cubicBezTo>
                <a:cubicBezTo>
                  <a:pt x="0" y="28"/>
                  <a:pt x="0" y="28"/>
                  <a:pt x="0" y="28"/>
                </a:cubicBezTo>
                <a:cubicBezTo>
                  <a:pt x="2" y="29"/>
                  <a:pt x="3" y="29"/>
                  <a:pt x="5" y="29"/>
                </a:cubicBezTo>
                <a:cubicBezTo>
                  <a:pt x="10" y="29"/>
                  <a:pt x="15" y="28"/>
                  <a:pt x="20" y="26"/>
                </a:cubicBezTo>
                <a:cubicBezTo>
                  <a:pt x="24" y="24"/>
                  <a:pt x="30" y="25"/>
                  <a:pt x="35" y="25"/>
                </a:cubicBezTo>
                <a:cubicBezTo>
                  <a:pt x="43" y="24"/>
                  <a:pt x="50" y="22"/>
                  <a:pt x="58" y="21"/>
                </a:cubicBezTo>
                <a:cubicBezTo>
                  <a:pt x="65" y="19"/>
                  <a:pt x="73" y="19"/>
                  <a:pt x="80" y="17"/>
                </a:cubicBezTo>
                <a:cubicBezTo>
                  <a:pt x="90" y="5"/>
                  <a:pt x="90" y="5"/>
                  <a:pt x="90" y="5"/>
                </a:cubicBezTo>
                <a:cubicBezTo>
                  <a:pt x="90" y="5"/>
                  <a:pt x="90" y="5"/>
                  <a:pt x="90" y="4"/>
                </a:cubicBezTo>
                <a:cubicBezTo>
                  <a:pt x="90" y="2"/>
                  <a:pt x="92" y="1"/>
                  <a:pt x="95" y="1"/>
                </a:cubicBezTo>
                <a:cubicBezTo>
                  <a:pt x="95" y="1"/>
                  <a:pt x="95" y="1"/>
                  <a:pt x="95" y="1"/>
                </a:cubicBezTo>
                <a:cubicBezTo>
                  <a:pt x="96" y="0"/>
                  <a:pt x="96" y="0"/>
                  <a:pt x="96" y="0"/>
                </a:cubicBezTo>
              </a:path>
            </a:pathLst>
          </a:custGeom>
          <a:solidFill>
            <a:srgbClr val="7A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9" name="Freeform 85"/>
          <p:cNvSpPr>
            <a:spLocks noEditPoints="1"/>
          </p:cNvSpPr>
          <p:nvPr/>
        </p:nvSpPr>
        <p:spPr bwMode="auto">
          <a:xfrm>
            <a:off x="8297863" y="0"/>
            <a:ext cx="3894138" cy="1427163"/>
          </a:xfrm>
          <a:custGeom>
            <a:avLst/>
            <a:gdLst>
              <a:gd name="T0" fmla="*/ 221 w 276"/>
              <a:gd name="T1" fmla="*/ 76 h 101"/>
              <a:gd name="T2" fmla="*/ 207 w 276"/>
              <a:gd name="T3" fmla="*/ 85 h 101"/>
              <a:gd name="T4" fmla="*/ 220 w 276"/>
              <a:gd name="T5" fmla="*/ 81 h 101"/>
              <a:gd name="T6" fmla="*/ 246 w 276"/>
              <a:gd name="T7" fmla="*/ 97 h 101"/>
              <a:gd name="T8" fmla="*/ 231 w 276"/>
              <a:gd name="T9" fmla="*/ 89 h 101"/>
              <a:gd name="T10" fmla="*/ 218 w 276"/>
              <a:gd name="T11" fmla="*/ 83 h 101"/>
              <a:gd name="T12" fmla="*/ 198 w 276"/>
              <a:gd name="T13" fmla="*/ 90 h 101"/>
              <a:gd name="T14" fmla="*/ 195 w 276"/>
              <a:gd name="T15" fmla="*/ 93 h 101"/>
              <a:gd name="T16" fmla="*/ 221 w 276"/>
              <a:gd name="T17" fmla="*/ 86 h 101"/>
              <a:gd name="T18" fmla="*/ 226 w 276"/>
              <a:gd name="T19" fmla="*/ 86 h 101"/>
              <a:gd name="T20" fmla="*/ 224 w 276"/>
              <a:gd name="T21" fmla="*/ 91 h 101"/>
              <a:gd name="T22" fmla="*/ 233 w 276"/>
              <a:gd name="T23" fmla="*/ 100 h 101"/>
              <a:gd name="T24" fmla="*/ 254 w 276"/>
              <a:gd name="T25" fmla="*/ 98 h 101"/>
              <a:gd name="T26" fmla="*/ 252 w 276"/>
              <a:gd name="T27" fmla="*/ 93 h 101"/>
              <a:gd name="T28" fmla="*/ 242 w 276"/>
              <a:gd name="T29" fmla="*/ 88 h 101"/>
              <a:gd name="T30" fmla="*/ 228 w 276"/>
              <a:gd name="T31" fmla="*/ 79 h 101"/>
              <a:gd name="T32" fmla="*/ 276 w 276"/>
              <a:gd name="T33" fmla="*/ 43 h 101"/>
              <a:gd name="T34" fmla="*/ 276 w 276"/>
              <a:gd name="T35" fmla="*/ 44 h 101"/>
              <a:gd name="T36" fmla="*/ 126 w 276"/>
              <a:gd name="T37" fmla="*/ 10 h 101"/>
              <a:gd name="T38" fmla="*/ 114 w 276"/>
              <a:gd name="T39" fmla="*/ 17 h 101"/>
              <a:gd name="T40" fmla="*/ 111 w 276"/>
              <a:gd name="T41" fmla="*/ 24 h 101"/>
              <a:gd name="T42" fmla="*/ 121 w 276"/>
              <a:gd name="T43" fmla="*/ 20 h 101"/>
              <a:gd name="T44" fmla="*/ 125 w 276"/>
              <a:gd name="T45" fmla="*/ 13 h 101"/>
              <a:gd name="T46" fmla="*/ 133 w 276"/>
              <a:gd name="T47" fmla="*/ 15 h 101"/>
              <a:gd name="T48" fmla="*/ 128 w 276"/>
              <a:gd name="T49" fmla="*/ 26 h 101"/>
              <a:gd name="T50" fmla="*/ 137 w 276"/>
              <a:gd name="T51" fmla="*/ 27 h 101"/>
              <a:gd name="T52" fmla="*/ 154 w 276"/>
              <a:gd name="T53" fmla="*/ 23 h 101"/>
              <a:gd name="T54" fmla="*/ 163 w 276"/>
              <a:gd name="T55" fmla="*/ 23 h 101"/>
              <a:gd name="T56" fmla="*/ 179 w 276"/>
              <a:gd name="T57" fmla="*/ 17 h 101"/>
              <a:gd name="T58" fmla="*/ 187 w 276"/>
              <a:gd name="T59" fmla="*/ 19 h 101"/>
              <a:gd name="T60" fmla="*/ 187 w 276"/>
              <a:gd name="T61" fmla="*/ 15 h 101"/>
              <a:gd name="T62" fmla="*/ 173 w 276"/>
              <a:gd name="T63" fmla="*/ 16 h 101"/>
              <a:gd name="T64" fmla="*/ 138 w 276"/>
              <a:gd name="T65" fmla="*/ 17 h 101"/>
              <a:gd name="T66" fmla="*/ 45 w 276"/>
              <a:gd name="T67" fmla="*/ 0 h 101"/>
              <a:gd name="T68" fmla="*/ 41 w 276"/>
              <a:gd name="T69" fmla="*/ 10 h 101"/>
              <a:gd name="T70" fmla="*/ 38 w 276"/>
              <a:gd name="T71" fmla="*/ 16 h 101"/>
              <a:gd name="T72" fmla="*/ 29 w 276"/>
              <a:gd name="T73" fmla="*/ 11 h 101"/>
              <a:gd name="T74" fmla="*/ 24 w 276"/>
              <a:gd name="T75" fmla="*/ 10 h 101"/>
              <a:gd name="T76" fmla="*/ 3 w 276"/>
              <a:gd name="T77" fmla="*/ 22 h 101"/>
              <a:gd name="T78" fmla="*/ 13 w 276"/>
              <a:gd name="T79" fmla="*/ 30 h 101"/>
              <a:gd name="T80" fmla="*/ 18 w 276"/>
              <a:gd name="T81" fmla="*/ 29 h 101"/>
              <a:gd name="T82" fmla="*/ 32 w 276"/>
              <a:gd name="T83" fmla="*/ 32 h 101"/>
              <a:gd name="T84" fmla="*/ 17 w 276"/>
              <a:gd name="T85" fmla="*/ 26 h 101"/>
              <a:gd name="T86" fmla="*/ 23 w 276"/>
              <a:gd name="T87" fmla="*/ 15 h 101"/>
              <a:gd name="T88" fmla="*/ 38 w 276"/>
              <a:gd name="T89" fmla="*/ 19 h 101"/>
              <a:gd name="T90" fmla="*/ 47 w 276"/>
              <a:gd name="T91" fmla="*/ 10 h 101"/>
              <a:gd name="T92" fmla="*/ 45 w 276"/>
              <a:gd name="T9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 h="101">
                <a:moveTo>
                  <a:pt x="221" y="76"/>
                </a:moveTo>
                <a:cubicBezTo>
                  <a:pt x="221" y="76"/>
                  <a:pt x="221" y="76"/>
                  <a:pt x="221" y="76"/>
                </a:cubicBezTo>
                <a:cubicBezTo>
                  <a:pt x="207" y="85"/>
                  <a:pt x="207" y="85"/>
                  <a:pt x="207" y="85"/>
                </a:cubicBezTo>
                <a:cubicBezTo>
                  <a:pt x="207" y="85"/>
                  <a:pt x="207" y="85"/>
                  <a:pt x="207" y="85"/>
                </a:cubicBezTo>
                <a:cubicBezTo>
                  <a:pt x="210" y="85"/>
                  <a:pt x="213" y="84"/>
                  <a:pt x="215" y="82"/>
                </a:cubicBezTo>
                <a:cubicBezTo>
                  <a:pt x="217" y="82"/>
                  <a:pt x="219" y="81"/>
                  <a:pt x="220" y="81"/>
                </a:cubicBezTo>
                <a:cubicBezTo>
                  <a:pt x="222" y="81"/>
                  <a:pt x="224" y="82"/>
                  <a:pt x="226" y="83"/>
                </a:cubicBezTo>
                <a:cubicBezTo>
                  <a:pt x="236" y="86"/>
                  <a:pt x="238" y="92"/>
                  <a:pt x="246" y="97"/>
                </a:cubicBezTo>
                <a:cubicBezTo>
                  <a:pt x="243" y="97"/>
                  <a:pt x="240" y="97"/>
                  <a:pt x="238" y="97"/>
                </a:cubicBezTo>
                <a:cubicBezTo>
                  <a:pt x="231" y="97"/>
                  <a:pt x="230" y="95"/>
                  <a:pt x="231" y="89"/>
                </a:cubicBezTo>
                <a:cubicBezTo>
                  <a:pt x="232" y="86"/>
                  <a:pt x="228" y="83"/>
                  <a:pt x="222" y="83"/>
                </a:cubicBezTo>
                <a:cubicBezTo>
                  <a:pt x="221" y="83"/>
                  <a:pt x="220" y="83"/>
                  <a:pt x="218" y="83"/>
                </a:cubicBezTo>
                <a:cubicBezTo>
                  <a:pt x="215" y="84"/>
                  <a:pt x="213" y="86"/>
                  <a:pt x="210" y="86"/>
                </a:cubicBezTo>
                <a:cubicBezTo>
                  <a:pt x="206" y="87"/>
                  <a:pt x="202" y="90"/>
                  <a:pt x="198" y="90"/>
                </a:cubicBezTo>
                <a:cubicBezTo>
                  <a:pt x="193" y="93"/>
                  <a:pt x="193" y="93"/>
                  <a:pt x="193" y="93"/>
                </a:cubicBezTo>
                <a:cubicBezTo>
                  <a:pt x="193" y="93"/>
                  <a:pt x="194" y="93"/>
                  <a:pt x="195" y="93"/>
                </a:cubicBezTo>
                <a:cubicBezTo>
                  <a:pt x="201" y="93"/>
                  <a:pt x="206" y="91"/>
                  <a:pt x="212" y="89"/>
                </a:cubicBezTo>
                <a:cubicBezTo>
                  <a:pt x="215" y="88"/>
                  <a:pt x="218" y="87"/>
                  <a:pt x="221" y="86"/>
                </a:cubicBezTo>
                <a:cubicBezTo>
                  <a:pt x="222" y="86"/>
                  <a:pt x="223" y="85"/>
                  <a:pt x="223" y="85"/>
                </a:cubicBezTo>
                <a:cubicBezTo>
                  <a:pt x="224" y="85"/>
                  <a:pt x="226" y="86"/>
                  <a:pt x="226" y="86"/>
                </a:cubicBezTo>
                <a:cubicBezTo>
                  <a:pt x="228" y="87"/>
                  <a:pt x="227" y="88"/>
                  <a:pt x="226" y="89"/>
                </a:cubicBezTo>
                <a:cubicBezTo>
                  <a:pt x="226" y="90"/>
                  <a:pt x="225" y="90"/>
                  <a:pt x="224" y="91"/>
                </a:cubicBezTo>
                <a:cubicBezTo>
                  <a:pt x="219" y="95"/>
                  <a:pt x="219" y="95"/>
                  <a:pt x="226" y="98"/>
                </a:cubicBezTo>
                <a:cubicBezTo>
                  <a:pt x="228" y="99"/>
                  <a:pt x="230" y="100"/>
                  <a:pt x="233" y="100"/>
                </a:cubicBezTo>
                <a:cubicBezTo>
                  <a:pt x="236" y="101"/>
                  <a:pt x="238" y="101"/>
                  <a:pt x="241" y="101"/>
                </a:cubicBezTo>
                <a:cubicBezTo>
                  <a:pt x="246" y="101"/>
                  <a:pt x="250" y="100"/>
                  <a:pt x="254" y="98"/>
                </a:cubicBezTo>
                <a:cubicBezTo>
                  <a:pt x="258" y="96"/>
                  <a:pt x="257" y="93"/>
                  <a:pt x="252" y="93"/>
                </a:cubicBezTo>
                <a:cubicBezTo>
                  <a:pt x="252" y="93"/>
                  <a:pt x="252" y="93"/>
                  <a:pt x="252" y="93"/>
                </a:cubicBezTo>
                <a:cubicBezTo>
                  <a:pt x="252" y="93"/>
                  <a:pt x="252" y="93"/>
                  <a:pt x="251" y="93"/>
                </a:cubicBezTo>
                <a:cubicBezTo>
                  <a:pt x="245" y="93"/>
                  <a:pt x="244" y="90"/>
                  <a:pt x="242" y="88"/>
                </a:cubicBezTo>
                <a:cubicBezTo>
                  <a:pt x="239" y="85"/>
                  <a:pt x="238" y="83"/>
                  <a:pt x="233" y="82"/>
                </a:cubicBezTo>
                <a:cubicBezTo>
                  <a:pt x="230" y="82"/>
                  <a:pt x="229" y="80"/>
                  <a:pt x="228" y="79"/>
                </a:cubicBezTo>
                <a:cubicBezTo>
                  <a:pt x="225" y="77"/>
                  <a:pt x="223" y="76"/>
                  <a:pt x="221" y="76"/>
                </a:cubicBezTo>
                <a:moveTo>
                  <a:pt x="276" y="43"/>
                </a:moveTo>
                <a:cubicBezTo>
                  <a:pt x="273" y="45"/>
                  <a:pt x="273" y="45"/>
                  <a:pt x="273" y="45"/>
                </a:cubicBezTo>
                <a:cubicBezTo>
                  <a:pt x="274" y="45"/>
                  <a:pt x="275" y="44"/>
                  <a:pt x="276" y="44"/>
                </a:cubicBezTo>
                <a:cubicBezTo>
                  <a:pt x="276" y="43"/>
                  <a:pt x="276" y="43"/>
                  <a:pt x="276" y="43"/>
                </a:cubicBezTo>
                <a:moveTo>
                  <a:pt x="126" y="10"/>
                </a:moveTo>
                <a:cubicBezTo>
                  <a:pt x="124" y="10"/>
                  <a:pt x="123" y="10"/>
                  <a:pt x="123" y="11"/>
                </a:cubicBezTo>
                <a:cubicBezTo>
                  <a:pt x="120" y="14"/>
                  <a:pt x="117" y="16"/>
                  <a:pt x="114" y="17"/>
                </a:cubicBezTo>
                <a:cubicBezTo>
                  <a:pt x="108" y="23"/>
                  <a:pt x="108" y="23"/>
                  <a:pt x="108" y="23"/>
                </a:cubicBezTo>
                <a:cubicBezTo>
                  <a:pt x="109" y="23"/>
                  <a:pt x="110" y="24"/>
                  <a:pt x="111" y="24"/>
                </a:cubicBezTo>
                <a:cubicBezTo>
                  <a:pt x="113" y="24"/>
                  <a:pt x="114" y="25"/>
                  <a:pt x="116" y="25"/>
                </a:cubicBezTo>
                <a:cubicBezTo>
                  <a:pt x="119" y="25"/>
                  <a:pt x="120" y="23"/>
                  <a:pt x="121" y="20"/>
                </a:cubicBezTo>
                <a:cubicBezTo>
                  <a:pt x="121" y="19"/>
                  <a:pt x="121" y="18"/>
                  <a:pt x="121" y="17"/>
                </a:cubicBezTo>
                <a:cubicBezTo>
                  <a:pt x="122" y="15"/>
                  <a:pt x="121" y="13"/>
                  <a:pt x="125" y="13"/>
                </a:cubicBezTo>
                <a:cubicBezTo>
                  <a:pt x="125" y="13"/>
                  <a:pt x="126" y="13"/>
                  <a:pt x="126" y="13"/>
                </a:cubicBezTo>
                <a:cubicBezTo>
                  <a:pt x="129" y="13"/>
                  <a:pt x="131" y="14"/>
                  <a:pt x="133" y="15"/>
                </a:cubicBezTo>
                <a:cubicBezTo>
                  <a:pt x="137" y="18"/>
                  <a:pt x="132" y="19"/>
                  <a:pt x="129" y="20"/>
                </a:cubicBezTo>
                <a:cubicBezTo>
                  <a:pt x="125" y="22"/>
                  <a:pt x="127" y="24"/>
                  <a:pt x="128" y="26"/>
                </a:cubicBezTo>
                <a:cubicBezTo>
                  <a:pt x="130" y="27"/>
                  <a:pt x="131" y="28"/>
                  <a:pt x="133" y="28"/>
                </a:cubicBezTo>
                <a:cubicBezTo>
                  <a:pt x="134" y="28"/>
                  <a:pt x="135" y="28"/>
                  <a:pt x="137" y="27"/>
                </a:cubicBezTo>
                <a:cubicBezTo>
                  <a:pt x="140" y="26"/>
                  <a:pt x="143" y="26"/>
                  <a:pt x="146" y="25"/>
                </a:cubicBezTo>
                <a:cubicBezTo>
                  <a:pt x="149" y="23"/>
                  <a:pt x="151" y="23"/>
                  <a:pt x="154" y="23"/>
                </a:cubicBezTo>
                <a:cubicBezTo>
                  <a:pt x="156" y="23"/>
                  <a:pt x="157" y="23"/>
                  <a:pt x="158" y="23"/>
                </a:cubicBezTo>
                <a:cubicBezTo>
                  <a:pt x="160" y="23"/>
                  <a:pt x="162" y="23"/>
                  <a:pt x="163" y="23"/>
                </a:cubicBezTo>
                <a:cubicBezTo>
                  <a:pt x="167" y="23"/>
                  <a:pt x="170" y="22"/>
                  <a:pt x="172" y="19"/>
                </a:cubicBezTo>
                <a:cubicBezTo>
                  <a:pt x="174" y="17"/>
                  <a:pt x="176" y="17"/>
                  <a:pt x="179" y="17"/>
                </a:cubicBezTo>
                <a:cubicBezTo>
                  <a:pt x="180" y="17"/>
                  <a:pt x="182" y="17"/>
                  <a:pt x="184" y="17"/>
                </a:cubicBezTo>
                <a:cubicBezTo>
                  <a:pt x="186" y="18"/>
                  <a:pt x="187" y="18"/>
                  <a:pt x="187" y="19"/>
                </a:cubicBezTo>
                <a:cubicBezTo>
                  <a:pt x="190" y="17"/>
                  <a:pt x="190" y="17"/>
                  <a:pt x="190" y="17"/>
                </a:cubicBezTo>
                <a:cubicBezTo>
                  <a:pt x="189" y="16"/>
                  <a:pt x="188" y="16"/>
                  <a:pt x="187" y="15"/>
                </a:cubicBezTo>
                <a:cubicBezTo>
                  <a:pt x="185" y="14"/>
                  <a:pt x="182" y="14"/>
                  <a:pt x="180" y="14"/>
                </a:cubicBezTo>
                <a:cubicBezTo>
                  <a:pt x="177" y="14"/>
                  <a:pt x="174" y="15"/>
                  <a:pt x="173" y="16"/>
                </a:cubicBezTo>
                <a:cubicBezTo>
                  <a:pt x="163" y="22"/>
                  <a:pt x="147" y="18"/>
                  <a:pt x="138" y="24"/>
                </a:cubicBezTo>
                <a:cubicBezTo>
                  <a:pt x="136" y="21"/>
                  <a:pt x="139" y="19"/>
                  <a:pt x="138" y="17"/>
                </a:cubicBezTo>
                <a:cubicBezTo>
                  <a:pt x="138" y="13"/>
                  <a:pt x="130" y="10"/>
                  <a:pt x="126" y="10"/>
                </a:cubicBezTo>
                <a:moveTo>
                  <a:pt x="45" y="0"/>
                </a:moveTo>
                <a:cubicBezTo>
                  <a:pt x="37" y="0"/>
                  <a:pt x="37" y="0"/>
                  <a:pt x="37" y="0"/>
                </a:cubicBezTo>
                <a:cubicBezTo>
                  <a:pt x="38" y="3"/>
                  <a:pt x="38" y="7"/>
                  <a:pt x="41" y="10"/>
                </a:cubicBezTo>
                <a:cubicBezTo>
                  <a:pt x="42" y="12"/>
                  <a:pt x="47" y="14"/>
                  <a:pt x="41" y="15"/>
                </a:cubicBezTo>
                <a:cubicBezTo>
                  <a:pt x="40" y="16"/>
                  <a:pt x="39" y="16"/>
                  <a:pt x="38" y="16"/>
                </a:cubicBezTo>
                <a:cubicBezTo>
                  <a:pt x="35" y="16"/>
                  <a:pt x="33" y="14"/>
                  <a:pt x="31" y="12"/>
                </a:cubicBezTo>
                <a:cubicBezTo>
                  <a:pt x="31" y="12"/>
                  <a:pt x="30" y="11"/>
                  <a:pt x="29" y="11"/>
                </a:cubicBezTo>
                <a:cubicBezTo>
                  <a:pt x="28" y="10"/>
                  <a:pt x="27" y="9"/>
                  <a:pt x="26" y="9"/>
                </a:cubicBezTo>
                <a:cubicBezTo>
                  <a:pt x="25" y="9"/>
                  <a:pt x="24" y="10"/>
                  <a:pt x="24" y="10"/>
                </a:cubicBezTo>
                <a:cubicBezTo>
                  <a:pt x="19" y="13"/>
                  <a:pt x="13" y="13"/>
                  <a:pt x="8" y="14"/>
                </a:cubicBezTo>
                <a:cubicBezTo>
                  <a:pt x="1" y="16"/>
                  <a:pt x="0" y="18"/>
                  <a:pt x="3" y="22"/>
                </a:cubicBezTo>
                <a:cubicBezTo>
                  <a:pt x="4" y="23"/>
                  <a:pt x="6" y="25"/>
                  <a:pt x="7" y="26"/>
                </a:cubicBezTo>
                <a:cubicBezTo>
                  <a:pt x="8" y="28"/>
                  <a:pt x="9" y="30"/>
                  <a:pt x="13" y="30"/>
                </a:cubicBezTo>
                <a:cubicBezTo>
                  <a:pt x="13" y="30"/>
                  <a:pt x="14" y="30"/>
                  <a:pt x="15" y="30"/>
                </a:cubicBezTo>
                <a:cubicBezTo>
                  <a:pt x="16" y="29"/>
                  <a:pt x="17" y="29"/>
                  <a:pt x="18" y="29"/>
                </a:cubicBezTo>
                <a:cubicBezTo>
                  <a:pt x="20" y="29"/>
                  <a:pt x="23" y="30"/>
                  <a:pt x="25" y="31"/>
                </a:cubicBezTo>
                <a:cubicBezTo>
                  <a:pt x="28" y="31"/>
                  <a:pt x="30" y="32"/>
                  <a:pt x="32" y="32"/>
                </a:cubicBezTo>
                <a:cubicBezTo>
                  <a:pt x="34" y="28"/>
                  <a:pt x="34" y="28"/>
                  <a:pt x="34" y="28"/>
                </a:cubicBezTo>
                <a:cubicBezTo>
                  <a:pt x="28" y="28"/>
                  <a:pt x="23" y="27"/>
                  <a:pt x="17" y="26"/>
                </a:cubicBezTo>
                <a:cubicBezTo>
                  <a:pt x="10" y="25"/>
                  <a:pt x="6" y="20"/>
                  <a:pt x="11" y="18"/>
                </a:cubicBezTo>
                <a:cubicBezTo>
                  <a:pt x="15" y="16"/>
                  <a:pt x="18" y="15"/>
                  <a:pt x="23" y="15"/>
                </a:cubicBezTo>
                <a:cubicBezTo>
                  <a:pt x="25" y="15"/>
                  <a:pt x="27" y="15"/>
                  <a:pt x="30" y="17"/>
                </a:cubicBezTo>
                <a:cubicBezTo>
                  <a:pt x="32" y="18"/>
                  <a:pt x="35" y="19"/>
                  <a:pt x="38" y="19"/>
                </a:cubicBezTo>
                <a:cubicBezTo>
                  <a:pt x="39" y="19"/>
                  <a:pt x="40" y="18"/>
                  <a:pt x="41" y="18"/>
                </a:cubicBezTo>
                <a:cubicBezTo>
                  <a:pt x="47" y="10"/>
                  <a:pt x="47" y="10"/>
                  <a:pt x="47" y="10"/>
                </a:cubicBezTo>
                <a:cubicBezTo>
                  <a:pt x="47" y="10"/>
                  <a:pt x="46" y="10"/>
                  <a:pt x="46" y="9"/>
                </a:cubicBezTo>
                <a:cubicBezTo>
                  <a:pt x="44" y="6"/>
                  <a:pt x="43" y="3"/>
                  <a:pt x="45"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0" name="Freeform 86"/>
          <p:cNvSpPr>
            <a:spLocks noEditPoints="1"/>
          </p:cNvSpPr>
          <p:nvPr/>
        </p:nvSpPr>
        <p:spPr bwMode="auto">
          <a:xfrm>
            <a:off x="10837863" y="239713"/>
            <a:ext cx="1354138" cy="1074738"/>
          </a:xfrm>
          <a:custGeom>
            <a:avLst/>
            <a:gdLst>
              <a:gd name="T0" fmla="*/ 93 w 96"/>
              <a:gd name="T1" fmla="*/ 22 h 76"/>
              <a:gd name="T2" fmla="*/ 74 w 96"/>
              <a:gd name="T3" fmla="*/ 27 h 76"/>
              <a:gd name="T4" fmla="*/ 53 w 96"/>
              <a:gd name="T5" fmla="*/ 36 h 76"/>
              <a:gd name="T6" fmla="*/ 42 w 96"/>
              <a:gd name="T7" fmla="*/ 40 h 76"/>
              <a:gd name="T8" fmla="*/ 26 w 96"/>
              <a:gd name="T9" fmla="*/ 46 h 76"/>
              <a:gd name="T10" fmla="*/ 22 w 96"/>
              <a:gd name="T11" fmla="*/ 55 h 76"/>
              <a:gd name="T12" fmla="*/ 19 w 96"/>
              <a:gd name="T13" fmla="*/ 59 h 76"/>
              <a:gd name="T14" fmla="*/ 27 w 96"/>
              <a:gd name="T15" fmla="*/ 68 h 76"/>
              <a:gd name="T16" fmla="*/ 34 w 96"/>
              <a:gd name="T17" fmla="*/ 61 h 76"/>
              <a:gd name="T18" fmla="*/ 26 w 96"/>
              <a:gd name="T19" fmla="*/ 65 h 76"/>
              <a:gd name="T20" fmla="*/ 23 w 96"/>
              <a:gd name="T21" fmla="*/ 62 h 76"/>
              <a:gd name="T22" fmla="*/ 35 w 96"/>
              <a:gd name="T23" fmla="*/ 44 h 76"/>
              <a:gd name="T24" fmla="*/ 38 w 96"/>
              <a:gd name="T25" fmla="*/ 44 h 76"/>
              <a:gd name="T26" fmla="*/ 49 w 96"/>
              <a:gd name="T27" fmla="*/ 41 h 76"/>
              <a:gd name="T28" fmla="*/ 58 w 96"/>
              <a:gd name="T29" fmla="*/ 42 h 76"/>
              <a:gd name="T30" fmla="*/ 67 w 96"/>
              <a:gd name="T31" fmla="*/ 30 h 76"/>
              <a:gd name="T32" fmla="*/ 74 w 96"/>
              <a:gd name="T33" fmla="*/ 31 h 76"/>
              <a:gd name="T34" fmla="*/ 93 w 96"/>
              <a:gd name="T35" fmla="*/ 28 h 76"/>
              <a:gd name="T36" fmla="*/ 96 w 96"/>
              <a:gd name="T37" fmla="*/ 20 h 76"/>
              <a:gd name="T38" fmla="*/ 7 w 96"/>
              <a:gd name="T39" fmla="*/ 2 h 76"/>
              <a:gd name="T40" fmla="*/ 0 w 96"/>
              <a:gd name="T41" fmla="*/ 24 h 76"/>
              <a:gd name="T42" fmla="*/ 9 w 96"/>
              <a:gd name="T43" fmla="*/ 27 h 76"/>
              <a:gd name="T44" fmla="*/ 20 w 96"/>
              <a:gd name="T45" fmla="*/ 27 h 76"/>
              <a:gd name="T46" fmla="*/ 16 w 96"/>
              <a:gd name="T47" fmla="*/ 34 h 76"/>
              <a:gd name="T48" fmla="*/ 17 w 96"/>
              <a:gd name="T49" fmla="*/ 39 h 76"/>
              <a:gd name="T50" fmla="*/ 21 w 96"/>
              <a:gd name="T51" fmla="*/ 50 h 76"/>
              <a:gd name="T52" fmla="*/ 10 w 96"/>
              <a:gd name="T53" fmla="*/ 76 h 76"/>
              <a:gd name="T54" fmla="*/ 18 w 96"/>
              <a:gd name="T55" fmla="*/ 73 h 76"/>
              <a:gd name="T56" fmla="*/ 13 w 96"/>
              <a:gd name="T57" fmla="*/ 72 h 76"/>
              <a:gd name="T58" fmla="*/ 19 w 96"/>
              <a:gd name="T59" fmla="*/ 59 h 76"/>
              <a:gd name="T60" fmla="*/ 21 w 96"/>
              <a:gd name="T61" fmla="*/ 56 h 76"/>
              <a:gd name="T62" fmla="*/ 26 w 96"/>
              <a:gd name="T63" fmla="*/ 46 h 76"/>
              <a:gd name="T64" fmla="*/ 25 w 96"/>
              <a:gd name="T65" fmla="*/ 34 h 76"/>
              <a:gd name="T66" fmla="*/ 6 w 96"/>
              <a:gd name="T67" fmla="*/ 18 h 76"/>
              <a:gd name="T68" fmla="*/ 10 w 96"/>
              <a:gd name="T6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6">
                <a:moveTo>
                  <a:pt x="96" y="20"/>
                </a:moveTo>
                <a:cubicBezTo>
                  <a:pt x="95" y="20"/>
                  <a:pt x="94" y="21"/>
                  <a:pt x="93" y="22"/>
                </a:cubicBezTo>
                <a:cubicBezTo>
                  <a:pt x="89" y="26"/>
                  <a:pt x="82" y="27"/>
                  <a:pt x="75" y="27"/>
                </a:cubicBezTo>
                <a:cubicBezTo>
                  <a:pt x="75" y="27"/>
                  <a:pt x="74" y="27"/>
                  <a:pt x="74" y="27"/>
                </a:cubicBezTo>
                <a:cubicBezTo>
                  <a:pt x="73" y="27"/>
                  <a:pt x="73" y="27"/>
                  <a:pt x="73" y="27"/>
                </a:cubicBezTo>
                <a:cubicBezTo>
                  <a:pt x="62" y="27"/>
                  <a:pt x="56" y="30"/>
                  <a:pt x="53" y="36"/>
                </a:cubicBezTo>
                <a:cubicBezTo>
                  <a:pt x="52" y="37"/>
                  <a:pt x="51" y="38"/>
                  <a:pt x="49" y="38"/>
                </a:cubicBezTo>
                <a:cubicBezTo>
                  <a:pt x="46" y="39"/>
                  <a:pt x="44" y="39"/>
                  <a:pt x="42" y="40"/>
                </a:cubicBezTo>
                <a:cubicBezTo>
                  <a:pt x="41" y="40"/>
                  <a:pt x="41" y="40"/>
                  <a:pt x="41" y="40"/>
                </a:cubicBezTo>
                <a:cubicBezTo>
                  <a:pt x="35" y="41"/>
                  <a:pt x="30" y="43"/>
                  <a:pt x="26" y="46"/>
                </a:cubicBezTo>
                <a:cubicBezTo>
                  <a:pt x="26" y="49"/>
                  <a:pt x="24" y="52"/>
                  <a:pt x="23" y="54"/>
                </a:cubicBezTo>
                <a:cubicBezTo>
                  <a:pt x="22" y="55"/>
                  <a:pt x="22" y="55"/>
                  <a:pt x="22" y="55"/>
                </a:cubicBezTo>
                <a:cubicBezTo>
                  <a:pt x="22" y="55"/>
                  <a:pt x="22" y="56"/>
                  <a:pt x="21" y="56"/>
                </a:cubicBezTo>
                <a:cubicBezTo>
                  <a:pt x="20" y="57"/>
                  <a:pt x="20" y="58"/>
                  <a:pt x="19" y="59"/>
                </a:cubicBezTo>
                <a:cubicBezTo>
                  <a:pt x="17" y="61"/>
                  <a:pt x="17" y="64"/>
                  <a:pt x="21" y="66"/>
                </a:cubicBezTo>
                <a:cubicBezTo>
                  <a:pt x="23" y="67"/>
                  <a:pt x="25" y="68"/>
                  <a:pt x="27" y="68"/>
                </a:cubicBezTo>
                <a:cubicBezTo>
                  <a:pt x="41" y="59"/>
                  <a:pt x="41" y="59"/>
                  <a:pt x="41" y="59"/>
                </a:cubicBezTo>
                <a:cubicBezTo>
                  <a:pt x="39" y="59"/>
                  <a:pt x="36" y="60"/>
                  <a:pt x="34" y="61"/>
                </a:cubicBezTo>
                <a:cubicBezTo>
                  <a:pt x="32" y="62"/>
                  <a:pt x="31" y="63"/>
                  <a:pt x="29" y="64"/>
                </a:cubicBezTo>
                <a:cubicBezTo>
                  <a:pt x="28" y="65"/>
                  <a:pt x="27" y="65"/>
                  <a:pt x="26" y="65"/>
                </a:cubicBezTo>
                <a:cubicBezTo>
                  <a:pt x="25" y="65"/>
                  <a:pt x="25" y="65"/>
                  <a:pt x="24" y="65"/>
                </a:cubicBezTo>
                <a:cubicBezTo>
                  <a:pt x="22" y="64"/>
                  <a:pt x="22" y="63"/>
                  <a:pt x="23" y="62"/>
                </a:cubicBezTo>
                <a:cubicBezTo>
                  <a:pt x="26" y="57"/>
                  <a:pt x="28" y="52"/>
                  <a:pt x="29" y="47"/>
                </a:cubicBezTo>
                <a:cubicBezTo>
                  <a:pt x="30" y="45"/>
                  <a:pt x="31" y="44"/>
                  <a:pt x="35" y="44"/>
                </a:cubicBezTo>
                <a:cubicBezTo>
                  <a:pt x="36" y="44"/>
                  <a:pt x="36" y="44"/>
                  <a:pt x="37" y="44"/>
                </a:cubicBezTo>
                <a:cubicBezTo>
                  <a:pt x="37" y="44"/>
                  <a:pt x="38" y="44"/>
                  <a:pt x="38" y="44"/>
                </a:cubicBezTo>
                <a:cubicBezTo>
                  <a:pt x="41" y="44"/>
                  <a:pt x="42" y="43"/>
                  <a:pt x="44" y="42"/>
                </a:cubicBezTo>
                <a:cubicBezTo>
                  <a:pt x="46" y="42"/>
                  <a:pt x="48" y="41"/>
                  <a:pt x="49" y="41"/>
                </a:cubicBezTo>
                <a:cubicBezTo>
                  <a:pt x="51" y="41"/>
                  <a:pt x="52" y="41"/>
                  <a:pt x="54" y="42"/>
                </a:cubicBezTo>
                <a:cubicBezTo>
                  <a:pt x="55" y="42"/>
                  <a:pt x="57" y="42"/>
                  <a:pt x="58" y="42"/>
                </a:cubicBezTo>
                <a:cubicBezTo>
                  <a:pt x="61" y="42"/>
                  <a:pt x="61" y="41"/>
                  <a:pt x="60" y="38"/>
                </a:cubicBezTo>
                <a:cubicBezTo>
                  <a:pt x="58" y="33"/>
                  <a:pt x="60" y="30"/>
                  <a:pt x="67" y="30"/>
                </a:cubicBezTo>
                <a:cubicBezTo>
                  <a:pt x="68" y="30"/>
                  <a:pt x="69" y="30"/>
                  <a:pt x="70" y="31"/>
                </a:cubicBezTo>
                <a:cubicBezTo>
                  <a:pt x="71" y="31"/>
                  <a:pt x="72" y="31"/>
                  <a:pt x="74" y="31"/>
                </a:cubicBezTo>
                <a:cubicBezTo>
                  <a:pt x="80" y="31"/>
                  <a:pt x="85" y="29"/>
                  <a:pt x="92" y="28"/>
                </a:cubicBezTo>
                <a:cubicBezTo>
                  <a:pt x="92" y="28"/>
                  <a:pt x="92" y="28"/>
                  <a:pt x="93" y="28"/>
                </a:cubicBezTo>
                <a:cubicBezTo>
                  <a:pt x="96" y="26"/>
                  <a:pt x="96" y="26"/>
                  <a:pt x="96" y="26"/>
                </a:cubicBezTo>
                <a:cubicBezTo>
                  <a:pt x="96" y="20"/>
                  <a:pt x="96" y="20"/>
                  <a:pt x="96" y="20"/>
                </a:cubicBezTo>
                <a:moveTo>
                  <a:pt x="10" y="0"/>
                </a:moveTo>
                <a:cubicBezTo>
                  <a:pt x="7" y="2"/>
                  <a:pt x="7" y="2"/>
                  <a:pt x="7" y="2"/>
                </a:cubicBezTo>
                <a:cubicBezTo>
                  <a:pt x="8" y="3"/>
                  <a:pt x="7" y="5"/>
                  <a:pt x="5" y="7"/>
                </a:cubicBezTo>
                <a:cubicBezTo>
                  <a:pt x="0" y="12"/>
                  <a:pt x="1" y="18"/>
                  <a:pt x="0" y="24"/>
                </a:cubicBezTo>
                <a:cubicBezTo>
                  <a:pt x="0" y="26"/>
                  <a:pt x="2" y="28"/>
                  <a:pt x="5" y="28"/>
                </a:cubicBezTo>
                <a:cubicBezTo>
                  <a:pt x="6" y="28"/>
                  <a:pt x="7" y="28"/>
                  <a:pt x="9" y="27"/>
                </a:cubicBezTo>
                <a:cubicBezTo>
                  <a:pt x="11" y="27"/>
                  <a:pt x="14" y="26"/>
                  <a:pt x="16" y="26"/>
                </a:cubicBezTo>
                <a:cubicBezTo>
                  <a:pt x="17" y="26"/>
                  <a:pt x="18" y="26"/>
                  <a:pt x="20" y="27"/>
                </a:cubicBezTo>
                <a:cubicBezTo>
                  <a:pt x="24" y="28"/>
                  <a:pt x="25" y="29"/>
                  <a:pt x="22" y="31"/>
                </a:cubicBezTo>
                <a:cubicBezTo>
                  <a:pt x="20" y="33"/>
                  <a:pt x="18" y="33"/>
                  <a:pt x="16" y="34"/>
                </a:cubicBezTo>
                <a:cubicBezTo>
                  <a:pt x="14" y="35"/>
                  <a:pt x="11" y="36"/>
                  <a:pt x="11" y="38"/>
                </a:cubicBezTo>
                <a:cubicBezTo>
                  <a:pt x="12" y="39"/>
                  <a:pt x="15" y="39"/>
                  <a:pt x="17" y="39"/>
                </a:cubicBezTo>
                <a:cubicBezTo>
                  <a:pt x="19" y="39"/>
                  <a:pt x="22" y="40"/>
                  <a:pt x="21" y="41"/>
                </a:cubicBezTo>
                <a:cubicBezTo>
                  <a:pt x="21" y="44"/>
                  <a:pt x="24" y="48"/>
                  <a:pt x="21" y="50"/>
                </a:cubicBezTo>
                <a:cubicBezTo>
                  <a:pt x="15" y="56"/>
                  <a:pt x="10" y="63"/>
                  <a:pt x="5" y="69"/>
                </a:cubicBezTo>
                <a:cubicBezTo>
                  <a:pt x="1" y="73"/>
                  <a:pt x="2" y="74"/>
                  <a:pt x="10" y="76"/>
                </a:cubicBezTo>
                <a:cubicBezTo>
                  <a:pt x="11" y="76"/>
                  <a:pt x="12" y="76"/>
                  <a:pt x="13" y="76"/>
                </a:cubicBezTo>
                <a:cubicBezTo>
                  <a:pt x="18" y="73"/>
                  <a:pt x="18" y="73"/>
                  <a:pt x="18" y="73"/>
                </a:cubicBezTo>
                <a:cubicBezTo>
                  <a:pt x="18" y="73"/>
                  <a:pt x="18" y="73"/>
                  <a:pt x="17" y="73"/>
                </a:cubicBezTo>
                <a:cubicBezTo>
                  <a:pt x="16" y="73"/>
                  <a:pt x="15" y="73"/>
                  <a:pt x="13" y="72"/>
                </a:cubicBezTo>
                <a:cubicBezTo>
                  <a:pt x="8" y="69"/>
                  <a:pt x="14" y="66"/>
                  <a:pt x="16" y="63"/>
                </a:cubicBezTo>
                <a:cubicBezTo>
                  <a:pt x="17" y="61"/>
                  <a:pt x="18" y="60"/>
                  <a:pt x="19" y="59"/>
                </a:cubicBezTo>
                <a:cubicBezTo>
                  <a:pt x="19" y="58"/>
                  <a:pt x="20" y="58"/>
                  <a:pt x="20" y="57"/>
                </a:cubicBezTo>
                <a:cubicBezTo>
                  <a:pt x="20" y="57"/>
                  <a:pt x="21" y="56"/>
                  <a:pt x="21" y="56"/>
                </a:cubicBezTo>
                <a:cubicBezTo>
                  <a:pt x="22" y="55"/>
                  <a:pt x="22" y="55"/>
                  <a:pt x="23" y="54"/>
                </a:cubicBezTo>
                <a:cubicBezTo>
                  <a:pt x="23" y="51"/>
                  <a:pt x="24" y="48"/>
                  <a:pt x="26" y="46"/>
                </a:cubicBezTo>
                <a:cubicBezTo>
                  <a:pt x="27" y="43"/>
                  <a:pt x="26" y="40"/>
                  <a:pt x="24" y="37"/>
                </a:cubicBezTo>
                <a:cubicBezTo>
                  <a:pt x="23" y="36"/>
                  <a:pt x="24" y="35"/>
                  <a:pt x="25" y="34"/>
                </a:cubicBezTo>
                <a:cubicBezTo>
                  <a:pt x="30" y="27"/>
                  <a:pt x="28" y="24"/>
                  <a:pt x="14" y="24"/>
                </a:cubicBezTo>
                <a:cubicBezTo>
                  <a:pt x="8" y="23"/>
                  <a:pt x="7" y="21"/>
                  <a:pt x="6" y="18"/>
                </a:cubicBezTo>
                <a:cubicBezTo>
                  <a:pt x="5" y="14"/>
                  <a:pt x="8" y="11"/>
                  <a:pt x="10" y="8"/>
                </a:cubicBezTo>
                <a:cubicBezTo>
                  <a:pt x="11" y="5"/>
                  <a:pt x="12" y="2"/>
                  <a:pt x="10"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1" name="Freeform 87"/>
          <p:cNvSpPr>
            <a:spLocks noEditPoints="1"/>
          </p:cNvSpPr>
          <p:nvPr/>
        </p:nvSpPr>
        <p:spPr bwMode="auto">
          <a:xfrm>
            <a:off x="8748713" y="141288"/>
            <a:ext cx="1157288" cy="325438"/>
          </a:xfrm>
          <a:custGeom>
            <a:avLst/>
            <a:gdLst>
              <a:gd name="T0" fmla="*/ 82 w 82"/>
              <a:gd name="T1" fmla="*/ 7 h 23"/>
              <a:gd name="T2" fmla="*/ 60 w 82"/>
              <a:gd name="T3" fmla="*/ 11 h 23"/>
              <a:gd name="T4" fmla="*/ 37 w 82"/>
              <a:gd name="T5" fmla="*/ 15 h 23"/>
              <a:gd name="T6" fmla="*/ 22 w 82"/>
              <a:gd name="T7" fmla="*/ 16 h 23"/>
              <a:gd name="T8" fmla="*/ 7 w 82"/>
              <a:gd name="T9" fmla="*/ 19 h 23"/>
              <a:gd name="T10" fmla="*/ 2 w 82"/>
              <a:gd name="T11" fmla="*/ 18 h 23"/>
              <a:gd name="T12" fmla="*/ 0 w 82"/>
              <a:gd name="T13" fmla="*/ 22 h 23"/>
              <a:gd name="T14" fmla="*/ 7 w 82"/>
              <a:gd name="T15" fmla="*/ 23 h 23"/>
              <a:gd name="T16" fmla="*/ 17 w 82"/>
              <a:gd name="T17" fmla="*/ 21 h 23"/>
              <a:gd name="T18" fmla="*/ 37 w 82"/>
              <a:gd name="T19" fmla="*/ 17 h 23"/>
              <a:gd name="T20" fmla="*/ 45 w 82"/>
              <a:gd name="T21" fmla="*/ 18 h 23"/>
              <a:gd name="T22" fmla="*/ 49 w 82"/>
              <a:gd name="T23" fmla="*/ 18 h 23"/>
              <a:gd name="T24" fmla="*/ 60 w 82"/>
              <a:gd name="T25" fmla="*/ 14 h 23"/>
              <a:gd name="T26" fmla="*/ 67 w 82"/>
              <a:gd name="T27" fmla="*/ 12 h 23"/>
              <a:gd name="T28" fmla="*/ 72 w 82"/>
              <a:gd name="T29" fmla="*/ 12 h 23"/>
              <a:gd name="T30" fmla="*/ 76 w 82"/>
              <a:gd name="T31" fmla="*/ 13 h 23"/>
              <a:gd name="T32" fmla="*/ 82 w 82"/>
              <a:gd name="T33" fmla="*/ 7 h 23"/>
              <a:gd name="T34" fmla="*/ 15 w 82"/>
              <a:gd name="T35" fmla="*/ 0 h 23"/>
              <a:gd name="T36" fmla="*/ 9 w 82"/>
              <a:gd name="T37" fmla="*/ 8 h 23"/>
              <a:gd name="T38" fmla="*/ 13 w 82"/>
              <a:gd name="T39" fmla="*/ 7 h 23"/>
              <a:gd name="T40" fmla="*/ 15 w 82"/>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23">
                <a:moveTo>
                  <a:pt x="82" y="7"/>
                </a:moveTo>
                <a:cubicBezTo>
                  <a:pt x="75" y="9"/>
                  <a:pt x="67" y="9"/>
                  <a:pt x="60" y="11"/>
                </a:cubicBezTo>
                <a:cubicBezTo>
                  <a:pt x="52" y="12"/>
                  <a:pt x="45" y="14"/>
                  <a:pt x="37" y="15"/>
                </a:cubicBezTo>
                <a:cubicBezTo>
                  <a:pt x="32" y="15"/>
                  <a:pt x="26" y="14"/>
                  <a:pt x="22" y="16"/>
                </a:cubicBezTo>
                <a:cubicBezTo>
                  <a:pt x="17" y="18"/>
                  <a:pt x="12" y="19"/>
                  <a:pt x="7" y="19"/>
                </a:cubicBezTo>
                <a:cubicBezTo>
                  <a:pt x="5" y="19"/>
                  <a:pt x="4" y="19"/>
                  <a:pt x="2" y="18"/>
                </a:cubicBezTo>
                <a:cubicBezTo>
                  <a:pt x="0" y="22"/>
                  <a:pt x="0" y="22"/>
                  <a:pt x="0" y="22"/>
                </a:cubicBezTo>
                <a:cubicBezTo>
                  <a:pt x="2" y="22"/>
                  <a:pt x="4" y="23"/>
                  <a:pt x="7" y="23"/>
                </a:cubicBezTo>
                <a:cubicBezTo>
                  <a:pt x="10" y="23"/>
                  <a:pt x="14" y="22"/>
                  <a:pt x="17" y="21"/>
                </a:cubicBezTo>
                <a:cubicBezTo>
                  <a:pt x="23" y="18"/>
                  <a:pt x="30" y="17"/>
                  <a:pt x="37" y="17"/>
                </a:cubicBezTo>
                <a:cubicBezTo>
                  <a:pt x="40" y="17"/>
                  <a:pt x="43" y="17"/>
                  <a:pt x="45" y="18"/>
                </a:cubicBezTo>
                <a:cubicBezTo>
                  <a:pt x="47" y="18"/>
                  <a:pt x="48" y="18"/>
                  <a:pt x="49" y="18"/>
                </a:cubicBezTo>
                <a:cubicBezTo>
                  <a:pt x="54" y="18"/>
                  <a:pt x="57" y="17"/>
                  <a:pt x="60" y="14"/>
                </a:cubicBezTo>
                <a:cubicBezTo>
                  <a:pt x="62" y="12"/>
                  <a:pt x="64" y="12"/>
                  <a:pt x="67" y="12"/>
                </a:cubicBezTo>
                <a:cubicBezTo>
                  <a:pt x="68" y="12"/>
                  <a:pt x="70" y="12"/>
                  <a:pt x="72" y="12"/>
                </a:cubicBezTo>
                <a:cubicBezTo>
                  <a:pt x="73" y="13"/>
                  <a:pt x="74" y="13"/>
                  <a:pt x="76" y="13"/>
                </a:cubicBezTo>
                <a:cubicBezTo>
                  <a:pt x="82" y="7"/>
                  <a:pt x="82" y="7"/>
                  <a:pt x="82" y="7"/>
                </a:cubicBezTo>
                <a:moveTo>
                  <a:pt x="15" y="0"/>
                </a:moveTo>
                <a:cubicBezTo>
                  <a:pt x="9" y="8"/>
                  <a:pt x="9" y="8"/>
                  <a:pt x="9" y="8"/>
                </a:cubicBezTo>
                <a:cubicBezTo>
                  <a:pt x="10" y="8"/>
                  <a:pt x="12" y="8"/>
                  <a:pt x="13" y="7"/>
                </a:cubicBezTo>
                <a:cubicBezTo>
                  <a:pt x="17" y="5"/>
                  <a:pt x="16" y="3"/>
                  <a:pt x="15" y="0"/>
                </a:cubicBezTo>
              </a:path>
            </a:pathLst>
          </a:custGeom>
          <a:solidFill>
            <a:srgbClr val="739C7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2" name="Freeform 88"/>
          <p:cNvSpPr/>
          <p:nvPr/>
        </p:nvSpPr>
        <p:spPr bwMode="auto">
          <a:xfrm>
            <a:off x="7732713" y="0"/>
            <a:ext cx="198438" cy="98425"/>
          </a:xfrm>
          <a:custGeom>
            <a:avLst/>
            <a:gdLst>
              <a:gd name="T0" fmla="*/ 14 w 14"/>
              <a:gd name="T1" fmla="*/ 0 h 7"/>
              <a:gd name="T2" fmla="*/ 0 w 14"/>
              <a:gd name="T3" fmla="*/ 0 h 7"/>
              <a:gd name="T4" fmla="*/ 2 w 14"/>
              <a:gd name="T5" fmla="*/ 4 h 7"/>
              <a:gd name="T6" fmla="*/ 6 w 14"/>
              <a:gd name="T7" fmla="*/ 7 h 7"/>
              <a:gd name="T8" fmla="*/ 7 w 14"/>
              <a:gd name="T9" fmla="*/ 7 h 7"/>
              <a:gd name="T10" fmla="*/ 12 w 14"/>
              <a:gd name="T11" fmla="*/ 4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cubicBezTo>
                  <a:pt x="0" y="0"/>
                  <a:pt x="0" y="0"/>
                  <a:pt x="0" y="0"/>
                </a:cubicBezTo>
                <a:cubicBezTo>
                  <a:pt x="1" y="1"/>
                  <a:pt x="1" y="2"/>
                  <a:pt x="2" y="4"/>
                </a:cubicBezTo>
                <a:cubicBezTo>
                  <a:pt x="2" y="5"/>
                  <a:pt x="3" y="7"/>
                  <a:pt x="6" y="7"/>
                </a:cubicBezTo>
                <a:cubicBezTo>
                  <a:pt x="6" y="7"/>
                  <a:pt x="7" y="7"/>
                  <a:pt x="7" y="7"/>
                </a:cubicBezTo>
                <a:cubicBezTo>
                  <a:pt x="10" y="7"/>
                  <a:pt x="11" y="5"/>
                  <a:pt x="12" y="4"/>
                </a:cubicBezTo>
                <a:cubicBezTo>
                  <a:pt x="13" y="3"/>
                  <a:pt x="14" y="1"/>
                  <a:pt x="14"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3" name="Freeform 89"/>
          <p:cNvSpPr/>
          <p:nvPr/>
        </p:nvSpPr>
        <p:spPr bwMode="auto">
          <a:xfrm>
            <a:off x="7662863" y="0"/>
            <a:ext cx="352425" cy="184150"/>
          </a:xfrm>
          <a:custGeom>
            <a:avLst/>
            <a:gdLst>
              <a:gd name="T0" fmla="*/ 25 w 25"/>
              <a:gd name="T1" fmla="*/ 0 h 13"/>
              <a:gd name="T2" fmla="*/ 19 w 25"/>
              <a:gd name="T3" fmla="*/ 0 h 13"/>
              <a:gd name="T4" fmla="*/ 17 w 25"/>
              <a:gd name="T5" fmla="*/ 4 h 13"/>
              <a:gd name="T6" fmla="*/ 12 w 25"/>
              <a:gd name="T7" fmla="*/ 7 h 13"/>
              <a:gd name="T8" fmla="*/ 11 w 25"/>
              <a:gd name="T9" fmla="*/ 7 h 13"/>
              <a:gd name="T10" fmla="*/ 7 w 25"/>
              <a:gd name="T11" fmla="*/ 4 h 13"/>
              <a:gd name="T12" fmla="*/ 5 w 25"/>
              <a:gd name="T13" fmla="*/ 0 h 13"/>
              <a:gd name="T14" fmla="*/ 0 w 25"/>
              <a:gd name="T15" fmla="*/ 0 h 13"/>
              <a:gd name="T16" fmla="*/ 1 w 25"/>
              <a:gd name="T17" fmla="*/ 3 h 13"/>
              <a:gd name="T18" fmla="*/ 7 w 25"/>
              <a:gd name="T19" fmla="*/ 11 h 13"/>
              <a:gd name="T20" fmla="*/ 12 w 25"/>
              <a:gd name="T21" fmla="*/ 13 h 13"/>
              <a:gd name="T22" fmla="*/ 17 w 25"/>
              <a:gd name="T23" fmla="*/ 11 h 13"/>
              <a:gd name="T24" fmla="*/ 25 w 25"/>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3">
                <a:moveTo>
                  <a:pt x="25" y="0"/>
                </a:moveTo>
                <a:cubicBezTo>
                  <a:pt x="19" y="0"/>
                  <a:pt x="19" y="0"/>
                  <a:pt x="19" y="0"/>
                </a:cubicBezTo>
                <a:cubicBezTo>
                  <a:pt x="19" y="1"/>
                  <a:pt x="18" y="3"/>
                  <a:pt x="17" y="4"/>
                </a:cubicBezTo>
                <a:cubicBezTo>
                  <a:pt x="16" y="5"/>
                  <a:pt x="15" y="7"/>
                  <a:pt x="12" y="7"/>
                </a:cubicBezTo>
                <a:cubicBezTo>
                  <a:pt x="12" y="7"/>
                  <a:pt x="11" y="7"/>
                  <a:pt x="11" y="7"/>
                </a:cubicBezTo>
                <a:cubicBezTo>
                  <a:pt x="8" y="7"/>
                  <a:pt x="7" y="5"/>
                  <a:pt x="7" y="4"/>
                </a:cubicBezTo>
                <a:cubicBezTo>
                  <a:pt x="6" y="2"/>
                  <a:pt x="6" y="1"/>
                  <a:pt x="5" y="0"/>
                </a:cubicBezTo>
                <a:cubicBezTo>
                  <a:pt x="0" y="0"/>
                  <a:pt x="0" y="0"/>
                  <a:pt x="0" y="0"/>
                </a:cubicBezTo>
                <a:cubicBezTo>
                  <a:pt x="1" y="1"/>
                  <a:pt x="1" y="2"/>
                  <a:pt x="1" y="3"/>
                </a:cubicBezTo>
                <a:cubicBezTo>
                  <a:pt x="0" y="7"/>
                  <a:pt x="3" y="9"/>
                  <a:pt x="7" y="11"/>
                </a:cubicBezTo>
                <a:cubicBezTo>
                  <a:pt x="9" y="13"/>
                  <a:pt x="10" y="13"/>
                  <a:pt x="12" y="13"/>
                </a:cubicBezTo>
                <a:cubicBezTo>
                  <a:pt x="14" y="13"/>
                  <a:pt x="15" y="13"/>
                  <a:pt x="17" y="11"/>
                </a:cubicBezTo>
                <a:cubicBezTo>
                  <a:pt x="21" y="7"/>
                  <a:pt x="23" y="4"/>
                  <a:pt x="25"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4" name="Freeform 90"/>
          <p:cNvSpPr>
            <a:spLocks noEditPoints="1"/>
          </p:cNvSpPr>
          <p:nvPr/>
        </p:nvSpPr>
        <p:spPr bwMode="auto">
          <a:xfrm>
            <a:off x="9074150" y="3321050"/>
            <a:ext cx="3117850" cy="1201738"/>
          </a:xfrm>
          <a:custGeom>
            <a:avLst/>
            <a:gdLst>
              <a:gd name="T0" fmla="*/ 46 w 221"/>
              <a:gd name="T1" fmla="*/ 69 h 85"/>
              <a:gd name="T2" fmla="*/ 49 w 221"/>
              <a:gd name="T3" fmla="*/ 72 h 85"/>
              <a:gd name="T4" fmla="*/ 50 w 221"/>
              <a:gd name="T5" fmla="*/ 75 h 85"/>
              <a:gd name="T6" fmla="*/ 91 w 221"/>
              <a:gd name="T7" fmla="*/ 75 h 85"/>
              <a:gd name="T8" fmla="*/ 91 w 221"/>
              <a:gd name="T9" fmla="*/ 75 h 85"/>
              <a:gd name="T10" fmla="*/ 151 w 221"/>
              <a:gd name="T11" fmla="*/ 75 h 85"/>
              <a:gd name="T12" fmla="*/ 151 w 221"/>
              <a:gd name="T13" fmla="*/ 75 h 85"/>
              <a:gd name="T14" fmla="*/ 173 w 221"/>
              <a:gd name="T15" fmla="*/ 75 h 85"/>
              <a:gd name="T16" fmla="*/ 173 w 221"/>
              <a:gd name="T17" fmla="*/ 75 h 85"/>
              <a:gd name="T18" fmla="*/ 196 w 221"/>
              <a:gd name="T19" fmla="*/ 75 h 85"/>
              <a:gd name="T20" fmla="*/ 196 w 221"/>
              <a:gd name="T21" fmla="*/ 75 h 85"/>
              <a:gd name="T22" fmla="*/ 221 w 221"/>
              <a:gd name="T23" fmla="*/ 75 h 85"/>
              <a:gd name="T24" fmla="*/ 221 w 221"/>
              <a:gd name="T25" fmla="*/ 85 h 85"/>
              <a:gd name="T26" fmla="*/ 221 w 221"/>
              <a:gd name="T27" fmla="*/ 85 h 85"/>
              <a:gd name="T28" fmla="*/ 221 w 221"/>
              <a:gd name="T29" fmla="*/ 70 h 85"/>
              <a:gd name="T30" fmla="*/ 46 w 221"/>
              <a:gd name="T31" fmla="*/ 69 h 85"/>
              <a:gd name="T32" fmla="*/ 2 w 221"/>
              <a:gd name="T33" fmla="*/ 68 h 85"/>
              <a:gd name="T34" fmla="*/ 1 w 221"/>
              <a:gd name="T35" fmla="*/ 69 h 85"/>
              <a:gd name="T36" fmla="*/ 1 w 221"/>
              <a:gd name="T37" fmla="*/ 75 h 85"/>
              <a:gd name="T38" fmla="*/ 32 w 221"/>
              <a:gd name="T39" fmla="*/ 75 h 85"/>
              <a:gd name="T40" fmla="*/ 27 w 221"/>
              <a:gd name="T41" fmla="*/ 68 h 85"/>
              <a:gd name="T42" fmla="*/ 2 w 221"/>
              <a:gd name="T43" fmla="*/ 68 h 85"/>
              <a:gd name="T44" fmla="*/ 85 w 221"/>
              <a:gd name="T45" fmla="*/ 24 h 85"/>
              <a:gd name="T46" fmla="*/ 83 w 221"/>
              <a:gd name="T47" fmla="*/ 25 h 85"/>
              <a:gd name="T48" fmla="*/ 86 w 221"/>
              <a:gd name="T49" fmla="*/ 24 h 85"/>
              <a:gd name="T50" fmla="*/ 85 w 221"/>
              <a:gd name="T51" fmla="*/ 24 h 85"/>
              <a:gd name="T52" fmla="*/ 50 w 221"/>
              <a:gd name="T53" fmla="*/ 18 h 85"/>
              <a:gd name="T54" fmla="*/ 49 w 221"/>
              <a:gd name="T55" fmla="*/ 18 h 85"/>
              <a:gd name="T56" fmla="*/ 48 w 221"/>
              <a:gd name="T57" fmla="*/ 21 h 85"/>
              <a:gd name="T58" fmla="*/ 48 w 221"/>
              <a:gd name="T59" fmla="*/ 26 h 85"/>
              <a:gd name="T60" fmla="*/ 48 w 221"/>
              <a:gd name="T61" fmla="*/ 30 h 85"/>
              <a:gd name="T62" fmla="*/ 67 w 221"/>
              <a:gd name="T63" fmla="*/ 27 h 85"/>
              <a:gd name="T64" fmla="*/ 67 w 221"/>
              <a:gd name="T65" fmla="*/ 25 h 85"/>
              <a:gd name="T66" fmla="*/ 67 w 221"/>
              <a:gd name="T67" fmla="*/ 25 h 85"/>
              <a:gd name="T68" fmla="*/ 54 w 221"/>
              <a:gd name="T69" fmla="*/ 19 h 85"/>
              <a:gd name="T70" fmla="*/ 50 w 221"/>
              <a:gd name="T71" fmla="*/ 18 h 85"/>
              <a:gd name="T72" fmla="*/ 142 w 221"/>
              <a:gd name="T73" fmla="*/ 0 h 85"/>
              <a:gd name="T74" fmla="*/ 141 w 221"/>
              <a:gd name="T75" fmla="*/ 1 h 85"/>
              <a:gd name="T76" fmla="*/ 139 w 221"/>
              <a:gd name="T77" fmla="*/ 1 h 85"/>
              <a:gd name="T78" fmla="*/ 135 w 221"/>
              <a:gd name="T79" fmla="*/ 7 h 85"/>
              <a:gd name="T80" fmla="*/ 132 w 221"/>
              <a:gd name="T81" fmla="*/ 12 h 85"/>
              <a:gd name="T82" fmla="*/ 134 w 221"/>
              <a:gd name="T83" fmla="*/ 12 h 85"/>
              <a:gd name="T84" fmla="*/ 134 w 221"/>
              <a:gd name="T85" fmla="*/ 12 h 85"/>
              <a:gd name="T86" fmla="*/ 142 w 221"/>
              <a:gd name="T87" fmla="*/ 11 h 85"/>
              <a:gd name="T88" fmla="*/ 149 w 221"/>
              <a:gd name="T89" fmla="*/ 14 h 85"/>
              <a:gd name="T90" fmla="*/ 150 w 221"/>
              <a:gd name="T91" fmla="*/ 15 h 85"/>
              <a:gd name="T92" fmla="*/ 170 w 221"/>
              <a:gd name="T93" fmla="*/ 12 h 85"/>
              <a:gd name="T94" fmla="*/ 152 w 221"/>
              <a:gd name="T95" fmla="*/ 6 h 85"/>
              <a:gd name="T96" fmla="*/ 147 w 221"/>
              <a:gd name="T97" fmla="*/ 2 h 85"/>
              <a:gd name="T98" fmla="*/ 145 w 221"/>
              <a:gd name="T99" fmla="*/ 2 h 85"/>
              <a:gd name="T100" fmla="*/ 142 w 221"/>
              <a:gd name="T10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1" h="85">
                <a:moveTo>
                  <a:pt x="46" y="69"/>
                </a:moveTo>
                <a:cubicBezTo>
                  <a:pt x="47" y="70"/>
                  <a:pt x="48" y="71"/>
                  <a:pt x="49" y="72"/>
                </a:cubicBezTo>
                <a:cubicBezTo>
                  <a:pt x="50" y="73"/>
                  <a:pt x="50" y="74"/>
                  <a:pt x="50" y="75"/>
                </a:cubicBezTo>
                <a:cubicBezTo>
                  <a:pt x="91" y="75"/>
                  <a:pt x="91" y="75"/>
                  <a:pt x="91" y="75"/>
                </a:cubicBezTo>
                <a:cubicBezTo>
                  <a:pt x="91" y="75"/>
                  <a:pt x="91" y="75"/>
                  <a:pt x="91" y="75"/>
                </a:cubicBezTo>
                <a:cubicBezTo>
                  <a:pt x="151" y="75"/>
                  <a:pt x="151" y="75"/>
                  <a:pt x="151" y="75"/>
                </a:cubicBezTo>
                <a:cubicBezTo>
                  <a:pt x="151" y="75"/>
                  <a:pt x="151" y="75"/>
                  <a:pt x="151" y="75"/>
                </a:cubicBezTo>
                <a:cubicBezTo>
                  <a:pt x="173" y="75"/>
                  <a:pt x="173" y="75"/>
                  <a:pt x="173" y="75"/>
                </a:cubicBezTo>
                <a:cubicBezTo>
                  <a:pt x="173" y="75"/>
                  <a:pt x="173" y="75"/>
                  <a:pt x="173" y="75"/>
                </a:cubicBezTo>
                <a:cubicBezTo>
                  <a:pt x="196" y="75"/>
                  <a:pt x="196" y="75"/>
                  <a:pt x="196" y="75"/>
                </a:cubicBezTo>
                <a:cubicBezTo>
                  <a:pt x="196" y="75"/>
                  <a:pt x="196" y="75"/>
                  <a:pt x="196" y="75"/>
                </a:cubicBezTo>
                <a:cubicBezTo>
                  <a:pt x="221" y="75"/>
                  <a:pt x="221" y="75"/>
                  <a:pt x="221" y="75"/>
                </a:cubicBezTo>
                <a:cubicBezTo>
                  <a:pt x="221" y="85"/>
                  <a:pt x="221" y="85"/>
                  <a:pt x="221" y="85"/>
                </a:cubicBezTo>
                <a:cubicBezTo>
                  <a:pt x="221" y="85"/>
                  <a:pt x="221" y="85"/>
                  <a:pt x="221" y="85"/>
                </a:cubicBezTo>
                <a:cubicBezTo>
                  <a:pt x="221" y="70"/>
                  <a:pt x="221" y="70"/>
                  <a:pt x="221" y="70"/>
                </a:cubicBezTo>
                <a:cubicBezTo>
                  <a:pt x="46" y="69"/>
                  <a:pt x="46" y="69"/>
                  <a:pt x="46" y="69"/>
                </a:cubicBezTo>
                <a:moveTo>
                  <a:pt x="2" y="68"/>
                </a:moveTo>
                <a:cubicBezTo>
                  <a:pt x="1" y="69"/>
                  <a:pt x="1" y="69"/>
                  <a:pt x="1" y="69"/>
                </a:cubicBezTo>
                <a:cubicBezTo>
                  <a:pt x="0" y="72"/>
                  <a:pt x="0" y="74"/>
                  <a:pt x="1" y="75"/>
                </a:cubicBezTo>
                <a:cubicBezTo>
                  <a:pt x="32" y="75"/>
                  <a:pt x="32" y="75"/>
                  <a:pt x="32" y="75"/>
                </a:cubicBezTo>
                <a:cubicBezTo>
                  <a:pt x="33" y="72"/>
                  <a:pt x="31" y="70"/>
                  <a:pt x="27" y="68"/>
                </a:cubicBezTo>
                <a:cubicBezTo>
                  <a:pt x="2" y="68"/>
                  <a:pt x="2" y="68"/>
                  <a:pt x="2" y="68"/>
                </a:cubicBezTo>
                <a:moveTo>
                  <a:pt x="85" y="24"/>
                </a:moveTo>
                <a:cubicBezTo>
                  <a:pt x="84" y="24"/>
                  <a:pt x="83" y="24"/>
                  <a:pt x="83" y="25"/>
                </a:cubicBezTo>
                <a:cubicBezTo>
                  <a:pt x="86" y="24"/>
                  <a:pt x="86" y="24"/>
                  <a:pt x="86" y="24"/>
                </a:cubicBezTo>
                <a:cubicBezTo>
                  <a:pt x="85" y="24"/>
                  <a:pt x="85" y="24"/>
                  <a:pt x="85" y="24"/>
                </a:cubicBezTo>
                <a:moveTo>
                  <a:pt x="50" y="18"/>
                </a:moveTo>
                <a:cubicBezTo>
                  <a:pt x="50" y="18"/>
                  <a:pt x="49" y="18"/>
                  <a:pt x="49" y="18"/>
                </a:cubicBezTo>
                <a:cubicBezTo>
                  <a:pt x="47" y="19"/>
                  <a:pt x="47" y="20"/>
                  <a:pt x="48" y="21"/>
                </a:cubicBezTo>
                <a:cubicBezTo>
                  <a:pt x="48" y="23"/>
                  <a:pt x="49" y="24"/>
                  <a:pt x="48" y="26"/>
                </a:cubicBezTo>
                <a:cubicBezTo>
                  <a:pt x="47" y="27"/>
                  <a:pt x="47" y="29"/>
                  <a:pt x="48" y="30"/>
                </a:cubicBezTo>
                <a:cubicBezTo>
                  <a:pt x="67" y="27"/>
                  <a:pt x="67" y="27"/>
                  <a:pt x="67" y="27"/>
                </a:cubicBezTo>
                <a:cubicBezTo>
                  <a:pt x="67" y="26"/>
                  <a:pt x="67" y="26"/>
                  <a:pt x="67" y="25"/>
                </a:cubicBezTo>
                <a:cubicBezTo>
                  <a:pt x="67" y="25"/>
                  <a:pt x="67" y="25"/>
                  <a:pt x="67" y="25"/>
                </a:cubicBezTo>
                <a:cubicBezTo>
                  <a:pt x="61" y="24"/>
                  <a:pt x="58" y="21"/>
                  <a:pt x="54" y="19"/>
                </a:cubicBezTo>
                <a:cubicBezTo>
                  <a:pt x="53" y="19"/>
                  <a:pt x="52" y="18"/>
                  <a:pt x="50" y="18"/>
                </a:cubicBezTo>
                <a:moveTo>
                  <a:pt x="142" y="0"/>
                </a:moveTo>
                <a:cubicBezTo>
                  <a:pt x="141" y="1"/>
                  <a:pt x="141" y="1"/>
                  <a:pt x="141" y="1"/>
                </a:cubicBezTo>
                <a:cubicBezTo>
                  <a:pt x="140" y="1"/>
                  <a:pt x="140" y="1"/>
                  <a:pt x="139" y="1"/>
                </a:cubicBezTo>
                <a:cubicBezTo>
                  <a:pt x="139" y="3"/>
                  <a:pt x="139" y="6"/>
                  <a:pt x="135" y="7"/>
                </a:cubicBezTo>
                <a:cubicBezTo>
                  <a:pt x="133" y="8"/>
                  <a:pt x="132" y="10"/>
                  <a:pt x="132" y="12"/>
                </a:cubicBezTo>
                <a:cubicBezTo>
                  <a:pt x="133" y="12"/>
                  <a:pt x="133" y="12"/>
                  <a:pt x="134" y="12"/>
                </a:cubicBezTo>
                <a:cubicBezTo>
                  <a:pt x="134" y="12"/>
                  <a:pt x="134" y="12"/>
                  <a:pt x="134" y="12"/>
                </a:cubicBezTo>
                <a:cubicBezTo>
                  <a:pt x="138" y="11"/>
                  <a:pt x="140" y="11"/>
                  <a:pt x="142" y="11"/>
                </a:cubicBezTo>
                <a:cubicBezTo>
                  <a:pt x="145" y="11"/>
                  <a:pt x="147" y="12"/>
                  <a:pt x="149" y="14"/>
                </a:cubicBezTo>
                <a:cubicBezTo>
                  <a:pt x="149" y="14"/>
                  <a:pt x="150" y="15"/>
                  <a:pt x="150" y="15"/>
                </a:cubicBezTo>
                <a:cubicBezTo>
                  <a:pt x="170" y="12"/>
                  <a:pt x="170" y="12"/>
                  <a:pt x="170" y="12"/>
                </a:cubicBezTo>
                <a:cubicBezTo>
                  <a:pt x="166" y="8"/>
                  <a:pt x="158" y="8"/>
                  <a:pt x="152" y="6"/>
                </a:cubicBezTo>
                <a:cubicBezTo>
                  <a:pt x="149" y="5"/>
                  <a:pt x="147" y="4"/>
                  <a:pt x="147" y="2"/>
                </a:cubicBezTo>
                <a:cubicBezTo>
                  <a:pt x="146" y="2"/>
                  <a:pt x="146" y="2"/>
                  <a:pt x="145" y="2"/>
                </a:cubicBezTo>
                <a:cubicBezTo>
                  <a:pt x="144" y="2"/>
                  <a:pt x="143" y="1"/>
                  <a:pt x="142" y="0"/>
                </a:cubicBezTo>
              </a:path>
            </a:pathLst>
          </a:custGeom>
          <a:solidFill>
            <a:srgbClr val="E4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5" name="Freeform 91"/>
          <p:cNvSpPr>
            <a:spLocks noEditPoints="1"/>
          </p:cNvSpPr>
          <p:nvPr/>
        </p:nvSpPr>
        <p:spPr bwMode="auto">
          <a:xfrm>
            <a:off x="8959850" y="3476625"/>
            <a:ext cx="3232150" cy="833438"/>
          </a:xfrm>
          <a:custGeom>
            <a:avLst/>
            <a:gdLst>
              <a:gd name="T0" fmla="*/ 6 w 229"/>
              <a:gd name="T1" fmla="*/ 37 h 59"/>
              <a:gd name="T2" fmla="*/ 6 w 229"/>
              <a:gd name="T3" fmla="*/ 47 h 59"/>
              <a:gd name="T4" fmla="*/ 3 w 229"/>
              <a:gd name="T5" fmla="*/ 52 h 59"/>
              <a:gd name="T6" fmla="*/ 10 w 229"/>
              <a:gd name="T7" fmla="*/ 57 h 59"/>
              <a:gd name="T8" fmla="*/ 33 w 229"/>
              <a:gd name="T9" fmla="*/ 56 h 59"/>
              <a:gd name="T10" fmla="*/ 25 w 229"/>
              <a:gd name="T11" fmla="*/ 38 h 59"/>
              <a:gd name="T12" fmla="*/ 217 w 229"/>
              <a:gd name="T13" fmla="*/ 0 h 59"/>
              <a:gd name="T14" fmla="*/ 184 w 229"/>
              <a:gd name="T15" fmla="*/ 2 h 59"/>
              <a:gd name="T16" fmla="*/ 184 w 229"/>
              <a:gd name="T17" fmla="*/ 6 h 59"/>
              <a:gd name="T18" fmla="*/ 180 w 229"/>
              <a:gd name="T19" fmla="*/ 5 h 59"/>
              <a:gd name="T20" fmla="*/ 179 w 229"/>
              <a:gd name="T21" fmla="*/ 2 h 59"/>
              <a:gd name="T22" fmla="*/ 158 w 229"/>
              <a:gd name="T23" fmla="*/ 4 h 59"/>
              <a:gd name="T24" fmla="*/ 168 w 229"/>
              <a:gd name="T25" fmla="*/ 6 h 59"/>
              <a:gd name="T26" fmla="*/ 176 w 229"/>
              <a:gd name="T27" fmla="*/ 8 h 59"/>
              <a:gd name="T28" fmla="*/ 185 w 229"/>
              <a:gd name="T29" fmla="*/ 10 h 59"/>
              <a:gd name="T30" fmla="*/ 204 w 229"/>
              <a:gd name="T31" fmla="*/ 5 h 59"/>
              <a:gd name="T32" fmla="*/ 207 w 229"/>
              <a:gd name="T33" fmla="*/ 9 h 59"/>
              <a:gd name="T34" fmla="*/ 188 w 229"/>
              <a:gd name="T35" fmla="*/ 18 h 59"/>
              <a:gd name="T36" fmla="*/ 178 w 229"/>
              <a:gd name="T37" fmla="*/ 19 h 59"/>
              <a:gd name="T38" fmla="*/ 163 w 229"/>
              <a:gd name="T39" fmla="*/ 18 h 59"/>
              <a:gd name="T40" fmla="*/ 150 w 229"/>
              <a:gd name="T41" fmla="*/ 16 h 59"/>
              <a:gd name="T42" fmla="*/ 138 w 229"/>
              <a:gd name="T43" fmla="*/ 16 h 59"/>
              <a:gd name="T44" fmla="*/ 124 w 229"/>
              <a:gd name="T45" fmla="*/ 17 h 59"/>
              <a:gd name="T46" fmla="*/ 119 w 229"/>
              <a:gd name="T47" fmla="*/ 20 h 59"/>
              <a:gd name="T48" fmla="*/ 110 w 229"/>
              <a:gd name="T49" fmla="*/ 32 h 59"/>
              <a:gd name="T50" fmla="*/ 100 w 229"/>
              <a:gd name="T51" fmla="*/ 31 h 59"/>
              <a:gd name="T52" fmla="*/ 108 w 229"/>
              <a:gd name="T53" fmla="*/ 25 h 59"/>
              <a:gd name="T54" fmla="*/ 97 w 229"/>
              <a:gd name="T55" fmla="*/ 15 h 59"/>
              <a:gd name="T56" fmla="*/ 91 w 229"/>
              <a:gd name="T57" fmla="*/ 14 h 59"/>
              <a:gd name="T58" fmla="*/ 86 w 229"/>
              <a:gd name="T59" fmla="*/ 19 h 59"/>
              <a:gd name="T60" fmla="*/ 79 w 229"/>
              <a:gd name="T61" fmla="*/ 29 h 59"/>
              <a:gd name="T62" fmla="*/ 77 w 229"/>
              <a:gd name="T63" fmla="*/ 25 h 59"/>
              <a:gd name="T64" fmla="*/ 75 w 229"/>
              <a:gd name="T65" fmla="*/ 16 h 59"/>
              <a:gd name="T66" fmla="*/ 63 w 229"/>
              <a:gd name="T67" fmla="*/ 21 h 59"/>
              <a:gd name="T68" fmla="*/ 58 w 229"/>
              <a:gd name="T69" fmla="*/ 37 h 59"/>
              <a:gd name="T70" fmla="*/ 46 w 229"/>
              <a:gd name="T71" fmla="*/ 44 h 59"/>
              <a:gd name="T72" fmla="*/ 54 w 229"/>
              <a:gd name="T73" fmla="*/ 58 h 59"/>
              <a:gd name="T74" fmla="*/ 229 w 229"/>
              <a:gd name="T75" fmla="*/ 49 h 59"/>
              <a:gd name="T76" fmla="*/ 229 w 229"/>
              <a:gd name="T77" fmla="*/ 27 h 59"/>
              <a:gd name="T78" fmla="*/ 229 w 229"/>
              <a:gd name="T79" fmla="*/ 2 h 59"/>
              <a:gd name="T80" fmla="*/ 217 w 229"/>
              <a:gd name="T8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9" h="59">
                <a:moveTo>
                  <a:pt x="19" y="32"/>
                </a:moveTo>
                <a:cubicBezTo>
                  <a:pt x="16" y="35"/>
                  <a:pt x="12" y="36"/>
                  <a:pt x="6" y="37"/>
                </a:cubicBezTo>
                <a:cubicBezTo>
                  <a:pt x="3" y="37"/>
                  <a:pt x="0" y="39"/>
                  <a:pt x="4" y="40"/>
                </a:cubicBezTo>
                <a:cubicBezTo>
                  <a:pt x="10" y="42"/>
                  <a:pt x="9" y="45"/>
                  <a:pt x="6" y="47"/>
                </a:cubicBezTo>
                <a:cubicBezTo>
                  <a:pt x="5" y="49"/>
                  <a:pt x="4" y="51"/>
                  <a:pt x="3" y="52"/>
                </a:cubicBezTo>
                <a:cubicBezTo>
                  <a:pt x="3" y="52"/>
                  <a:pt x="3" y="52"/>
                  <a:pt x="3" y="52"/>
                </a:cubicBezTo>
                <a:cubicBezTo>
                  <a:pt x="3" y="52"/>
                  <a:pt x="3" y="52"/>
                  <a:pt x="3" y="52"/>
                </a:cubicBezTo>
                <a:cubicBezTo>
                  <a:pt x="9" y="52"/>
                  <a:pt x="10" y="55"/>
                  <a:pt x="10" y="57"/>
                </a:cubicBezTo>
                <a:cubicBezTo>
                  <a:pt x="35" y="57"/>
                  <a:pt x="35" y="57"/>
                  <a:pt x="35" y="57"/>
                </a:cubicBezTo>
                <a:cubicBezTo>
                  <a:pt x="35" y="57"/>
                  <a:pt x="34" y="57"/>
                  <a:pt x="33" y="56"/>
                </a:cubicBezTo>
                <a:cubicBezTo>
                  <a:pt x="26" y="53"/>
                  <a:pt x="24" y="49"/>
                  <a:pt x="27" y="44"/>
                </a:cubicBezTo>
                <a:cubicBezTo>
                  <a:pt x="28" y="41"/>
                  <a:pt x="29" y="39"/>
                  <a:pt x="25" y="38"/>
                </a:cubicBezTo>
                <a:cubicBezTo>
                  <a:pt x="21" y="37"/>
                  <a:pt x="22" y="34"/>
                  <a:pt x="19" y="32"/>
                </a:cubicBezTo>
                <a:moveTo>
                  <a:pt x="217" y="0"/>
                </a:moveTo>
                <a:cubicBezTo>
                  <a:pt x="215" y="0"/>
                  <a:pt x="214" y="0"/>
                  <a:pt x="212" y="0"/>
                </a:cubicBezTo>
                <a:cubicBezTo>
                  <a:pt x="202" y="1"/>
                  <a:pt x="193" y="2"/>
                  <a:pt x="184" y="2"/>
                </a:cubicBezTo>
                <a:cubicBezTo>
                  <a:pt x="184" y="3"/>
                  <a:pt x="184" y="3"/>
                  <a:pt x="184" y="3"/>
                </a:cubicBezTo>
                <a:cubicBezTo>
                  <a:pt x="185" y="4"/>
                  <a:pt x="186" y="6"/>
                  <a:pt x="184" y="6"/>
                </a:cubicBezTo>
                <a:cubicBezTo>
                  <a:pt x="183" y="6"/>
                  <a:pt x="183" y="6"/>
                  <a:pt x="183" y="6"/>
                </a:cubicBezTo>
                <a:cubicBezTo>
                  <a:pt x="181" y="6"/>
                  <a:pt x="180" y="6"/>
                  <a:pt x="180" y="5"/>
                </a:cubicBezTo>
                <a:cubicBezTo>
                  <a:pt x="179" y="4"/>
                  <a:pt x="179" y="3"/>
                  <a:pt x="179" y="2"/>
                </a:cubicBezTo>
                <a:cubicBezTo>
                  <a:pt x="179" y="2"/>
                  <a:pt x="179" y="2"/>
                  <a:pt x="179" y="2"/>
                </a:cubicBezTo>
                <a:cubicBezTo>
                  <a:pt x="179" y="2"/>
                  <a:pt x="178" y="1"/>
                  <a:pt x="178" y="1"/>
                </a:cubicBezTo>
                <a:cubicBezTo>
                  <a:pt x="158" y="4"/>
                  <a:pt x="158" y="4"/>
                  <a:pt x="158" y="4"/>
                </a:cubicBezTo>
                <a:cubicBezTo>
                  <a:pt x="160" y="6"/>
                  <a:pt x="161" y="7"/>
                  <a:pt x="164" y="7"/>
                </a:cubicBezTo>
                <a:cubicBezTo>
                  <a:pt x="165" y="7"/>
                  <a:pt x="167" y="7"/>
                  <a:pt x="168" y="6"/>
                </a:cubicBezTo>
                <a:cubicBezTo>
                  <a:pt x="170" y="6"/>
                  <a:pt x="171" y="5"/>
                  <a:pt x="172" y="5"/>
                </a:cubicBezTo>
                <a:cubicBezTo>
                  <a:pt x="174" y="5"/>
                  <a:pt x="176" y="6"/>
                  <a:pt x="176" y="8"/>
                </a:cubicBezTo>
                <a:cubicBezTo>
                  <a:pt x="177" y="10"/>
                  <a:pt x="179" y="10"/>
                  <a:pt x="181" y="10"/>
                </a:cubicBezTo>
                <a:cubicBezTo>
                  <a:pt x="182" y="10"/>
                  <a:pt x="183" y="10"/>
                  <a:pt x="185" y="10"/>
                </a:cubicBezTo>
                <a:cubicBezTo>
                  <a:pt x="191" y="9"/>
                  <a:pt x="198" y="9"/>
                  <a:pt x="202" y="6"/>
                </a:cubicBezTo>
                <a:cubicBezTo>
                  <a:pt x="202" y="6"/>
                  <a:pt x="203" y="5"/>
                  <a:pt x="204" y="5"/>
                </a:cubicBezTo>
                <a:cubicBezTo>
                  <a:pt x="205" y="5"/>
                  <a:pt x="206" y="6"/>
                  <a:pt x="207" y="6"/>
                </a:cubicBezTo>
                <a:cubicBezTo>
                  <a:pt x="208" y="7"/>
                  <a:pt x="208" y="8"/>
                  <a:pt x="207" y="9"/>
                </a:cubicBezTo>
                <a:cubicBezTo>
                  <a:pt x="205" y="10"/>
                  <a:pt x="202" y="11"/>
                  <a:pt x="200" y="13"/>
                </a:cubicBezTo>
                <a:cubicBezTo>
                  <a:pt x="195" y="14"/>
                  <a:pt x="191" y="16"/>
                  <a:pt x="188" y="18"/>
                </a:cubicBezTo>
                <a:cubicBezTo>
                  <a:pt x="186" y="20"/>
                  <a:pt x="184" y="20"/>
                  <a:pt x="182" y="20"/>
                </a:cubicBezTo>
                <a:cubicBezTo>
                  <a:pt x="181" y="20"/>
                  <a:pt x="179" y="20"/>
                  <a:pt x="178" y="19"/>
                </a:cubicBezTo>
                <a:cubicBezTo>
                  <a:pt x="175" y="18"/>
                  <a:pt x="172" y="17"/>
                  <a:pt x="169" y="17"/>
                </a:cubicBezTo>
                <a:cubicBezTo>
                  <a:pt x="167" y="17"/>
                  <a:pt x="165" y="17"/>
                  <a:pt x="163" y="18"/>
                </a:cubicBezTo>
                <a:cubicBezTo>
                  <a:pt x="162" y="18"/>
                  <a:pt x="160" y="18"/>
                  <a:pt x="159" y="18"/>
                </a:cubicBezTo>
                <a:cubicBezTo>
                  <a:pt x="156" y="18"/>
                  <a:pt x="153" y="17"/>
                  <a:pt x="150" y="16"/>
                </a:cubicBezTo>
                <a:cubicBezTo>
                  <a:pt x="149" y="15"/>
                  <a:pt x="146" y="14"/>
                  <a:pt x="144" y="14"/>
                </a:cubicBezTo>
                <a:cubicBezTo>
                  <a:pt x="142" y="14"/>
                  <a:pt x="140" y="15"/>
                  <a:pt x="138" y="16"/>
                </a:cubicBezTo>
                <a:cubicBezTo>
                  <a:pt x="135" y="17"/>
                  <a:pt x="132" y="17"/>
                  <a:pt x="129" y="17"/>
                </a:cubicBezTo>
                <a:cubicBezTo>
                  <a:pt x="127" y="17"/>
                  <a:pt x="126" y="17"/>
                  <a:pt x="124" y="17"/>
                </a:cubicBezTo>
                <a:cubicBezTo>
                  <a:pt x="124" y="17"/>
                  <a:pt x="123" y="17"/>
                  <a:pt x="123" y="17"/>
                </a:cubicBezTo>
                <a:cubicBezTo>
                  <a:pt x="120" y="17"/>
                  <a:pt x="118" y="18"/>
                  <a:pt x="119" y="20"/>
                </a:cubicBezTo>
                <a:cubicBezTo>
                  <a:pt x="121" y="24"/>
                  <a:pt x="117" y="26"/>
                  <a:pt x="115" y="29"/>
                </a:cubicBezTo>
                <a:cubicBezTo>
                  <a:pt x="114" y="30"/>
                  <a:pt x="112" y="31"/>
                  <a:pt x="110" y="32"/>
                </a:cubicBezTo>
                <a:cubicBezTo>
                  <a:pt x="108" y="32"/>
                  <a:pt x="106" y="32"/>
                  <a:pt x="104" y="32"/>
                </a:cubicBezTo>
                <a:cubicBezTo>
                  <a:pt x="102" y="32"/>
                  <a:pt x="101" y="32"/>
                  <a:pt x="100" y="31"/>
                </a:cubicBezTo>
                <a:cubicBezTo>
                  <a:pt x="97" y="29"/>
                  <a:pt x="101" y="28"/>
                  <a:pt x="104" y="27"/>
                </a:cubicBezTo>
                <a:cubicBezTo>
                  <a:pt x="105" y="26"/>
                  <a:pt x="107" y="26"/>
                  <a:pt x="108" y="25"/>
                </a:cubicBezTo>
                <a:cubicBezTo>
                  <a:pt x="112" y="23"/>
                  <a:pt x="112" y="21"/>
                  <a:pt x="107" y="20"/>
                </a:cubicBezTo>
                <a:cubicBezTo>
                  <a:pt x="103" y="19"/>
                  <a:pt x="99" y="17"/>
                  <a:pt x="97" y="15"/>
                </a:cubicBezTo>
                <a:cubicBezTo>
                  <a:pt x="96" y="14"/>
                  <a:pt x="95" y="13"/>
                  <a:pt x="94" y="13"/>
                </a:cubicBezTo>
                <a:cubicBezTo>
                  <a:pt x="91" y="14"/>
                  <a:pt x="91" y="14"/>
                  <a:pt x="91" y="14"/>
                </a:cubicBezTo>
                <a:cubicBezTo>
                  <a:pt x="90" y="14"/>
                  <a:pt x="89" y="14"/>
                  <a:pt x="89" y="15"/>
                </a:cubicBezTo>
                <a:cubicBezTo>
                  <a:pt x="87" y="16"/>
                  <a:pt x="87" y="18"/>
                  <a:pt x="86" y="19"/>
                </a:cubicBezTo>
                <a:cubicBezTo>
                  <a:pt x="85" y="22"/>
                  <a:pt x="85" y="24"/>
                  <a:pt x="83" y="26"/>
                </a:cubicBezTo>
                <a:cubicBezTo>
                  <a:pt x="83" y="27"/>
                  <a:pt x="81" y="29"/>
                  <a:pt x="79" y="29"/>
                </a:cubicBezTo>
                <a:cubicBezTo>
                  <a:pt x="79" y="29"/>
                  <a:pt x="78" y="29"/>
                  <a:pt x="78" y="29"/>
                </a:cubicBezTo>
                <a:cubicBezTo>
                  <a:pt x="75" y="28"/>
                  <a:pt x="76" y="26"/>
                  <a:pt x="77" y="25"/>
                </a:cubicBezTo>
                <a:cubicBezTo>
                  <a:pt x="79" y="23"/>
                  <a:pt x="79" y="20"/>
                  <a:pt x="76" y="18"/>
                </a:cubicBezTo>
                <a:cubicBezTo>
                  <a:pt x="76" y="17"/>
                  <a:pt x="75" y="17"/>
                  <a:pt x="75" y="16"/>
                </a:cubicBezTo>
                <a:cubicBezTo>
                  <a:pt x="56" y="19"/>
                  <a:pt x="56" y="19"/>
                  <a:pt x="56" y="19"/>
                </a:cubicBezTo>
                <a:cubicBezTo>
                  <a:pt x="57" y="20"/>
                  <a:pt x="59" y="20"/>
                  <a:pt x="63" y="21"/>
                </a:cubicBezTo>
                <a:cubicBezTo>
                  <a:pt x="68" y="21"/>
                  <a:pt x="69" y="23"/>
                  <a:pt x="67" y="27"/>
                </a:cubicBezTo>
                <a:cubicBezTo>
                  <a:pt x="65" y="30"/>
                  <a:pt x="60" y="33"/>
                  <a:pt x="58" y="37"/>
                </a:cubicBezTo>
                <a:cubicBezTo>
                  <a:pt x="57" y="39"/>
                  <a:pt x="53" y="39"/>
                  <a:pt x="50" y="39"/>
                </a:cubicBezTo>
                <a:cubicBezTo>
                  <a:pt x="44" y="40"/>
                  <a:pt x="42" y="42"/>
                  <a:pt x="46" y="44"/>
                </a:cubicBezTo>
                <a:cubicBezTo>
                  <a:pt x="52" y="47"/>
                  <a:pt x="54" y="50"/>
                  <a:pt x="53" y="54"/>
                </a:cubicBezTo>
                <a:cubicBezTo>
                  <a:pt x="53" y="55"/>
                  <a:pt x="54" y="56"/>
                  <a:pt x="54" y="58"/>
                </a:cubicBezTo>
                <a:cubicBezTo>
                  <a:pt x="229" y="59"/>
                  <a:pt x="229" y="59"/>
                  <a:pt x="229" y="59"/>
                </a:cubicBezTo>
                <a:cubicBezTo>
                  <a:pt x="229" y="49"/>
                  <a:pt x="229" y="49"/>
                  <a:pt x="229" y="49"/>
                </a:cubicBezTo>
                <a:cubicBezTo>
                  <a:pt x="226" y="47"/>
                  <a:pt x="223" y="45"/>
                  <a:pt x="222" y="43"/>
                </a:cubicBezTo>
                <a:cubicBezTo>
                  <a:pt x="219" y="37"/>
                  <a:pt x="217" y="31"/>
                  <a:pt x="229" y="27"/>
                </a:cubicBezTo>
                <a:cubicBezTo>
                  <a:pt x="229" y="27"/>
                  <a:pt x="229" y="27"/>
                  <a:pt x="229" y="27"/>
                </a:cubicBezTo>
                <a:cubicBezTo>
                  <a:pt x="229" y="2"/>
                  <a:pt x="229" y="2"/>
                  <a:pt x="229" y="2"/>
                </a:cubicBezTo>
                <a:cubicBezTo>
                  <a:pt x="228" y="2"/>
                  <a:pt x="226" y="2"/>
                  <a:pt x="225" y="1"/>
                </a:cubicBezTo>
                <a:cubicBezTo>
                  <a:pt x="222" y="0"/>
                  <a:pt x="220" y="0"/>
                  <a:pt x="217"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6" name="Freeform 92"/>
          <p:cNvSpPr/>
          <p:nvPr/>
        </p:nvSpPr>
        <p:spPr bwMode="auto">
          <a:xfrm>
            <a:off x="11034713" y="3306763"/>
            <a:ext cx="42863" cy="28575"/>
          </a:xfrm>
          <a:custGeom>
            <a:avLst/>
            <a:gdLst>
              <a:gd name="T0" fmla="*/ 0 w 3"/>
              <a:gd name="T1" fmla="*/ 0 h 2"/>
              <a:gd name="T2" fmla="*/ 0 w 3"/>
              <a:gd name="T3" fmla="*/ 1 h 2"/>
              <a:gd name="T4" fmla="*/ 0 w 3"/>
              <a:gd name="T5" fmla="*/ 2 h 2"/>
              <a:gd name="T6" fmla="*/ 2 w 3"/>
              <a:gd name="T7" fmla="*/ 2 h 2"/>
              <a:gd name="T8" fmla="*/ 3 w 3"/>
              <a:gd name="T9" fmla="*/ 1 h 2"/>
              <a:gd name="T10" fmla="*/ 0 w 3"/>
              <a:gd name="T11" fmla="*/ 0 h 2"/>
              <a:gd name="T12" fmla="*/ 0 w 3"/>
              <a:gd name="T13" fmla="*/ 0 h 2"/>
              <a:gd name="T14" fmla="*/ 0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0"/>
                </a:moveTo>
                <a:cubicBezTo>
                  <a:pt x="0" y="0"/>
                  <a:pt x="0" y="1"/>
                  <a:pt x="0" y="1"/>
                </a:cubicBezTo>
                <a:cubicBezTo>
                  <a:pt x="0" y="1"/>
                  <a:pt x="0" y="2"/>
                  <a:pt x="0" y="2"/>
                </a:cubicBezTo>
                <a:cubicBezTo>
                  <a:pt x="1" y="2"/>
                  <a:pt x="1" y="2"/>
                  <a:pt x="2" y="2"/>
                </a:cubicBezTo>
                <a:cubicBezTo>
                  <a:pt x="2" y="2"/>
                  <a:pt x="2" y="2"/>
                  <a:pt x="3" y="1"/>
                </a:cubicBezTo>
                <a:cubicBezTo>
                  <a:pt x="2" y="1"/>
                  <a:pt x="1" y="0"/>
                  <a:pt x="0" y="0"/>
                </a:cubicBezTo>
                <a:cubicBezTo>
                  <a:pt x="0" y="0"/>
                  <a:pt x="0" y="0"/>
                  <a:pt x="0" y="0"/>
                </a:cubicBezTo>
                <a:cubicBezTo>
                  <a:pt x="0" y="0"/>
                  <a:pt x="0" y="0"/>
                  <a:pt x="0"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7" name="Freeform 93"/>
          <p:cNvSpPr/>
          <p:nvPr/>
        </p:nvSpPr>
        <p:spPr bwMode="auto">
          <a:xfrm>
            <a:off x="11077575" y="3306763"/>
            <a:ext cx="69850" cy="42863"/>
          </a:xfrm>
          <a:custGeom>
            <a:avLst/>
            <a:gdLst>
              <a:gd name="T0" fmla="*/ 1 w 5"/>
              <a:gd name="T1" fmla="*/ 0 h 3"/>
              <a:gd name="T2" fmla="*/ 1 w 5"/>
              <a:gd name="T3" fmla="*/ 1 h 3"/>
              <a:gd name="T4" fmla="*/ 0 w 5"/>
              <a:gd name="T5" fmla="*/ 1 h 3"/>
              <a:gd name="T6" fmla="*/ 3 w 5"/>
              <a:gd name="T7" fmla="*/ 3 h 3"/>
              <a:gd name="T8" fmla="*/ 5 w 5"/>
              <a:gd name="T9" fmla="*/ 3 h 3"/>
              <a:gd name="T10" fmla="*/ 4 w 5"/>
              <a:gd name="T11" fmla="*/ 1 h 3"/>
              <a:gd name="T12" fmla="*/ 1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1" y="0"/>
                </a:moveTo>
                <a:cubicBezTo>
                  <a:pt x="1" y="0"/>
                  <a:pt x="1" y="0"/>
                  <a:pt x="1" y="1"/>
                </a:cubicBezTo>
                <a:cubicBezTo>
                  <a:pt x="0" y="1"/>
                  <a:pt x="0" y="1"/>
                  <a:pt x="0" y="1"/>
                </a:cubicBezTo>
                <a:cubicBezTo>
                  <a:pt x="1" y="2"/>
                  <a:pt x="2" y="3"/>
                  <a:pt x="3" y="3"/>
                </a:cubicBezTo>
                <a:cubicBezTo>
                  <a:pt x="4" y="3"/>
                  <a:pt x="4" y="3"/>
                  <a:pt x="5" y="3"/>
                </a:cubicBezTo>
                <a:cubicBezTo>
                  <a:pt x="4" y="3"/>
                  <a:pt x="4" y="2"/>
                  <a:pt x="4" y="1"/>
                </a:cubicBezTo>
                <a:cubicBezTo>
                  <a:pt x="3" y="1"/>
                  <a:pt x="2" y="1"/>
                  <a:pt x="1" y="0"/>
                </a:cubicBezTo>
              </a:path>
            </a:pathLst>
          </a:custGeom>
          <a:solidFill>
            <a:srgbClr val="C9BD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8" name="Freeform 94"/>
          <p:cNvSpPr/>
          <p:nvPr/>
        </p:nvSpPr>
        <p:spPr bwMode="auto">
          <a:xfrm>
            <a:off x="11034713" y="3306763"/>
            <a:ext cx="57150" cy="14288"/>
          </a:xfrm>
          <a:custGeom>
            <a:avLst/>
            <a:gdLst>
              <a:gd name="T0" fmla="*/ 0 w 4"/>
              <a:gd name="T1" fmla="*/ 0 h 1"/>
              <a:gd name="T2" fmla="*/ 0 w 4"/>
              <a:gd name="T3" fmla="*/ 0 h 1"/>
              <a:gd name="T4" fmla="*/ 3 w 4"/>
              <a:gd name="T5" fmla="*/ 1 h 1"/>
              <a:gd name="T6" fmla="*/ 4 w 4"/>
              <a:gd name="T7" fmla="*/ 1 h 1"/>
              <a:gd name="T8" fmla="*/ 4 w 4"/>
              <a:gd name="T9" fmla="*/ 0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cubicBezTo>
                  <a:pt x="0" y="0"/>
                  <a:pt x="0" y="0"/>
                  <a:pt x="0" y="0"/>
                </a:cubicBezTo>
                <a:cubicBezTo>
                  <a:pt x="1" y="0"/>
                  <a:pt x="2" y="1"/>
                  <a:pt x="3" y="1"/>
                </a:cubicBezTo>
                <a:cubicBezTo>
                  <a:pt x="3" y="1"/>
                  <a:pt x="3" y="1"/>
                  <a:pt x="4" y="1"/>
                </a:cubicBezTo>
                <a:cubicBezTo>
                  <a:pt x="4" y="0"/>
                  <a:pt x="4" y="0"/>
                  <a:pt x="4" y="0"/>
                </a:cubicBezTo>
                <a:cubicBezTo>
                  <a:pt x="3" y="0"/>
                  <a:pt x="2" y="0"/>
                  <a:pt x="0" y="0"/>
                </a:cubicBezTo>
              </a:path>
            </a:pathLst>
          </a:custGeom>
          <a:solidFill>
            <a:srgbClr val="BEB4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0" name="Freeform 96"/>
          <p:cNvSpPr>
            <a:spLocks noEditPoints="1"/>
          </p:cNvSpPr>
          <p:nvPr/>
        </p:nvSpPr>
        <p:spPr bwMode="auto">
          <a:xfrm>
            <a:off x="860425" y="1257300"/>
            <a:ext cx="3387725" cy="2628900"/>
          </a:xfrm>
          <a:custGeom>
            <a:avLst/>
            <a:gdLst>
              <a:gd name="T0" fmla="*/ 182 w 240"/>
              <a:gd name="T1" fmla="*/ 186 h 186"/>
              <a:gd name="T2" fmla="*/ 187 w 240"/>
              <a:gd name="T3" fmla="*/ 184 h 186"/>
              <a:gd name="T4" fmla="*/ 185 w 240"/>
              <a:gd name="T5" fmla="*/ 131 h 186"/>
              <a:gd name="T6" fmla="*/ 186 w 240"/>
              <a:gd name="T7" fmla="*/ 131 h 186"/>
              <a:gd name="T8" fmla="*/ 186 w 240"/>
              <a:gd name="T9" fmla="*/ 131 h 186"/>
              <a:gd name="T10" fmla="*/ 186 w 240"/>
              <a:gd name="T11" fmla="*/ 131 h 186"/>
              <a:gd name="T12" fmla="*/ 64 w 240"/>
              <a:gd name="T13" fmla="*/ 134 h 186"/>
              <a:gd name="T14" fmla="*/ 43 w 240"/>
              <a:gd name="T15" fmla="*/ 142 h 186"/>
              <a:gd name="T16" fmla="*/ 55 w 240"/>
              <a:gd name="T17" fmla="*/ 157 h 186"/>
              <a:gd name="T18" fmla="*/ 55 w 240"/>
              <a:gd name="T19" fmla="*/ 157 h 186"/>
              <a:gd name="T20" fmla="*/ 68 w 240"/>
              <a:gd name="T21" fmla="*/ 151 h 186"/>
              <a:gd name="T22" fmla="*/ 70 w 240"/>
              <a:gd name="T23" fmla="*/ 165 h 186"/>
              <a:gd name="T24" fmla="*/ 88 w 240"/>
              <a:gd name="T25" fmla="*/ 158 h 186"/>
              <a:gd name="T26" fmla="*/ 106 w 240"/>
              <a:gd name="T27" fmla="*/ 161 h 186"/>
              <a:gd name="T28" fmla="*/ 125 w 240"/>
              <a:gd name="T29" fmla="*/ 154 h 186"/>
              <a:gd name="T30" fmla="*/ 138 w 240"/>
              <a:gd name="T31" fmla="*/ 160 h 186"/>
              <a:gd name="T32" fmla="*/ 109 w 240"/>
              <a:gd name="T33" fmla="*/ 174 h 186"/>
              <a:gd name="T34" fmla="*/ 166 w 240"/>
              <a:gd name="T35" fmla="*/ 183 h 186"/>
              <a:gd name="T36" fmla="*/ 186 w 240"/>
              <a:gd name="T37" fmla="*/ 174 h 186"/>
              <a:gd name="T38" fmla="*/ 191 w 240"/>
              <a:gd name="T39" fmla="*/ 172 h 186"/>
              <a:gd name="T40" fmla="*/ 181 w 240"/>
              <a:gd name="T41" fmla="*/ 173 h 186"/>
              <a:gd name="T42" fmla="*/ 170 w 240"/>
              <a:gd name="T43" fmla="*/ 158 h 186"/>
              <a:gd name="T44" fmla="*/ 185 w 240"/>
              <a:gd name="T45" fmla="*/ 52 h 186"/>
              <a:gd name="T46" fmla="*/ 177 w 240"/>
              <a:gd name="T47" fmla="*/ 53 h 186"/>
              <a:gd name="T48" fmla="*/ 210 w 240"/>
              <a:gd name="T49" fmla="*/ 79 h 186"/>
              <a:gd name="T50" fmla="*/ 239 w 240"/>
              <a:gd name="T51" fmla="*/ 76 h 186"/>
              <a:gd name="T52" fmla="*/ 233 w 240"/>
              <a:gd name="T53" fmla="*/ 75 h 186"/>
              <a:gd name="T54" fmla="*/ 213 w 240"/>
              <a:gd name="T55" fmla="*/ 70 h 186"/>
              <a:gd name="T56" fmla="*/ 185 w 240"/>
              <a:gd name="T57" fmla="*/ 52 h 186"/>
              <a:gd name="T58" fmla="*/ 78 w 240"/>
              <a:gd name="T59" fmla="*/ 38 h 186"/>
              <a:gd name="T60" fmla="*/ 59 w 240"/>
              <a:gd name="T61" fmla="*/ 51 h 186"/>
              <a:gd name="T62" fmla="*/ 40 w 240"/>
              <a:gd name="T63" fmla="*/ 62 h 186"/>
              <a:gd name="T64" fmla="*/ 177 w 240"/>
              <a:gd name="T65" fmla="*/ 127 h 186"/>
              <a:gd name="T66" fmla="*/ 162 w 240"/>
              <a:gd name="T67" fmla="*/ 99 h 186"/>
              <a:gd name="T68" fmla="*/ 149 w 240"/>
              <a:gd name="T69" fmla="*/ 80 h 186"/>
              <a:gd name="T70" fmla="*/ 16 w 240"/>
              <a:gd name="T71" fmla="*/ 25 h 186"/>
              <a:gd name="T72" fmla="*/ 11 w 240"/>
              <a:gd name="T73" fmla="*/ 21 h 186"/>
              <a:gd name="T74" fmla="*/ 14 w 240"/>
              <a:gd name="T75" fmla="*/ 19 h 186"/>
              <a:gd name="T76" fmla="*/ 16 w 240"/>
              <a:gd name="T77" fmla="*/ 25 h 186"/>
              <a:gd name="T78" fmla="*/ 13 w 240"/>
              <a:gd name="T79" fmla="*/ 14 h 186"/>
              <a:gd name="T80" fmla="*/ 16 w 240"/>
              <a:gd name="T81" fmla="*/ 14 h 186"/>
              <a:gd name="T82" fmla="*/ 15 w 240"/>
              <a:gd name="T83" fmla="*/ 0 h 186"/>
              <a:gd name="T84" fmla="*/ 14 w 240"/>
              <a:gd name="T85" fmla="*/ 4 h 186"/>
              <a:gd name="T86" fmla="*/ 8 w 240"/>
              <a:gd name="T87" fmla="*/ 24 h 186"/>
              <a:gd name="T88" fmla="*/ 14 w 240"/>
              <a:gd name="T89" fmla="*/ 42 h 186"/>
              <a:gd name="T90" fmla="*/ 7 w 240"/>
              <a:gd name="T91" fmla="*/ 48 h 186"/>
              <a:gd name="T92" fmla="*/ 13 w 240"/>
              <a:gd name="T93" fmla="*/ 47 h 186"/>
              <a:gd name="T94" fmla="*/ 21 w 240"/>
              <a:gd name="T95" fmla="*/ 40 h 186"/>
              <a:gd name="T96" fmla="*/ 33 w 240"/>
              <a:gd name="T97" fmla="*/ 48 h 186"/>
              <a:gd name="T98" fmla="*/ 24 w 240"/>
              <a:gd name="T99" fmla="*/ 60 h 186"/>
              <a:gd name="T100" fmla="*/ 32 w 240"/>
              <a:gd name="T101" fmla="*/ 61 h 186"/>
              <a:gd name="T102" fmla="*/ 41 w 240"/>
              <a:gd name="T103" fmla="*/ 38 h 186"/>
              <a:gd name="T104" fmla="*/ 20 w 240"/>
              <a:gd name="T105" fmla="*/ 31 h 186"/>
              <a:gd name="T106" fmla="*/ 29 w 240"/>
              <a:gd name="T107" fmla="*/ 28 h 186"/>
              <a:gd name="T108" fmla="*/ 35 w 240"/>
              <a:gd name="T109" fmla="*/ 19 h 186"/>
              <a:gd name="T110" fmla="*/ 45 w 240"/>
              <a:gd name="T111" fmla="*/ 17 h 186"/>
              <a:gd name="T112" fmla="*/ 19 w 240"/>
              <a:gd name="T113" fmla="*/ 2 h 186"/>
              <a:gd name="T114" fmla="*/ 15 w 240"/>
              <a:gd name="T11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186">
                <a:moveTo>
                  <a:pt x="187" y="184"/>
                </a:moveTo>
                <a:cubicBezTo>
                  <a:pt x="185" y="184"/>
                  <a:pt x="183" y="185"/>
                  <a:pt x="182" y="186"/>
                </a:cubicBezTo>
                <a:cubicBezTo>
                  <a:pt x="186" y="186"/>
                  <a:pt x="186" y="186"/>
                  <a:pt x="186" y="186"/>
                </a:cubicBezTo>
                <a:cubicBezTo>
                  <a:pt x="187" y="185"/>
                  <a:pt x="187" y="185"/>
                  <a:pt x="187" y="184"/>
                </a:cubicBezTo>
                <a:moveTo>
                  <a:pt x="186" y="131"/>
                </a:moveTo>
                <a:cubicBezTo>
                  <a:pt x="186" y="131"/>
                  <a:pt x="185" y="131"/>
                  <a:pt x="185"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cubicBezTo>
                  <a:pt x="186" y="131"/>
                  <a:pt x="186" y="131"/>
                  <a:pt x="186" y="131"/>
                </a:cubicBezTo>
                <a:moveTo>
                  <a:pt x="63" y="129"/>
                </a:moveTo>
                <a:cubicBezTo>
                  <a:pt x="64" y="130"/>
                  <a:pt x="65" y="132"/>
                  <a:pt x="64" y="134"/>
                </a:cubicBezTo>
                <a:cubicBezTo>
                  <a:pt x="63" y="140"/>
                  <a:pt x="56" y="140"/>
                  <a:pt x="48" y="141"/>
                </a:cubicBezTo>
                <a:cubicBezTo>
                  <a:pt x="47" y="141"/>
                  <a:pt x="45" y="141"/>
                  <a:pt x="43" y="142"/>
                </a:cubicBezTo>
                <a:cubicBezTo>
                  <a:pt x="51" y="143"/>
                  <a:pt x="58" y="144"/>
                  <a:pt x="57" y="149"/>
                </a:cubicBezTo>
                <a:cubicBezTo>
                  <a:pt x="56" y="152"/>
                  <a:pt x="56" y="154"/>
                  <a:pt x="55" y="157"/>
                </a:cubicBezTo>
                <a:cubicBezTo>
                  <a:pt x="54" y="158"/>
                  <a:pt x="54" y="159"/>
                  <a:pt x="53" y="160"/>
                </a:cubicBezTo>
                <a:cubicBezTo>
                  <a:pt x="54" y="159"/>
                  <a:pt x="55" y="158"/>
                  <a:pt x="55" y="157"/>
                </a:cubicBezTo>
                <a:cubicBezTo>
                  <a:pt x="58" y="152"/>
                  <a:pt x="61" y="150"/>
                  <a:pt x="65" y="150"/>
                </a:cubicBezTo>
                <a:cubicBezTo>
                  <a:pt x="66" y="150"/>
                  <a:pt x="67" y="150"/>
                  <a:pt x="68" y="151"/>
                </a:cubicBezTo>
                <a:cubicBezTo>
                  <a:pt x="75" y="152"/>
                  <a:pt x="75" y="155"/>
                  <a:pt x="69" y="164"/>
                </a:cubicBezTo>
                <a:cubicBezTo>
                  <a:pt x="69" y="165"/>
                  <a:pt x="70" y="165"/>
                  <a:pt x="70" y="165"/>
                </a:cubicBezTo>
                <a:cubicBezTo>
                  <a:pt x="70" y="165"/>
                  <a:pt x="71" y="165"/>
                  <a:pt x="71" y="165"/>
                </a:cubicBezTo>
                <a:cubicBezTo>
                  <a:pt x="78" y="160"/>
                  <a:pt x="82" y="158"/>
                  <a:pt x="88" y="158"/>
                </a:cubicBezTo>
                <a:cubicBezTo>
                  <a:pt x="92" y="158"/>
                  <a:pt x="96" y="159"/>
                  <a:pt x="103" y="160"/>
                </a:cubicBezTo>
                <a:cubicBezTo>
                  <a:pt x="104" y="161"/>
                  <a:pt x="105" y="161"/>
                  <a:pt x="106" y="161"/>
                </a:cubicBezTo>
                <a:cubicBezTo>
                  <a:pt x="109" y="161"/>
                  <a:pt x="111" y="160"/>
                  <a:pt x="113" y="158"/>
                </a:cubicBezTo>
                <a:cubicBezTo>
                  <a:pt x="116" y="156"/>
                  <a:pt x="120" y="154"/>
                  <a:pt x="125" y="154"/>
                </a:cubicBezTo>
                <a:cubicBezTo>
                  <a:pt x="126" y="154"/>
                  <a:pt x="127" y="154"/>
                  <a:pt x="128" y="154"/>
                </a:cubicBezTo>
                <a:cubicBezTo>
                  <a:pt x="133" y="155"/>
                  <a:pt x="137" y="157"/>
                  <a:pt x="138" y="160"/>
                </a:cubicBezTo>
                <a:cubicBezTo>
                  <a:pt x="139" y="162"/>
                  <a:pt x="139" y="164"/>
                  <a:pt x="135" y="166"/>
                </a:cubicBezTo>
                <a:cubicBezTo>
                  <a:pt x="109" y="174"/>
                  <a:pt x="109" y="174"/>
                  <a:pt x="109" y="174"/>
                </a:cubicBezTo>
                <a:cubicBezTo>
                  <a:pt x="109" y="174"/>
                  <a:pt x="110" y="175"/>
                  <a:pt x="110" y="175"/>
                </a:cubicBezTo>
                <a:cubicBezTo>
                  <a:pt x="166" y="183"/>
                  <a:pt x="166" y="183"/>
                  <a:pt x="166" y="183"/>
                </a:cubicBezTo>
                <a:cubicBezTo>
                  <a:pt x="166" y="182"/>
                  <a:pt x="163" y="180"/>
                  <a:pt x="168" y="179"/>
                </a:cubicBezTo>
                <a:cubicBezTo>
                  <a:pt x="174" y="178"/>
                  <a:pt x="179" y="174"/>
                  <a:pt x="186" y="174"/>
                </a:cubicBezTo>
                <a:cubicBezTo>
                  <a:pt x="187" y="174"/>
                  <a:pt x="189" y="174"/>
                  <a:pt x="190" y="175"/>
                </a:cubicBezTo>
                <a:cubicBezTo>
                  <a:pt x="191" y="174"/>
                  <a:pt x="191" y="173"/>
                  <a:pt x="191" y="172"/>
                </a:cubicBezTo>
                <a:cubicBezTo>
                  <a:pt x="189" y="172"/>
                  <a:pt x="187" y="173"/>
                  <a:pt x="185" y="173"/>
                </a:cubicBezTo>
                <a:cubicBezTo>
                  <a:pt x="183" y="173"/>
                  <a:pt x="182" y="173"/>
                  <a:pt x="181" y="173"/>
                </a:cubicBezTo>
                <a:cubicBezTo>
                  <a:pt x="172" y="173"/>
                  <a:pt x="168" y="170"/>
                  <a:pt x="170" y="164"/>
                </a:cubicBezTo>
                <a:cubicBezTo>
                  <a:pt x="171" y="162"/>
                  <a:pt x="171" y="160"/>
                  <a:pt x="170" y="158"/>
                </a:cubicBezTo>
                <a:cubicBezTo>
                  <a:pt x="63" y="129"/>
                  <a:pt x="63" y="129"/>
                  <a:pt x="63" y="129"/>
                </a:cubicBezTo>
                <a:moveTo>
                  <a:pt x="185" y="52"/>
                </a:moveTo>
                <a:cubicBezTo>
                  <a:pt x="183" y="52"/>
                  <a:pt x="182" y="52"/>
                  <a:pt x="180" y="52"/>
                </a:cubicBezTo>
                <a:cubicBezTo>
                  <a:pt x="179" y="53"/>
                  <a:pt x="178" y="53"/>
                  <a:pt x="177" y="53"/>
                </a:cubicBezTo>
                <a:cubicBezTo>
                  <a:pt x="209" y="79"/>
                  <a:pt x="209" y="79"/>
                  <a:pt x="209" y="79"/>
                </a:cubicBezTo>
                <a:cubicBezTo>
                  <a:pt x="209" y="79"/>
                  <a:pt x="210" y="79"/>
                  <a:pt x="210" y="79"/>
                </a:cubicBezTo>
                <a:cubicBezTo>
                  <a:pt x="220" y="80"/>
                  <a:pt x="230" y="81"/>
                  <a:pt x="232" y="89"/>
                </a:cubicBezTo>
                <a:cubicBezTo>
                  <a:pt x="240" y="85"/>
                  <a:pt x="240" y="80"/>
                  <a:pt x="239" y="76"/>
                </a:cubicBezTo>
                <a:cubicBezTo>
                  <a:pt x="239" y="74"/>
                  <a:pt x="238" y="74"/>
                  <a:pt x="237" y="74"/>
                </a:cubicBezTo>
                <a:cubicBezTo>
                  <a:pt x="236" y="74"/>
                  <a:pt x="235" y="74"/>
                  <a:pt x="233" y="75"/>
                </a:cubicBezTo>
                <a:cubicBezTo>
                  <a:pt x="228" y="77"/>
                  <a:pt x="224" y="78"/>
                  <a:pt x="222" y="78"/>
                </a:cubicBezTo>
                <a:cubicBezTo>
                  <a:pt x="218" y="78"/>
                  <a:pt x="215" y="75"/>
                  <a:pt x="213" y="70"/>
                </a:cubicBezTo>
                <a:cubicBezTo>
                  <a:pt x="210" y="64"/>
                  <a:pt x="203" y="59"/>
                  <a:pt x="196" y="55"/>
                </a:cubicBezTo>
                <a:cubicBezTo>
                  <a:pt x="193" y="53"/>
                  <a:pt x="189" y="52"/>
                  <a:pt x="185" y="52"/>
                </a:cubicBezTo>
                <a:moveTo>
                  <a:pt x="79" y="38"/>
                </a:moveTo>
                <a:cubicBezTo>
                  <a:pt x="79" y="38"/>
                  <a:pt x="78" y="38"/>
                  <a:pt x="78" y="38"/>
                </a:cubicBezTo>
                <a:cubicBezTo>
                  <a:pt x="77" y="40"/>
                  <a:pt x="74" y="41"/>
                  <a:pt x="71" y="42"/>
                </a:cubicBezTo>
                <a:cubicBezTo>
                  <a:pt x="64" y="44"/>
                  <a:pt x="60" y="46"/>
                  <a:pt x="59" y="51"/>
                </a:cubicBezTo>
                <a:cubicBezTo>
                  <a:pt x="58" y="54"/>
                  <a:pt x="55" y="56"/>
                  <a:pt x="49" y="57"/>
                </a:cubicBezTo>
                <a:cubicBezTo>
                  <a:pt x="45" y="58"/>
                  <a:pt x="41" y="59"/>
                  <a:pt x="40" y="62"/>
                </a:cubicBezTo>
                <a:cubicBezTo>
                  <a:pt x="40" y="63"/>
                  <a:pt x="39" y="64"/>
                  <a:pt x="37" y="65"/>
                </a:cubicBezTo>
                <a:cubicBezTo>
                  <a:pt x="177" y="127"/>
                  <a:pt x="177" y="127"/>
                  <a:pt x="177" y="127"/>
                </a:cubicBezTo>
                <a:cubicBezTo>
                  <a:pt x="176" y="123"/>
                  <a:pt x="171" y="121"/>
                  <a:pt x="167" y="119"/>
                </a:cubicBezTo>
                <a:cubicBezTo>
                  <a:pt x="158" y="115"/>
                  <a:pt x="156" y="105"/>
                  <a:pt x="162" y="99"/>
                </a:cubicBezTo>
                <a:cubicBezTo>
                  <a:pt x="166" y="96"/>
                  <a:pt x="166" y="93"/>
                  <a:pt x="160" y="90"/>
                </a:cubicBezTo>
                <a:cubicBezTo>
                  <a:pt x="155" y="87"/>
                  <a:pt x="150" y="84"/>
                  <a:pt x="149" y="80"/>
                </a:cubicBezTo>
                <a:cubicBezTo>
                  <a:pt x="79" y="38"/>
                  <a:pt x="79" y="38"/>
                  <a:pt x="79" y="38"/>
                </a:cubicBezTo>
                <a:moveTo>
                  <a:pt x="16" y="25"/>
                </a:moveTo>
                <a:cubicBezTo>
                  <a:pt x="16" y="25"/>
                  <a:pt x="16" y="25"/>
                  <a:pt x="16" y="25"/>
                </a:cubicBezTo>
                <a:cubicBezTo>
                  <a:pt x="12" y="25"/>
                  <a:pt x="10" y="23"/>
                  <a:pt x="11" y="21"/>
                </a:cubicBezTo>
                <a:cubicBezTo>
                  <a:pt x="11" y="20"/>
                  <a:pt x="12" y="19"/>
                  <a:pt x="13" y="19"/>
                </a:cubicBezTo>
                <a:cubicBezTo>
                  <a:pt x="14" y="19"/>
                  <a:pt x="14" y="19"/>
                  <a:pt x="14" y="19"/>
                </a:cubicBezTo>
                <a:cubicBezTo>
                  <a:pt x="17" y="19"/>
                  <a:pt x="20" y="20"/>
                  <a:pt x="20" y="22"/>
                </a:cubicBezTo>
                <a:cubicBezTo>
                  <a:pt x="20" y="24"/>
                  <a:pt x="19" y="25"/>
                  <a:pt x="16" y="25"/>
                </a:cubicBezTo>
                <a:moveTo>
                  <a:pt x="15" y="15"/>
                </a:moveTo>
                <a:cubicBezTo>
                  <a:pt x="14" y="15"/>
                  <a:pt x="13" y="14"/>
                  <a:pt x="13" y="14"/>
                </a:cubicBezTo>
                <a:cubicBezTo>
                  <a:pt x="14" y="13"/>
                  <a:pt x="14" y="13"/>
                  <a:pt x="14" y="13"/>
                </a:cubicBezTo>
                <a:cubicBezTo>
                  <a:pt x="15" y="13"/>
                  <a:pt x="15" y="14"/>
                  <a:pt x="16" y="14"/>
                </a:cubicBezTo>
                <a:cubicBezTo>
                  <a:pt x="15" y="15"/>
                  <a:pt x="15" y="15"/>
                  <a:pt x="15" y="15"/>
                </a:cubicBezTo>
                <a:moveTo>
                  <a:pt x="15" y="0"/>
                </a:moveTo>
                <a:cubicBezTo>
                  <a:pt x="14" y="0"/>
                  <a:pt x="13" y="0"/>
                  <a:pt x="13" y="0"/>
                </a:cubicBezTo>
                <a:cubicBezTo>
                  <a:pt x="10" y="1"/>
                  <a:pt x="13" y="3"/>
                  <a:pt x="14" y="4"/>
                </a:cubicBezTo>
                <a:cubicBezTo>
                  <a:pt x="17" y="8"/>
                  <a:pt x="16" y="11"/>
                  <a:pt x="9" y="13"/>
                </a:cubicBezTo>
                <a:cubicBezTo>
                  <a:pt x="0" y="17"/>
                  <a:pt x="0" y="19"/>
                  <a:pt x="8" y="24"/>
                </a:cubicBezTo>
                <a:cubicBezTo>
                  <a:pt x="13" y="27"/>
                  <a:pt x="16" y="30"/>
                  <a:pt x="18" y="34"/>
                </a:cubicBezTo>
                <a:cubicBezTo>
                  <a:pt x="20" y="38"/>
                  <a:pt x="18" y="40"/>
                  <a:pt x="14" y="42"/>
                </a:cubicBezTo>
                <a:cubicBezTo>
                  <a:pt x="12" y="43"/>
                  <a:pt x="9" y="43"/>
                  <a:pt x="7" y="44"/>
                </a:cubicBezTo>
                <a:cubicBezTo>
                  <a:pt x="5" y="45"/>
                  <a:pt x="5" y="47"/>
                  <a:pt x="7" y="48"/>
                </a:cubicBezTo>
                <a:cubicBezTo>
                  <a:pt x="8" y="48"/>
                  <a:pt x="9" y="48"/>
                  <a:pt x="9" y="48"/>
                </a:cubicBezTo>
                <a:cubicBezTo>
                  <a:pt x="11" y="48"/>
                  <a:pt x="12" y="48"/>
                  <a:pt x="13" y="47"/>
                </a:cubicBezTo>
                <a:cubicBezTo>
                  <a:pt x="13" y="46"/>
                  <a:pt x="14" y="46"/>
                  <a:pt x="14" y="45"/>
                </a:cubicBezTo>
                <a:cubicBezTo>
                  <a:pt x="14" y="43"/>
                  <a:pt x="15" y="40"/>
                  <a:pt x="21" y="40"/>
                </a:cubicBezTo>
                <a:cubicBezTo>
                  <a:pt x="21" y="40"/>
                  <a:pt x="22" y="40"/>
                  <a:pt x="23" y="40"/>
                </a:cubicBezTo>
                <a:cubicBezTo>
                  <a:pt x="30" y="41"/>
                  <a:pt x="33" y="44"/>
                  <a:pt x="33" y="48"/>
                </a:cubicBezTo>
                <a:cubicBezTo>
                  <a:pt x="34" y="52"/>
                  <a:pt x="32" y="56"/>
                  <a:pt x="26" y="59"/>
                </a:cubicBezTo>
                <a:cubicBezTo>
                  <a:pt x="25" y="59"/>
                  <a:pt x="25" y="59"/>
                  <a:pt x="24" y="60"/>
                </a:cubicBezTo>
                <a:cubicBezTo>
                  <a:pt x="29" y="61"/>
                  <a:pt x="29" y="61"/>
                  <a:pt x="29" y="61"/>
                </a:cubicBezTo>
                <a:cubicBezTo>
                  <a:pt x="29" y="61"/>
                  <a:pt x="30" y="61"/>
                  <a:pt x="32" y="61"/>
                </a:cubicBezTo>
                <a:cubicBezTo>
                  <a:pt x="35" y="60"/>
                  <a:pt x="37" y="58"/>
                  <a:pt x="36" y="56"/>
                </a:cubicBezTo>
                <a:cubicBezTo>
                  <a:pt x="35" y="50"/>
                  <a:pt x="39" y="44"/>
                  <a:pt x="41" y="38"/>
                </a:cubicBezTo>
                <a:cubicBezTo>
                  <a:pt x="38" y="36"/>
                  <a:pt x="33" y="36"/>
                  <a:pt x="29" y="36"/>
                </a:cubicBezTo>
                <a:cubicBezTo>
                  <a:pt x="23" y="35"/>
                  <a:pt x="20" y="33"/>
                  <a:pt x="20" y="31"/>
                </a:cubicBezTo>
                <a:cubicBezTo>
                  <a:pt x="21" y="28"/>
                  <a:pt x="24" y="28"/>
                  <a:pt x="27" y="28"/>
                </a:cubicBezTo>
                <a:cubicBezTo>
                  <a:pt x="28" y="28"/>
                  <a:pt x="29" y="28"/>
                  <a:pt x="29" y="28"/>
                </a:cubicBezTo>
                <a:cubicBezTo>
                  <a:pt x="37" y="28"/>
                  <a:pt x="38" y="27"/>
                  <a:pt x="36" y="24"/>
                </a:cubicBezTo>
                <a:cubicBezTo>
                  <a:pt x="36" y="22"/>
                  <a:pt x="33" y="21"/>
                  <a:pt x="35" y="19"/>
                </a:cubicBezTo>
                <a:cubicBezTo>
                  <a:pt x="37" y="18"/>
                  <a:pt x="40" y="18"/>
                  <a:pt x="42" y="18"/>
                </a:cubicBezTo>
                <a:cubicBezTo>
                  <a:pt x="43" y="18"/>
                  <a:pt x="44" y="18"/>
                  <a:pt x="45" y="17"/>
                </a:cubicBezTo>
                <a:cubicBezTo>
                  <a:pt x="24" y="5"/>
                  <a:pt x="24" y="5"/>
                  <a:pt x="24" y="5"/>
                </a:cubicBezTo>
                <a:cubicBezTo>
                  <a:pt x="22" y="5"/>
                  <a:pt x="20" y="4"/>
                  <a:pt x="19" y="2"/>
                </a:cubicBezTo>
                <a:cubicBezTo>
                  <a:pt x="18" y="2"/>
                  <a:pt x="18" y="2"/>
                  <a:pt x="17" y="1"/>
                </a:cubicBezTo>
                <a:cubicBezTo>
                  <a:pt x="15" y="0"/>
                  <a:pt x="15" y="0"/>
                  <a:pt x="15" y="0"/>
                </a:cubicBezTo>
                <a:cubicBezTo>
                  <a:pt x="15" y="0"/>
                  <a:pt x="15" y="0"/>
                  <a:pt x="15"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1" name="Freeform 97"/>
          <p:cNvSpPr>
            <a:spLocks noEditPoints="1"/>
          </p:cNvSpPr>
          <p:nvPr/>
        </p:nvSpPr>
        <p:spPr bwMode="auto">
          <a:xfrm>
            <a:off x="1073150" y="1031875"/>
            <a:ext cx="2736850" cy="1497013"/>
          </a:xfrm>
          <a:custGeom>
            <a:avLst/>
            <a:gdLst>
              <a:gd name="T0" fmla="*/ 0 w 194"/>
              <a:gd name="T1" fmla="*/ 16 h 106"/>
              <a:gd name="T2" fmla="*/ 2 w 194"/>
              <a:gd name="T3" fmla="*/ 17 h 106"/>
              <a:gd name="T4" fmla="*/ 0 w 194"/>
              <a:gd name="T5" fmla="*/ 16 h 106"/>
              <a:gd name="T6" fmla="*/ 48 w 194"/>
              <a:gd name="T7" fmla="*/ 18 h 106"/>
              <a:gd name="T8" fmla="*/ 46 w 194"/>
              <a:gd name="T9" fmla="*/ 17 h 106"/>
              <a:gd name="T10" fmla="*/ 49 w 194"/>
              <a:gd name="T11" fmla="*/ 15 h 106"/>
              <a:gd name="T12" fmla="*/ 49 w 194"/>
              <a:gd name="T13" fmla="*/ 15 h 106"/>
              <a:gd name="T14" fmla="*/ 51 w 194"/>
              <a:gd name="T15" fmla="*/ 16 h 106"/>
              <a:gd name="T16" fmla="*/ 48 w 194"/>
              <a:gd name="T17" fmla="*/ 18 h 106"/>
              <a:gd name="T18" fmla="*/ 48 w 194"/>
              <a:gd name="T19" fmla="*/ 18 h 106"/>
              <a:gd name="T20" fmla="*/ 45 w 194"/>
              <a:gd name="T21" fmla="*/ 0 h 106"/>
              <a:gd name="T22" fmla="*/ 40 w 194"/>
              <a:gd name="T23" fmla="*/ 1 h 106"/>
              <a:gd name="T24" fmla="*/ 32 w 194"/>
              <a:gd name="T25" fmla="*/ 5 h 106"/>
              <a:gd name="T26" fmla="*/ 26 w 194"/>
              <a:gd name="T27" fmla="*/ 12 h 106"/>
              <a:gd name="T28" fmla="*/ 22 w 194"/>
              <a:gd name="T29" fmla="*/ 21 h 106"/>
              <a:gd name="T30" fmla="*/ 15 w 194"/>
              <a:gd name="T31" fmla="*/ 22 h 106"/>
              <a:gd name="T32" fmla="*/ 9 w 194"/>
              <a:gd name="T33" fmla="*/ 21 h 106"/>
              <a:gd name="T34" fmla="*/ 30 w 194"/>
              <a:gd name="T35" fmla="*/ 33 h 106"/>
              <a:gd name="T36" fmla="*/ 33 w 194"/>
              <a:gd name="T37" fmla="*/ 32 h 106"/>
              <a:gd name="T38" fmla="*/ 32 w 194"/>
              <a:gd name="T39" fmla="*/ 31 h 106"/>
              <a:gd name="T40" fmla="*/ 28 w 194"/>
              <a:gd name="T41" fmla="*/ 25 h 106"/>
              <a:gd name="T42" fmla="*/ 38 w 194"/>
              <a:gd name="T43" fmla="*/ 20 h 106"/>
              <a:gd name="T44" fmla="*/ 39 w 194"/>
              <a:gd name="T45" fmla="*/ 20 h 106"/>
              <a:gd name="T46" fmla="*/ 46 w 194"/>
              <a:gd name="T47" fmla="*/ 21 h 106"/>
              <a:gd name="T48" fmla="*/ 56 w 194"/>
              <a:gd name="T49" fmla="*/ 22 h 106"/>
              <a:gd name="T50" fmla="*/ 63 w 194"/>
              <a:gd name="T51" fmla="*/ 21 h 106"/>
              <a:gd name="T52" fmla="*/ 66 w 194"/>
              <a:gd name="T53" fmla="*/ 21 h 106"/>
              <a:gd name="T54" fmla="*/ 71 w 194"/>
              <a:gd name="T55" fmla="*/ 23 h 106"/>
              <a:gd name="T56" fmla="*/ 76 w 194"/>
              <a:gd name="T57" fmla="*/ 32 h 106"/>
              <a:gd name="T58" fmla="*/ 67 w 194"/>
              <a:gd name="T59" fmla="*/ 42 h 106"/>
              <a:gd name="T60" fmla="*/ 65 w 194"/>
              <a:gd name="T61" fmla="*/ 47 h 106"/>
              <a:gd name="T62" fmla="*/ 64 w 194"/>
              <a:gd name="T63" fmla="*/ 54 h 106"/>
              <a:gd name="T64" fmla="*/ 134 w 194"/>
              <a:gd name="T65" fmla="*/ 96 h 106"/>
              <a:gd name="T66" fmla="*/ 136 w 194"/>
              <a:gd name="T67" fmla="*/ 87 h 106"/>
              <a:gd name="T68" fmla="*/ 147 w 194"/>
              <a:gd name="T69" fmla="*/ 81 h 106"/>
              <a:gd name="T70" fmla="*/ 158 w 194"/>
              <a:gd name="T71" fmla="*/ 84 h 106"/>
              <a:gd name="T72" fmla="*/ 171 w 194"/>
              <a:gd name="T73" fmla="*/ 99 h 106"/>
              <a:gd name="T74" fmla="*/ 178 w 194"/>
              <a:gd name="T75" fmla="*/ 106 h 106"/>
              <a:gd name="T76" fmla="*/ 193 w 194"/>
              <a:gd name="T77" fmla="*/ 95 h 106"/>
              <a:gd name="T78" fmla="*/ 194 w 194"/>
              <a:gd name="T79" fmla="*/ 95 h 106"/>
              <a:gd name="T80" fmla="*/ 162 w 194"/>
              <a:gd name="T81" fmla="*/ 69 h 106"/>
              <a:gd name="T82" fmla="*/ 161 w 194"/>
              <a:gd name="T83" fmla="*/ 69 h 106"/>
              <a:gd name="T84" fmla="*/ 158 w 194"/>
              <a:gd name="T85" fmla="*/ 68 h 106"/>
              <a:gd name="T86" fmla="*/ 149 w 194"/>
              <a:gd name="T87" fmla="*/ 66 h 106"/>
              <a:gd name="T88" fmla="*/ 140 w 194"/>
              <a:gd name="T89" fmla="*/ 70 h 106"/>
              <a:gd name="T90" fmla="*/ 132 w 194"/>
              <a:gd name="T91" fmla="*/ 72 h 106"/>
              <a:gd name="T92" fmla="*/ 128 w 194"/>
              <a:gd name="T93" fmla="*/ 71 h 106"/>
              <a:gd name="T94" fmla="*/ 101 w 194"/>
              <a:gd name="T95" fmla="*/ 63 h 106"/>
              <a:gd name="T96" fmla="*/ 100 w 194"/>
              <a:gd name="T97" fmla="*/ 56 h 106"/>
              <a:gd name="T98" fmla="*/ 95 w 194"/>
              <a:gd name="T99" fmla="*/ 49 h 106"/>
              <a:gd name="T100" fmla="*/ 89 w 194"/>
              <a:gd name="T101" fmla="*/ 35 h 106"/>
              <a:gd name="T102" fmla="*/ 88 w 194"/>
              <a:gd name="T103" fmla="*/ 29 h 106"/>
              <a:gd name="T104" fmla="*/ 86 w 194"/>
              <a:gd name="T105" fmla="*/ 16 h 106"/>
              <a:gd name="T106" fmla="*/ 82 w 194"/>
              <a:gd name="T107" fmla="*/ 7 h 106"/>
              <a:gd name="T108" fmla="*/ 74 w 194"/>
              <a:gd name="T109" fmla="*/ 4 h 106"/>
              <a:gd name="T110" fmla="*/ 69 w 194"/>
              <a:gd name="T111" fmla="*/ 5 h 106"/>
              <a:gd name="T112" fmla="*/ 63 w 194"/>
              <a:gd name="T113" fmla="*/ 6 h 106"/>
              <a:gd name="T114" fmla="*/ 51 w 194"/>
              <a:gd name="T115" fmla="*/ 2 h 106"/>
              <a:gd name="T116" fmla="*/ 45 w 194"/>
              <a:gd name="T1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4" h="106">
                <a:moveTo>
                  <a:pt x="0" y="16"/>
                </a:moveTo>
                <a:cubicBezTo>
                  <a:pt x="2" y="17"/>
                  <a:pt x="2" y="17"/>
                  <a:pt x="2" y="17"/>
                </a:cubicBezTo>
                <a:cubicBezTo>
                  <a:pt x="2" y="16"/>
                  <a:pt x="1" y="16"/>
                  <a:pt x="0" y="16"/>
                </a:cubicBezTo>
                <a:moveTo>
                  <a:pt x="48" y="18"/>
                </a:moveTo>
                <a:cubicBezTo>
                  <a:pt x="47" y="18"/>
                  <a:pt x="46" y="17"/>
                  <a:pt x="46" y="17"/>
                </a:cubicBezTo>
                <a:cubicBezTo>
                  <a:pt x="46" y="16"/>
                  <a:pt x="47" y="15"/>
                  <a:pt x="49" y="15"/>
                </a:cubicBezTo>
                <a:cubicBezTo>
                  <a:pt x="49" y="15"/>
                  <a:pt x="49" y="15"/>
                  <a:pt x="49" y="15"/>
                </a:cubicBezTo>
                <a:cubicBezTo>
                  <a:pt x="50" y="15"/>
                  <a:pt x="51" y="15"/>
                  <a:pt x="51" y="16"/>
                </a:cubicBezTo>
                <a:cubicBezTo>
                  <a:pt x="51" y="17"/>
                  <a:pt x="50" y="18"/>
                  <a:pt x="48" y="18"/>
                </a:cubicBezTo>
                <a:cubicBezTo>
                  <a:pt x="48" y="18"/>
                  <a:pt x="48" y="18"/>
                  <a:pt x="48" y="18"/>
                </a:cubicBezTo>
                <a:moveTo>
                  <a:pt x="45" y="0"/>
                </a:moveTo>
                <a:cubicBezTo>
                  <a:pt x="44" y="0"/>
                  <a:pt x="42" y="0"/>
                  <a:pt x="40" y="1"/>
                </a:cubicBezTo>
                <a:cubicBezTo>
                  <a:pt x="38" y="3"/>
                  <a:pt x="34" y="3"/>
                  <a:pt x="32" y="5"/>
                </a:cubicBezTo>
                <a:cubicBezTo>
                  <a:pt x="27" y="6"/>
                  <a:pt x="24" y="9"/>
                  <a:pt x="26" y="12"/>
                </a:cubicBezTo>
                <a:cubicBezTo>
                  <a:pt x="28" y="16"/>
                  <a:pt x="29" y="19"/>
                  <a:pt x="22" y="21"/>
                </a:cubicBezTo>
                <a:cubicBezTo>
                  <a:pt x="19" y="21"/>
                  <a:pt x="17" y="22"/>
                  <a:pt x="15" y="22"/>
                </a:cubicBezTo>
                <a:cubicBezTo>
                  <a:pt x="13" y="22"/>
                  <a:pt x="11" y="22"/>
                  <a:pt x="9" y="21"/>
                </a:cubicBezTo>
                <a:cubicBezTo>
                  <a:pt x="30" y="33"/>
                  <a:pt x="30" y="33"/>
                  <a:pt x="30" y="33"/>
                </a:cubicBezTo>
                <a:cubicBezTo>
                  <a:pt x="31" y="33"/>
                  <a:pt x="32" y="33"/>
                  <a:pt x="33" y="32"/>
                </a:cubicBezTo>
                <a:cubicBezTo>
                  <a:pt x="34" y="31"/>
                  <a:pt x="33" y="31"/>
                  <a:pt x="32" y="31"/>
                </a:cubicBezTo>
                <a:cubicBezTo>
                  <a:pt x="28" y="29"/>
                  <a:pt x="26" y="27"/>
                  <a:pt x="28" y="25"/>
                </a:cubicBezTo>
                <a:cubicBezTo>
                  <a:pt x="29" y="22"/>
                  <a:pt x="33" y="21"/>
                  <a:pt x="38" y="20"/>
                </a:cubicBezTo>
                <a:cubicBezTo>
                  <a:pt x="38" y="20"/>
                  <a:pt x="39" y="20"/>
                  <a:pt x="39" y="20"/>
                </a:cubicBezTo>
                <a:cubicBezTo>
                  <a:pt x="41" y="20"/>
                  <a:pt x="44" y="21"/>
                  <a:pt x="46" y="21"/>
                </a:cubicBezTo>
                <a:cubicBezTo>
                  <a:pt x="49" y="22"/>
                  <a:pt x="53" y="22"/>
                  <a:pt x="56" y="22"/>
                </a:cubicBezTo>
                <a:cubicBezTo>
                  <a:pt x="58" y="22"/>
                  <a:pt x="61" y="22"/>
                  <a:pt x="63" y="21"/>
                </a:cubicBezTo>
                <a:cubicBezTo>
                  <a:pt x="64" y="21"/>
                  <a:pt x="65" y="21"/>
                  <a:pt x="66" y="21"/>
                </a:cubicBezTo>
                <a:cubicBezTo>
                  <a:pt x="68" y="21"/>
                  <a:pt x="70" y="22"/>
                  <a:pt x="71" y="23"/>
                </a:cubicBezTo>
                <a:cubicBezTo>
                  <a:pt x="73" y="26"/>
                  <a:pt x="76" y="29"/>
                  <a:pt x="76" y="32"/>
                </a:cubicBezTo>
                <a:cubicBezTo>
                  <a:pt x="76" y="36"/>
                  <a:pt x="77" y="40"/>
                  <a:pt x="67" y="42"/>
                </a:cubicBezTo>
                <a:cubicBezTo>
                  <a:pt x="63" y="42"/>
                  <a:pt x="60" y="44"/>
                  <a:pt x="65" y="47"/>
                </a:cubicBezTo>
                <a:cubicBezTo>
                  <a:pt x="69" y="49"/>
                  <a:pt x="66" y="52"/>
                  <a:pt x="64" y="54"/>
                </a:cubicBezTo>
                <a:cubicBezTo>
                  <a:pt x="134" y="96"/>
                  <a:pt x="134" y="96"/>
                  <a:pt x="134" y="96"/>
                </a:cubicBezTo>
                <a:cubicBezTo>
                  <a:pt x="133" y="93"/>
                  <a:pt x="133" y="90"/>
                  <a:pt x="136" y="87"/>
                </a:cubicBezTo>
                <a:cubicBezTo>
                  <a:pt x="139" y="83"/>
                  <a:pt x="143" y="81"/>
                  <a:pt x="147" y="81"/>
                </a:cubicBezTo>
                <a:cubicBezTo>
                  <a:pt x="150" y="81"/>
                  <a:pt x="154" y="82"/>
                  <a:pt x="158" y="84"/>
                </a:cubicBezTo>
                <a:cubicBezTo>
                  <a:pt x="166" y="88"/>
                  <a:pt x="172" y="92"/>
                  <a:pt x="171" y="99"/>
                </a:cubicBezTo>
                <a:cubicBezTo>
                  <a:pt x="171" y="101"/>
                  <a:pt x="172" y="104"/>
                  <a:pt x="178" y="106"/>
                </a:cubicBezTo>
                <a:cubicBezTo>
                  <a:pt x="181" y="101"/>
                  <a:pt x="183" y="95"/>
                  <a:pt x="193" y="95"/>
                </a:cubicBezTo>
                <a:cubicBezTo>
                  <a:pt x="193" y="95"/>
                  <a:pt x="194" y="95"/>
                  <a:pt x="194" y="95"/>
                </a:cubicBezTo>
                <a:cubicBezTo>
                  <a:pt x="162" y="69"/>
                  <a:pt x="162" y="69"/>
                  <a:pt x="162" y="69"/>
                </a:cubicBezTo>
                <a:cubicBezTo>
                  <a:pt x="162" y="69"/>
                  <a:pt x="162" y="69"/>
                  <a:pt x="161" y="69"/>
                </a:cubicBezTo>
                <a:cubicBezTo>
                  <a:pt x="160" y="69"/>
                  <a:pt x="159" y="69"/>
                  <a:pt x="158" y="68"/>
                </a:cubicBezTo>
                <a:cubicBezTo>
                  <a:pt x="155" y="67"/>
                  <a:pt x="152" y="66"/>
                  <a:pt x="149" y="66"/>
                </a:cubicBezTo>
                <a:cubicBezTo>
                  <a:pt x="146" y="66"/>
                  <a:pt x="143" y="67"/>
                  <a:pt x="140" y="70"/>
                </a:cubicBezTo>
                <a:cubicBezTo>
                  <a:pt x="138" y="71"/>
                  <a:pt x="135" y="72"/>
                  <a:pt x="132" y="72"/>
                </a:cubicBezTo>
                <a:cubicBezTo>
                  <a:pt x="131" y="72"/>
                  <a:pt x="129" y="71"/>
                  <a:pt x="128" y="71"/>
                </a:cubicBezTo>
                <a:cubicBezTo>
                  <a:pt x="118" y="70"/>
                  <a:pt x="110" y="66"/>
                  <a:pt x="101" y="63"/>
                </a:cubicBezTo>
                <a:cubicBezTo>
                  <a:pt x="97" y="62"/>
                  <a:pt x="98" y="59"/>
                  <a:pt x="100" y="56"/>
                </a:cubicBezTo>
                <a:cubicBezTo>
                  <a:pt x="102" y="53"/>
                  <a:pt x="101" y="51"/>
                  <a:pt x="95" y="49"/>
                </a:cubicBezTo>
                <a:cubicBezTo>
                  <a:pt x="87" y="45"/>
                  <a:pt x="86" y="40"/>
                  <a:pt x="89" y="35"/>
                </a:cubicBezTo>
                <a:cubicBezTo>
                  <a:pt x="91" y="33"/>
                  <a:pt x="91" y="31"/>
                  <a:pt x="88" y="29"/>
                </a:cubicBezTo>
                <a:cubicBezTo>
                  <a:pt x="81" y="25"/>
                  <a:pt x="85" y="21"/>
                  <a:pt x="86" y="16"/>
                </a:cubicBezTo>
                <a:cubicBezTo>
                  <a:pt x="86" y="13"/>
                  <a:pt x="86" y="10"/>
                  <a:pt x="82" y="7"/>
                </a:cubicBezTo>
                <a:cubicBezTo>
                  <a:pt x="79" y="5"/>
                  <a:pt x="77" y="4"/>
                  <a:pt x="74" y="4"/>
                </a:cubicBezTo>
                <a:cubicBezTo>
                  <a:pt x="72" y="4"/>
                  <a:pt x="71" y="4"/>
                  <a:pt x="69" y="5"/>
                </a:cubicBezTo>
                <a:cubicBezTo>
                  <a:pt x="67" y="5"/>
                  <a:pt x="65" y="6"/>
                  <a:pt x="63" y="6"/>
                </a:cubicBezTo>
                <a:cubicBezTo>
                  <a:pt x="58" y="6"/>
                  <a:pt x="54" y="4"/>
                  <a:pt x="51" y="2"/>
                </a:cubicBezTo>
                <a:cubicBezTo>
                  <a:pt x="49" y="0"/>
                  <a:pt x="47" y="0"/>
                  <a:pt x="45"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2" name="Freeform 98"/>
          <p:cNvSpPr>
            <a:spLocks noEditPoints="1"/>
          </p:cNvSpPr>
          <p:nvPr/>
        </p:nvSpPr>
        <p:spPr bwMode="auto">
          <a:xfrm>
            <a:off x="1001713" y="2105025"/>
            <a:ext cx="2540000" cy="1385888"/>
          </a:xfrm>
          <a:custGeom>
            <a:avLst/>
            <a:gdLst>
              <a:gd name="T0" fmla="*/ 47 w 180"/>
              <a:gd name="T1" fmla="*/ 63 h 98"/>
              <a:gd name="T2" fmla="*/ 47 w 180"/>
              <a:gd name="T3" fmla="*/ 63 h 98"/>
              <a:gd name="T4" fmla="*/ 43 w 180"/>
              <a:gd name="T5" fmla="*/ 58 h 98"/>
              <a:gd name="T6" fmla="*/ 49 w 180"/>
              <a:gd name="T7" fmla="*/ 49 h 98"/>
              <a:gd name="T8" fmla="*/ 54 w 180"/>
              <a:gd name="T9" fmla="*/ 46 h 98"/>
              <a:gd name="T10" fmla="*/ 57 w 180"/>
              <a:gd name="T11" fmla="*/ 46 h 98"/>
              <a:gd name="T12" fmla="*/ 59 w 180"/>
              <a:gd name="T13" fmla="*/ 51 h 98"/>
              <a:gd name="T14" fmla="*/ 51 w 180"/>
              <a:gd name="T15" fmla="*/ 62 h 98"/>
              <a:gd name="T16" fmla="*/ 47 w 180"/>
              <a:gd name="T17" fmla="*/ 63 h 98"/>
              <a:gd name="T18" fmla="*/ 31 w 180"/>
              <a:gd name="T19" fmla="*/ 39 h 98"/>
              <a:gd name="T20" fmla="*/ 19 w 180"/>
              <a:gd name="T21" fmla="*/ 34 h 98"/>
              <a:gd name="T22" fmla="*/ 18 w 180"/>
              <a:gd name="T23" fmla="*/ 28 h 98"/>
              <a:gd name="T24" fmla="*/ 26 w 180"/>
              <a:gd name="T25" fmla="*/ 25 h 98"/>
              <a:gd name="T26" fmla="*/ 28 w 180"/>
              <a:gd name="T27" fmla="*/ 25 h 98"/>
              <a:gd name="T28" fmla="*/ 34 w 180"/>
              <a:gd name="T29" fmla="*/ 31 h 98"/>
              <a:gd name="T30" fmla="*/ 34 w 180"/>
              <a:gd name="T31" fmla="*/ 36 h 98"/>
              <a:gd name="T32" fmla="*/ 31 w 180"/>
              <a:gd name="T33" fmla="*/ 39 h 98"/>
              <a:gd name="T34" fmla="*/ 14 w 180"/>
              <a:gd name="T35" fmla="*/ 0 h 98"/>
              <a:gd name="T36" fmla="*/ 9 w 180"/>
              <a:gd name="T37" fmla="*/ 9 h 98"/>
              <a:gd name="T38" fmla="*/ 4 w 180"/>
              <a:gd name="T39" fmla="*/ 27 h 98"/>
              <a:gd name="T40" fmla="*/ 8 w 180"/>
              <a:gd name="T41" fmla="*/ 33 h 98"/>
              <a:gd name="T42" fmla="*/ 23 w 180"/>
              <a:gd name="T43" fmla="*/ 46 h 98"/>
              <a:gd name="T44" fmla="*/ 42 w 180"/>
              <a:gd name="T45" fmla="*/ 64 h 98"/>
              <a:gd name="T46" fmla="*/ 53 w 180"/>
              <a:gd name="T47" fmla="*/ 69 h 98"/>
              <a:gd name="T48" fmla="*/ 160 w 180"/>
              <a:gd name="T49" fmla="*/ 98 h 98"/>
              <a:gd name="T50" fmla="*/ 159 w 180"/>
              <a:gd name="T51" fmla="*/ 96 h 98"/>
              <a:gd name="T52" fmla="*/ 167 w 180"/>
              <a:gd name="T53" fmla="*/ 85 h 98"/>
              <a:gd name="T54" fmla="*/ 176 w 180"/>
              <a:gd name="T55" fmla="*/ 71 h 98"/>
              <a:gd name="T56" fmla="*/ 176 w 180"/>
              <a:gd name="T57" fmla="*/ 71 h 98"/>
              <a:gd name="T58" fmla="*/ 175 w 180"/>
              <a:gd name="T59" fmla="*/ 71 h 98"/>
              <a:gd name="T60" fmla="*/ 173 w 180"/>
              <a:gd name="T61" fmla="*/ 71 h 98"/>
              <a:gd name="T62" fmla="*/ 172 w 180"/>
              <a:gd name="T63" fmla="*/ 71 h 98"/>
              <a:gd name="T64" fmla="*/ 167 w 180"/>
              <a:gd name="T65" fmla="*/ 68 h 98"/>
              <a:gd name="T66" fmla="*/ 167 w 180"/>
              <a:gd name="T67" fmla="*/ 67 h 98"/>
              <a:gd name="T68" fmla="*/ 27 w 180"/>
              <a:gd name="T69" fmla="*/ 5 h 98"/>
              <a:gd name="T70" fmla="*/ 22 w 180"/>
              <a:gd name="T71" fmla="*/ 8 h 98"/>
              <a:gd name="T72" fmla="*/ 18 w 180"/>
              <a:gd name="T73" fmla="*/ 9 h 98"/>
              <a:gd name="T74" fmla="*/ 16 w 180"/>
              <a:gd name="T75" fmla="*/ 8 h 98"/>
              <a:gd name="T76" fmla="*/ 15 w 180"/>
              <a:gd name="T77" fmla="*/ 4 h 98"/>
              <a:gd name="T78" fmla="*/ 19 w 180"/>
              <a:gd name="T79" fmla="*/ 1 h 98"/>
              <a:gd name="T80" fmla="*/ 14 w 180"/>
              <a:gd name="T8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0" h="98">
                <a:moveTo>
                  <a:pt x="47" y="63"/>
                </a:moveTo>
                <a:cubicBezTo>
                  <a:pt x="47" y="63"/>
                  <a:pt x="47" y="63"/>
                  <a:pt x="47" y="63"/>
                </a:cubicBezTo>
                <a:cubicBezTo>
                  <a:pt x="44" y="62"/>
                  <a:pt x="41" y="61"/>
                  <a:pt x="43" y="58"/>
                </a:cubicBezTo>
                <a:cubicBezTo>
                  <a:pt x="46" y="55"/>
                  <a:pt x="47" y="52"/>
                  <a:pt x="49" y="49"/>
                </a:cubicBezTo>
                <a:cubicBezTo>
                  <a:pt x="50" y="47"/>
                  <a:pt x="52" y="46"/>
                  <a:pt x="54" y="46"/>
                </a:cubicBezTo>
                <a:cubicBezTo>
                  <a:pt x="55" y="46"/>
                  <a:pt x="56" y="46"/>
                  <a:pt x="57" y="46"/>
                </a:cubicBezTo>
                <a:cubicBezTo>
                  <a:pt x="60" y="47"/>
                  <a:pt x="62" y="49"/>
                  <a:pt x="59" y="51"/>
                </a:cubicBezTo>
                <a:cubicBezTo>
                  <a:pt x="56" y="54"/>
                  <a:pt x="52" y="57"/>
                  <a:pt x="51" y="62"/>
                </a:cubicBezTo>
                <a:cubicBezTo>
                  <a:pt x="51" y="62"/>
                  <a:pt x="49" y="63"/>
                  <a:pt x="47" y="63"/>
                </a:cubicBezTo>
                <a:moveTo>
                  <a:pt x="31" y="39"/>
                </a:moveTo>
                <a:cubicBezTo>
                  <a:pt x="27" y="37"/>
                  <a:pt x="24" y="35"/>
                  <a:pt x="19" y="34"/>
                </a:cubicBezTo>
                <a:cubicBezTo>
                  <a:pt x="13" y="32"/>
                  <a:pt x="14" y="30"/>
                  <a:pt x="18" y="28"/>
                </a:cubicBezTo>
                <a:cubicBezTo>
                  <a:pt x="21" y="27"/>
                  <a:pt x="23" y="25"/>
                  <a:pt x="26" y="25"/>
                </a:cubicBezTo>
                <a:cubicBezTo>
                  <a:pt x="27" y="25"/>
                  <a:pt x="27" y="25"/>
                  <a:pt x="28" y="25"/>
                </a:cubicBezTo>
                <a:cubicBezTo>
                  <a:pt x="32" y="26"/>
                  <a:pt x="33" y="29"/>
                  <a:pt x="34" y="31"/>
                </a:cubicBezTo>
                <a:cubicBezTo>
                  <a:pt x="34" y="33"/>
                  <a:pt x="34" y="34"/>
                  <a:pt x="34" y="36"/>
                </a:cubicBezTo>
                <a:cubicBezTo>
                  <a:pt x="34" y="37"/>
                  <a:pt x="34" y="38"/>
                  <a:pt x="31" y="39"/>
                </a:cubicBezTo>
                <a:moveTo>
                  <a:pt x="14" y="0"/>
                </a:moveTo>
                <a:cubicBezTo>
                  <a:pt x="9" y="2"/>
                  <a:pt x="8" y="5"/>
                  <a:pt x="9" y="9"/>
                </a:cubicBezTo>
                <a:cubicBezTo>
                  <a:pt x="11" y="16"/>
                  <a:pt x="13" y="22"/>
                  <a:pt x="4" y="27"/>
                </a:cubicBezTo>
                <a:cubicBezTo>
                  <a:pt x="0" y="29"/>
                  <a:pt x="2" y="32"/>
                  <a:pt x="8" y="33"/>
                </a:cubicBezTo>
                <a:cubicBezTo>
                  <a:pt x="20" y="34"/>
                  <a:pt x="24" y="39"/>
                  <a:pt x="23" y="46"/>
                </a:cubicBezTo>
                <a:cubicBezTo>
                  <a:pt x="22" y="54"/>
                  <a:pt x="27" y="61"/>
                  <a:pt x="42" y="64"/>
                </a:cubicBezTo>
                <a:cubicBezTo>
                  <a:pt x="47" y="65"/>
                  <a:pt x="50" y="67"/>
                  <a:pt x="53" y="69"/>
                </a:cubicBezTo>
                <a:cubicBezTo>
                  <a:pt x="160" y="98"/>
                  <a:pt x="160" y="98"/>
                  <a:pt x="160" y="98"/>
                </a:cubicBezTo>
                <a:cubicBezTo>
                  <a:pt x="159" y="97"/>
                  <a:pt x="159" y="97"/>
                  <a:pt x="159" y="96"/>
                </a:cubicBezTo>
                <a:cubicBezTo>
                  <a:pt x="155" y="90"/>
                  <a:pt x="157" y="88"/>
                  <a:pt x="167" y="85"/>
                </a:cubicBezTo>
                <a:cubicBezTo>
                  <a:pt x="176" y="82"/>
                  <a:pt x="180" y="77"/>
                  <a:pt x="176" y="71"/>
                </a:cubicBezTo>
                <a:cubicBezTo>
                  <a:pt x="176" y="71"/>
                  <a:pt x="176" y="71"/>
                  <a:pt x="176" y="71"/>
                </a:cubicBezTo>
                <a:cubicBezTo>
                  <a:pt x="175" y="71"/>
                  <a:pt x="175" y="71"/>
                  <a:pt x="175" y="71"/>
                </a:cubicBezTo>
                <a:cubicBezTo>
                  <a:pt x="174" y="71"/>
                  <a:pt x="174" y="71"/>
                  <a:pt x="173" y="71"/>
                </a:cubicBezTo>
                <a:cubicBezTo>
                  <a:pt x="173" y="71"/>
                  <a:pt x="173" y="71"/>
                  <a:pt x="172" y="71"/>
                </a:cubicBezTo>
                <a:cubicBezTo>
                  <a:pt x="169" y="71"/>
                  <a:pt x="167" y="70"/>
                  <a:pt x="167" y="68"/>
                </a:cubicBezTo>
                <a:cubicBezTo>
                  <a:pt x="167" y="68"/>
                  <a:pt x="167" y="67"/>
                  <a:pt x="167" y="67"/>
                </a:cubicBezTo>
                <a:cubicBezTo>
                  <a:pt x="27" y="5"/>
                  <a:pt x="27" y="5"/>
                  <a:pt x="27" y="5"/>
                </a:cubicBezTo>
                <a:cubicBezTo>
                  <a:pt x="26" y="6"/>
                  <a:pt x="24" y="7"/>
                  <a:pt x="22" y="8"/>
                </a:cubicBezTo>
                <a:cubicBezTo>
                  <a:pt x="21" y="8"/>
                  <a:pt x="19" y="9"/>
                  <a:pt x="18" y="9"/>
                </a:cubicBezTo>
                <a:cubicBezTo>
                  <a:pt x="17" y="9"/>
                  <a:pt x="16" y="9"/>
                  <a:pt x="16" y="8"/>
                </a:cubicBezTo>
                <a:cubicBezTo>
                  <a:pt x="13" y="7"/>
                  <a:pt x="14" y="5"/>
                  <a:pt x="15" y="4"/>
                </a:cubicBezTo>
                <a:cubicBezTo>
                  <a:pt x="16" y="3"/>
                  <a:pt x="17" y="2"/>
                  <a:pt x="19" y="1"/>
                </a:cubicBezTo>
                <a:cubicBezTo>
                  <a:pt x="14" y="0"/>
                  <a:pt x="14" y="0"/>
                  <a:pt x="14" y="0"/>
                </a:cubicBezTo>
              </a:path>
            </a:pathLst>
          </a:custGeom>
          <a:solidFill>
            <a:srgbClr val="80AA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3" name="Freeform 99"/>
          <p:cNvSpPr>
            <a:spLocks noEditPoints="1"/>
          </p:cNvSpPr>
          <p:nvPr/>
        </p:nvSpPr>
        <p:spPr bwMode="auto">
          <a:xfrm>
            <a:off x="1847850" y="3730625"/>
            <a:ext cx="1638300" cy="466725"/>
          </a:xfrm>
          <a:custGeom>
            <a:avLst/>
            <a:gdLst>
              <a:gd name="T0" fmla="*/ 112 w 116"/>
              <a:gd name="T1" fmla="*/ 11 h 33"/>
              <a:gd name="T2" fmla="*/ 111 w 116"/>
              <a:gd name="T3" fmla="*/ 16 h 33"/>
              <a:gd name="T4" fmla="*/ 111 w 116"/>
              <a:gd name="T5" fmla="*/ 23 h 33"/>
              <a:gd name="T6" fmla="*/ 108 w 116"/>
              <a:gd name="T7" fmla="*/ 24 h 33"/>
              <a:gd name="T8" fmla="*/ 107 w 116"/>
              <a:gd name="T9" fmla="*/ 24 h 33"/>
              <a:gd name="T10" fmla="*/ 97 w 116"/>
              <a:gd name="T11" fmla="*/ 16 h 33"/>
              <a:gd name="T12" fmla="*/ 98 w 116"/>
              <a:gd name="T13" fmla="*/ 24 h 33"/>
              <a:gd name="T14" fmla="*/ 99 w 116"/>
              <a:gd name="T15" fmla="*/ 26 h 33"/>
              <a:gd name="T16" fmla="*/ 112 w 116"/>
              <a:gd name="T17" fmla="*/ 28 h 33"/>
              <a:gd name="T18" fmla="*/ 116 w 116"/>
              <a:gd name="T19" fmla="*/ 11 h 33"/>
              <a:gd name="T20" fmla="*/ 112 w 116"/>
              <a:gd name="T21" fmla="*/ 11 h 33"/>
              <a:gd name="T22" fmla="*/ 40 w 116"/>
              <a:gd name="T23" fmla="*/ 0 h 33"/>
              <a:gd name="T24" fmla="*/ 37 w 116"/>
              <a:gd name="T25" fmla="*/ 11 h 33"/>
              <a:gd name="T26" fmla="*/ 31 w 116"/>
              <a:gd name="T27" fmla="*/ 16 h 33"/>
              <a:gd name="T28" fmla="*/ 18 w 116"/>
              <a:gd name="T29" fmla="*/ 22 h 33"/>
              <a:gd name="T30" fmla="*/ 10 w 116"/>
              <a:gd name="T31" fmla="*/ 20 h 33"/>
              <a:gd name="T32" fmla="*/ 7 w 116"/>
              <a:gd name="T33" fmla="*/ 20 h 33"/>
              <a:gd name="T34" fmla="*/ 0 w 116"/>
              <a:gd name="T35" fmla="*/ 22 h 33"/>
              <a:gd name="T36" fmla="*/ 2 w 116"/>
              <a:gd name="T37" fmla="*/ 22 h 33"/>
              <a:gd name="T38" fmla="*/ 31 w 116"/>
              <a:gd name="T39" fmla="*/ 29 h 33"/>
              <a:gd name="T40" fmla="*/ 41 w 116"/>
              <a:gd name="T41" fmla="*/ 33 h 33"/>
              <a:gd name="T42" fmla="*/ 46 w 116"/>
              <a:gd name="T43" fmla="*/ 32 h 33"/>
              <a:gd name="T44" fmla="*/ 69 w 116"/>
              <a:gd name="T45" fmla="*/ 21 h 33"/>
              <a:gd name="T46" fmla="*/ 78 w 116"/>
              <a:gd name="T47" fmla="*/ 12 h 33"/>
              <a:gd name="T48" fmla="*/ 88 w 116"/>
              <a:gd name="T49" fmla="*/ 8 h 33"/>
              <a:gd name="T50" fmla="*/ 94 w 116"/>
              <a:gd name="T51" fmla="*/ 9 h 33"/>
              <a:gd name="T52" fmla="*/ 95 w 116"/>
              <a:gd name="T53" fmla="*/ 10 h 33"/>
              <a:gd name="T54" fmla="*/ 96 w 116"/>
              <a:gd name="T55" fmla="*/ 9 h 33"/>
              <a:gd name="T56" fmla="*/ 96 w 116"/>
              <a:gd name="T57" fmla="*/ 8 h 33"/>
              <a:gd name="T58" fmla="*/ 40 w 116"/>
              <a:gd name="T5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33">
                <a:moveTo>
                  <a:pt x="112" y="11"/>
                </a:moveTo>
                <a:cubicBezTo>
                  <a:pt x="111" y="12"/>
                  <a:pt x="111" y="14"/>
                  <a:pt x="111" y="16"/>
                </a:cubicBezTo>
                <a:cubicBezTo>
                  <a:pt x="112" y="18"/>
                  <a:pt x="112" y="20"/>
                  <a:pt x="111" y="23"/>
                </a:cubicBezTo>
                <a:cubicBezTo>
                  <a:pt x="110" y="24"/>
                  <a:pt x="109" y="24"/>
                  <a:pt x="108" y="24"/>
                </a:cubicBezTo>
                <a:cubicBezTo>
                  <a:pt x="107" y="24"/>
                  <a:pt x="107" y="24"/>
                  <a:pt x="107" y="24"/>
                </a:cubicBezTo>
                <a:cubicBezTo>
                  <a:pt x="105" y="20"/>
                  <a:pt x="100" y="19"/>
                  <a:pt x="97" y="16"/>
                </a:cubicBezTo>
                <a:cubicBezTo>
                  <a:pt x="98" y="19"/>
                  <a:pt x="99" y="22"/>
                  <a:pt x="98" y="24"/>
                </a:cubicBezTo>
                <a:cubicBezTo>
                  <a:pt x="98" y="25"/>
                  <a:pt x="98" y="25"/>
                  <a:pt x="99" y="26"/>
                </a:cubicBezTo>
                <a:cubicBezTo>
                  <a:pt x="100" y="27"/>
                  <a:pt x="106" y="28"/>
                  <a:pt x="112" y="28"/>
                </a:cubicBezTo>
                <a:cubicBezTo>
                  <a:pt x="113" y="23"/>
                  <a:pt x="115" y="17"/>
                  <a:pt x="116" y="11"/>
                </a:cubicBezTo>
                <a:cubicBezTo>
                  <a:pt x="112" y="11"/>
                  <a:pt x="112" y="11"/>
                  <a:pt x="112" y="11"/>
                </a:cubicBezTo>
                <a:moveTo>
                  <a:pt x="40" y="0"/>
                </a:moveTo>
                <a:cubicBezTo>
                  <a:pt x="43" y="4"/>
                  <a:pt x="42" y="8"/>
                  <a:pt x="37" y="11"/>
                </a:cubicBezTo>
                <a:cubicBezTo>
                  <a:pt x="34" y="12"/>
                  <a:pt x="32" y="14"/>
                  <a:pt x="31" y="16"/>
                </a:cubicBezTo>
                <a:cubicBezTo>
                  <a:pt x="28" y="20"/>
                  <a:pt x="23" y="22"/>
                  <a:pt x="18" y="22"/>
                </a:cubicBezTo>
                <a:cubicBezTo>
                  <a:pt x="16" y="22"/>
                  <a:pt x="13" y="21"/>
                  <a:pt x="10" y="20"/>
                </a:cubicBezTo>
                <a:cubicBezTo>
                  <a:pt x="9" y="20"/>
                  <a:pt x="8" y="20"/>
                  <a:pt x="7" y="20"/>
                </a:cubicBezTo>
                <a:cubicBezTo>
                  <a:pt x="4" y="20"/>
                  <a:pt x="2" y="21"/>
                  <a:pt x="0" y="22"/>
                </a:cubicBezTo>
                <a:cubicBezTo>
                  <a:pt x="1" y="22"/>
                  <a:pt x="2" y="22"/>
                  <a:pt x="2" y="22"/>
                </a:cubicBezTo>
                <a:cubicBezTo>
                  <a:pt x="13" y="22"/>
                  <a:pt x="26" y="25"/>
                  <a:pt x="31" y="29"/>
                </a:cubicBezTo>
                <a:cubicBezTo>
                  <a:pt x="33" y="32"/>
                  <a:pt x="36" y="33"/>
                  <a:pt x="41" y="33"/>
                </a:cubicBezTo>
                <a:cubicBezTo>
                  <a:pt x="42" y="33"/>
                  <a:pt x="44" y="33"/>
                  <a:pt x="46" y="32"/>
                </a:cubicBezTo>
                <a:cubicBezTo>
                  <a:pt x="58" y="31"/>
                  <a:pt x="65" y="27"/>
                  <a:pt x="69" y="21"/>
                </a:cubicBezTo>
                <a:cubicBezTo>
                  <a:pt x="71" y="18"/>
                  <a:pt x="75" y="15"/>
                  <a:pt x="78" y="12"/>
                </a:cubicBezTo>
                <a:cubicBezTo>
                  <a:pt x="81" y="10"/>
                  <a:pt x="84" y="8"/>
                  <a:pt x="88" y="8"/>
                </a:cubicBezTo>
                <a:cubicBezTo>
                  <a:pt x="90" y="8"/>
                  <a:pt x="92" y="9"/>
                  <a:pt x="94" y="9"/>
                </a:cubicBezTo>
                <a:cubicBezTo>
                  <a:pt x="95" y="10"/>
                  <a:pt x="95" y="10"/>
                  <a:pt x="95" y="10"/>
                </a:cubicBezTo>
                <a:cubicBezTo>
                  <a:pt x="96" y="10"/>
                  <a:pt x="96" y="10"/>
                  <a:pt x="96" y="9"/>
                </a:cubicBezTo>
                <a:cubicBezTo>
                  <a:pt x="97" y="9"/>
                  <a:pt x="97" y="9"/>
                  <a:pt x="96" y="8"/>
                </a:cubicBezTo>
                <a:cubicBezTo>
                  <a:pt x="40" y="0"/>
                  <a:pt x="40" y="0"/>
                  <a:pt x="40"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4" name="Freeform 100"/>
          <p:cNvSpPr>
            <a:spLocks noEditPoints="1"/>
          </p:cNvSpPr>
          <p:nvPr/>
        </p:nvSpPr>
        <p:spPr bwMode="auto">
          <a:xfrm>
            <a:off x="762000" y="974725"/>
            <a:ext cx="3556000" cy="2755900"/>
          </a:xfrm>
          <a:custGeom>
            <a:avLst/>
            <a:gdLst>
              <a:gd name="T0" fmla="*/ 192 w 252"/>
              <a:gd name="T1" fmla="*/ 193 h 195"/>
              <a:gd name="T2" fmla="*/ 190 w 252"/>
              <a:gd name="T3" fmla="*/ 191 h 195"/>
              <a:gd name="T4" fmla="*/ 177 w 252"/>
              <a:gd name="T5" fmla="*/ 178 h 195"/>
              <a:gd name="T6" fmla="*/ 192 w 252"/>
              <a:gd name="T7" fmla="*/ 151 h 195"/>
              <a:gd name="T8" fmla="*/ 193 w 252"/>
              <a:gd name="T9" fmla="*/ 151 h 195"/>
              <a:gd name="T10" fmla="*/ 200 w 252"/>
              <a:gd name="T11" fmla="*/ 149 h 195"/>
              <a:gd name="T12" fmla="*/ 40 w 252"/>
              <a:gd name="T13" fmla="*/ 140 h 195"/>
              <a:gd name="T14" fmla="*/ 61 w 252"/>
              <a:gd name="T15" fmla="*/ 157 h 195"/>
              <a:gd name="T16" fmla="*/ 41 w 252"/>
              <a:gd name="T17" fmla="*/ 170 h 195"/>
              <a:gd name="T18" fmla="*/ 55 w 252"/>
              <a:gd name="T19" fmla="*/ 179 h 195"/>
              <a:gd name="T20" fmla="*/ 64 w 252"/>
              <a:gd name="T21" fmla="*/ 181 h 195"/>
              <a:gd name="T22" fmla="*/ 75 w 252"/>
              <a:gd name="T23" fmla="*/ 178 h 195"/>
              <a:gd name="T24" fmla="*/ 78 w 252"/>
              <a:gd name="T25" fmla="*/ 190 h 195"/>
              <a:gd name="T26" fmla="*/ 107 w 252"/>
              <a:gd name="T27" fmla="*/ 183 h 195"/>
              <a:gd name="T28" fmla="*/ 132 w 252"/>
              <a:gd name="T29" fmla="*/ 177 h 195"/>
              <a:gd name="T30" fmla="*/ 134 w 252"/>
              <a:gd name="T31" fmla="*/ 185 h 195"/>
              <a:gd name="T32" fmla="*/ 118 w 252"/>
              <a:gd name="T33" fmla="*/ 191 h 195"/>
              <a:gd name="T34" fmla="*/ 102 w 252"/>
              <a:gd name="T35" fmla="*/ 192 h 195"/>
              <a:gd name="T36" fmla="*/ 142 w 252"/>
              <a:gd name="T37" fmla="*/ 186 h 195"/>
              <a:gd name="T38" fmla="*/ 120 w 252"/>
              <a:gd name="T39" fmla="*/ 178 h 195"/>
              <a:gd name="T40" fmla="*/ 78 w 252"/>
              <a:gd name="T41" fmla="*/ 185 h 195"/>
              <a:gd name="T42" fmla="*/ 72 w 252"/>
              <a:gd name="T43" fmla="*/ 170 h 195"/>
              <a:gd name="T44" fmla="*/ 64 w 252"/>
              <a:gd name="T45" fmla="*/ 169 h 195"/>
              <a:gd name="T46" fmla="*/ 70 w 252"/>
              <a:gd name="T47" fmla="*/ 149 h 195"/>
              <a:gd name="T48" fmla="*/ 169 w 252"/>
              <a:gd name="T49" fmla="*/ 119 h 195"/>
              <a:gd name="T50" fmla="*/ 180 w 252"/>
              <a:gd name="T51" fmla="*/ 138 h 195"/>
              <a:gd name="T52" fmla="*/ 156 w 252"/>
              <a:gd name="T53" fmla="*/ 100 h 195"/>
              <a:gd name="T54" fmla="*/ 180 w 252"/>
              <a:gd name="T55" fmla="*/ 69 h 195"/>
              <a:gd name="T56" fmla="*/ 203 w 252"/>
              <a:gd name="T57" fmla="*/ 75 h 195"/>
              <a:gd name="T58" fmla="*/ 244 w 252"/>
              <a:gd name="T59" fmla="*/ 94 h 195"/>
              <a:gd name="T60" fmla="*/ 216 w 252"/>
              <a:gd name="T61" fmla="*/ 99 h 195"/>
              <a:gd name="T62" fmla="*/ 232 w 252"/>
              <a:gd name="T63" fmla="*/ 113 h 195"/>
              <a:gd name="T64" fmla="*/ 241 w 252"/>
              <a:gd name="T65" fmla="*/ 88 h 195"/>
              <a:gd name="T66" fmla="*/ 230 w 252"/>
              <a:gd name="T67" fmla="*/ 96 h 195"/>
              <a:gd name="T68" fmla="*/ 214 w 252"/>
              <a:gd name="T69" fmla="*/ 78 h 195"/>
              <a:gd name="T70" fmla="*/ 26 w 252"/>
              <a:gd name="T71" fmla="*/ 22 h 195"/>
              <a:gd name="T72" fmla="*/ 12 w 252"/>
              <a:gd name="T73" fmla="*/ 18 h 195"/>
              <a:gd name="T74" fmla="*/ 8 w 252"/>
              <a:gd name="T75" fmla="*/ 46 h 195"/>
              <a:gd name="T76" fmla="*/ 18 w 252"/>
              <a:gd name="T77" fmla="*/ 60 h 195"/>
              <a:gd name="T78" fmla="*/ 5 w 252"/>
              <a:gd name="T79" fmla="*/ 67 h 195"/>
              <a:gd name="T80" fmla="*/ 29 w 252"/>
              <a:gd name="T81" fmla="*/ 65 h 195"/>
              <a:gd name="T82" fmla="*/ 31 w 252"/>
              <a:gd name="T83" fmla="*/ 80 h 195"/>
              <a:gd name="T84" fmla="*/ 28 w 252"/>
              <a:gd name="T85" fmla="*/ 60 h 195"/>
              <a:gd name="T86" fmla="*/ 14 w 252"/>
              <a:gd name="T87" fmla="*/ 68 h 195"/>
              <a:gd name="T88" fmla="*/ 15 w 252"/>
              <a:gd name="T89" fmla="*/ 44 h 195"/>
              <a:gd name="T90" fmla="*/ 22 w 252"/>
              <a:gd name="T91" fmla="*/ 20 h 195"/>
              <a:gd name="T92" fmla="*/ 98 w 252"/>
              <a:gd name="T93" fmla="*/ 2 h 195"/>
              <a:gd name="T94" fmla="*/ 102 w 252"/>
              <a:gd name="T95"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2" h="195">
                <a:moveTo>
                  <a:pt x="177" y="178"/>
                </a:moveTo>
                <a:cubicBezTo>
                  <a:pt x="178" y="180"/>
                  <a:pt x="178" y="182"/>
                  <a:pt x="177" y="184"/>
                </a:cubicBezTo>
                <a:cubicBezTo>
                  <a:pt x="175" y="190"/>
                  <a:pt x="179" y="193"/>
                  <a:pt x="188" y="193"/>
                </a:cubicBezTo>
                <a:cubicBezTo>
                  <a:pt x="189" y="193"/>
                  <a:pt x="190" y="193"/>
                  <a:pt x="192" y="193"/>
                </a:cubicBezTo>
                <a:cubicBezTo>
                  <a:pt x="194" y="193"/>
                  <a:pt x="196" y="192"/>
                  <a:pt x="198" y="192"/>
                </a:cubicBezTo>
                <a:cubicBezTo>
                  <a:pt x="198" y="191"/>
                  <a:pt x="199" y="191"/>
                  <a:pt x="199" y="190"/>
                </a:cubicBezTo>
                <a:cubicBezTo>
                  <a:pt x="198" y="190"/>
                  <a:pt x="197" y="190"/>
                  <a:pt x="197" y="190"/>
                </a:cubicBezTo>
                <a:cubicBezTo>
                  <a:pt x="194" y="190"/>
                  <a:pt x="192" y="190"/>
                  <a:pt x="190" y="191"/>
                </a:cubicBezTo>
                <a:cubicBezTo>
                  <a:pt x="189" y="191"/>
                  <a:pt x="188" y="191"/>
                  <a:pt x="187" y="191"/>
                </a:cubicBezTo>
                <a:cubicBezTo>
                  <a:pt x="182" y="191"/>
                  <a:pt x="180" y="188"/>
                  <a:pt x="183" y="184"/>
                </a:cubicBezTo>
                <a:cubicBezTo>
                  <a:pt x="184" y="183"/>
                  <a:pt x="184" y="181"/>
                  <a:pt x="183" y="180"/>
                </a:cubicBezTo>
                <a:cubicBezTo>
                  <a:pt x="177" y="178"/>
                  <a:pt x="177" y="178"/>
                  <a:pt x="177" y="178"/>
                </a:cubicBezTo>
                <a:moveTo>
                  <a:pt x="201" y="142"/>
                </a:moveTo>
                <a:cubicBezTo>
                  <a:pt x="199" y="142"/>
                  <a:pt x="198" y="143"/>
                  <a:pt x="198" y="144"/>
                </a:cubicBezTo>
                <a:cubicBezTo>
                  <a:pt x="196" y="146"/>
                  <a:pt x="195" y="148"/>
                  <a:pt x="189" y="149"/>
                </a:cubicBezTo>
                <a:cubicBezTo>
                  <a:pt x="192" y="151"/>
                  <a:pt x="192" y="151"/>
                  <a:pt x="192" y="151"/>
                </a:cubicBezTo>
                <a:cubicBezTo>
                  <a:pt x="192" y="151"/>
                  <a:pt x="193" y="151"/>
                  <a:pt x="193" y="151"/>
                </a:cubicBezTo>
                <a:cubicBezTo>
                  <a:pt x="193" y="151"/>
                  <a:pt x="193" y="151"/>
                  <a:pt x="193" y="151"/>
                </a:cubicBezTo>
                <a:cubicBezTo>
                  <a:pt x="193" y="151"/>
                  <a:pt x="193" y="151"/>
                  <a:pt x="193" y="151"/>
                </a:cubicBezTo>
                <a:cubicBezTo>
                  <a:pt x="193" y="151"/>
                  <a:pt x="193" y="151"/>
                  <a:pt x="193" y="151"/>
                </a:cubicBezTo>
                <a:cubicBezTo>
                  <a:pt x="193" y="151"/>
                  <a:pt x="193" y="151"/>
                  <a:pt x="193" y="151"/>
                </a:cubicBezTo>
                <a:cubicBezTo>
                  <a:pt x="193" y="151"/>
                  <a:pt x="193" y="151"/>
                  <a:pt x="193" y="151"/>
                </a:cubicBezTo>
                <a:cubicBezTo>
                  <a:pt x="197" y="153"/>
                  <a:pt x="197" y="153"/>
                  <a:pt x="197" y="153"/>
                </a:cubicBezTo>
                <a:cubicBezTo>
                  <a:pt x="196" y="151"/>
                  <a:pt x="197" y="150"/>
                  <a:pt x="200" y="149"/>
                </a:cubicBezTo>
                <a:cubicBezTo>
                  <a:pt x="202" y="148"/>
                  <a:pt x="204" y="147"/>
                  <a:pt x="204" y="145"/>
                </a:cubicBezTo>
                <a:cubicBezTo>
                  <a:pt x="204" y="144"/>
                  <a:pt x="203" y="142"/>
                  <a:pt x="201" y="142"/>
                </a:cubicBezTo>
                <a:cubicBezTo>
                  <a:pt x="201" y="142"/>
                  <a:pt x="201" y="142"/>
                  <a:pt x="201" y="142"/>
                </a:cubicBezTo>
                <a:moveTo>
                  <a:pt x="40" y="140"/>
                </a:moveTo>
                <a:cubicBezTo>
                  <a:pt x="42" y="143"/>
                  <a:pt x="46" y="144"/>
                  <a:pt x="52" y="145"/>
                </a:cubicBezTo>
                <a:cubicBezTo>
                  <a:pt x="58" y="146"/>
                  <a:pt x="62" y="148"/>
                  <a:pt x="65" y="151"/>
                </a:cubicBezTo>
                <a:cubicBezTo>
                  <a:pt x="67" y="152"/>
                  <a:pt x="68" y="153"/>
                  <a:pt x="67" y="155"/>
                </a:cubicBezTo>
                <a:cubicBezTo>
                  <a:pt x="65" y="157"/>
                  <a:pt x="63" y="157"/>
                  <a:pt x="61" y="157"/>
                </a:cubicBezTo>
                <a:cubicBezTo>
                  <a:pt x="60" y="157"/>
                  <a:pt x="60" y="157"/>
                  <a:pt x="59" y="157"/>
                </a:cubicBezTo>
                <a:cubicBezTo>
                  <a:pt x="58" y="157"/>
                  <a:pt x="57" y="157"/>
                  <a:pt x="56" y="157"/>
                </a:cubicBezTo>
                <a:cubicBezTo>
                  <a:pt x="51" y="157"/>
                  <a:pt x="48" y="159"/>
                  <a:pt x="45" y="162"/>
                </a:cubicBezTo>
                <a:cubicBezTo>
                  <a:pt x="43" y="164"/>
                  <a:pt x="42" y="167"/>
                  <a:pt x="41" y="170"/>
                </a:cubicBezTo>
                <a:cubicBezTo>
                  <a:pt x="46" y="169"/>
                  <a:pt x="47" y="167"/>
                  <a:pt x="50" y="166"/>
                </a:cubicBezTo>
                <a:cubicBezTo>
                  <a:pt x="52" y="165"/>
                  <a:pt x="53" y="165"/>
                  <a:pt x="54" y="165"/>
                </a:cubicBezTo>
                <a:cubicBezTo>
                  <a:pt x="56" y="165"/>
                  <a:pt x="57" y="166"/>
                  <a:pt x="58" y="167"/>
                </a:cubicBezTo>
                <a:cubicBezTo>
                  <a:pt x="60" y="168"/>
                  <a:pt x="58" y="177"/>
                  <a:pt x="55" y="179"/>
                </a:cubicBezTo>
                <a:cubicBezTo>
                  <a:pt x="51" y="182"/>
                  <a:pt x="50" y="183"/>
                  <a:pt x="53" y="186"/>
                </a:cubicBezTo>
                <a:cubicBezTo>
                  <a:pt x="60" y="187"/>
                  <a:pt x="60" y="187"/>
                  <a:pt x="60" y="187"/>
                </a:cubicBezTo>
                <a:cubicBezTo>
                  <a:pt x="61" y="187"/>
                  <a:pt x="61" y="187"/>
                  <a:pt x="61" y="187"/>
                </a:cubicBezTo>
                <a:cubicBezTo>
                  <a:pt x="64" y="185"/>
                  <a:pt x="64" y="183"/>
                  <a:pt x="64" y="181"/>
                </a:cubicBezTo>
                <a:cubicBezTo>
                  <a:pt x="65" y="179"/>
                  <a:pt x="65" y="177"/>
                  <a:pt x="65" y="175"/>
                </a:cubicBezTo>
                <a:cubicBezTo>
                  <a:pt x="66" y="174"/>
                  <a:pt x="69" y="173"/>
                  <a:pt x="72" y="173"/>
                </a:cubicBezTo>
                <a:cubicBezTo>
                  <a:pt x="73" y="173"/>
                  <a:pt x="74" y="173"/>
                  <a:pt x="75" y="173"/>
                </a:cubicBezTo>
                <a:cubicBezTo>
                  <a:pt x="78" y="174"/>
                  <a:pt x="76" y="176"/>
                  <a:pt x="75" y="178"/>
                </a:cubicBezTo>
                <a:cubicBezTo>
                  <a:pt x="74" y="179"/>
                  <a:pt x="73" y="180"/>
                  <a:pt x="71" y="180"/>
                </a:cubicBezTo>
                <a:cubicBezTo>
                  <a:pt x="67" y="182"/>
                  <a:pt x="67" y="185"/>
                  <a:pt x="68" y="188"/>
                </a:cubicBezTo>
                <a:cubicBezTo>
                  <a:pt x="69" y="188"/>
                  <a:pt x="69" y="188"/>
                  <a:pt x="69" y="188"/>
                </a:cubicBezTo>
                <a:cubicBezTo>
                  <a:pt x="78" y="190"/>
                  <a:pt x="78" y="190"/>
                  <a:pt x="78" y="190"/>
                </a:cubicBezTo>
                <a:cubicBezTo>
                  <a:pt x="82" y="189"/>
                  <a:pt x="86" y="188"/>
                  <a:pt x="86" y="185"/>
                </a:cubicBezTo>
                <a:cubicBezTo>
                  <a:pt x="86" y="183"/>
                  <a:pt x="87" y="182"/>
                  <a:pt x="89" y="182"/>
                </a:cubicBezTo>
                <a:cubicBezTo>
                  <a:pt x="90" y="181"/>
                  <a:pt x="91" y="181"/>
                  <a:pt x="93" y="181"/>
                </a:cubicBezTo>
                <a:cubicBezTo>
                  <a:pt x="98" y="181"/>
                  <a:pt x="105" y="182"/>
                  <a:pt x="107" y="183"/>
                </a:cubicBezTo>
                <a:cubicBezTo>
                  <a:pt x="110" y="185"/>
                  <a:pt x="112" y="186"/>
                  <a:pt x="114" y="186"/>
                </a:cubicBezTo>
                <a:cubicBezTo>
                  <a:pt x="116" y="186"/>
                  <a:pt x="117" y="185"/>
                  <a:pt x="120" y="183"/>
                </a:cubicBezTo>
                <a:cubicBezTo>
                  <a:pt x="123" y="181"/>
                  <a:pt x="125" y="179"/>
                  <a:pt x="128" y="178"/>
                </a:cubicBezTo>
                <a:cubicBezTo>
                  <a:pt x="129" y="177"/>
                  <a:pt x="131" y="177"/>
                  <a:pt x="132" y="177"/>
                </a:cubicBezTo>
                <a:cubicBezTo>
                  <a:pt x="134" y="177"/>
                  <a:pt x="136" y="177"/>
                  <a:pt x="137" y="178"/>
                </a:cubicBezTo>
                <a:cubicBezTo>
                  <a:pt x="141" y="179"/>
                  <a:pt x="141" y="181"/>
                  <a:pt x="141" y="183"/>
                </a:cubicBezTo>
                <a:cubicBezTo>
                  <a:pt x="140" y="184"/>
                  <a:pt x="139" y="185"/>
                  <a:pt x="137" y="185"/>
                </a:cubicBezTo>
                <a:cubicBezTo>
                  <a:pt x="136" y="185"/>
                  <a:pt x="135" y="185"/>
                  <a:pt x="134" y="185"/>
                </a:cubicBezTo>
                <a:cubicBezTo>
                  <a:pt x="134" y="185"/>
                  <a:pt x="133" y="185"/>
                  <a:pt x="133" y="185"/>
                </a:cubicBezTo>
                <a:cubicBezTo>
                  <a:pt x="131" y="185"/>
                  <a:pt x="129" y="185"/>
                  <a:pt x="128" y="186"/>
                </a:cubicBezTo>
                <a:cubicBezTo>
                  <a:pt x="124" y="187"/>
                  <a:pt x="123" y="190"/>
                  <a:pt x="120" y="191"/>
                </a:cubicBezTo>
                <a:cubicBezTo>
                  <a:pt x="119" y="191"/>
                  <a:pt x="119" y="191"/>
                  <a:pt x="118" y="191"/>
                </a:cubicBezTo>
                <a:cubicBezTo>
                  <a:pt x="117" y="191"/>
                  <a:pt x="116" y="191"/>
                  <a:pt x="114" y="190"/>
                </a:cubicBezTo>
                <a:cubicBezTo>
                  <a:pt x="113" y="190"/>
                  <a:pt x="112" y="189"/>
                  <a:pt x="110" y="189"/>
                </a:cubicBezTo>
                <a:cubicBezTo>
                  <a:pt x="110" y="189"/>
                  <a:pt x="109" y="189"/>
                  <a:pt x="108" y="190"/>
                </a:cubicBezTo>
                <a:cubicBezTo>
                  <a:pt x="106" y="190"/>
                  <a:pt x="102" y="190"/>
                  <a:pt x="102" y="192"/>
                </a:cubicBezTo>
                <a:cubicBezTo>
                  <a:pt x="102" y="193"/>
                  <a:pt x="102" y="193"/>
                  <a:pt x="102" y="193"/>
                </a:cubicBezTo>
                <a:cubicBezTo>
                  <a:pt x="117" y="195"/>
                  <a:pt x="117" y="195"/>
                  <a:pt x="117" y="195"/>
                </a:cubicBezTo>
                <a:cubicBezTo>
                  <a:pt x="117" y="195"/>
                  <a:pt x="116" y="194"/>
                  <a:pt x="116" y="194"/>
                </a:cubicBezTo>
                <a:cubicBezTo>
                  <a:pt x="142" y="186"/>
                  <a:pt x="142" y="186"/>
                  <a:pt x="142" y="186"/>
                </a:cubicBezTo>
                <a:cubicBezTo>
                  <a:pt x="146" y="184"/>
                  <a:pt x="146" y="182"/>
                  <a:pt x="145" y="180"/>
                </a:cubicBezTo>
                <a:cubicBezTo>
                  <a:pt x="144" y="177"/>
                  <a:pt x="140" y="175"/>
                  <a:pt x="135" y="174"/>
                </a:cubicBezTo>
                <a:cubicBezTo>
                  <a:pt x="134" y="174"/>
                  <a:pt x="133" y="174"/>
                  <a:pt x="132" y="174"/>
                </a:cubicBezTo>
                <a:cubicBezTo>
                  <a:pt x="127" y="174"/>
                  <a:pt x="123" y="176"/>
                  <a:pt x="120" y="178"/>
                </a:cubicBezTo>
                <a:cubicBezTo>
                  <a:pt x="118" y="180"/>
                  <a:pt x="116" y="181"/>
                  <a:pt x="113" y="181"/>
                </a:cubicBezTo>
                <a:cubicBezTo>
                  <a:pt x="112" y="181"/>
                  <a:pt x="111" y="181"/>
                  <a:pt x="110" y="180"/>
                </a:cubicBezTo>
                <a:cubicBezTo>
                  <a:pt x="103" y="179"/>
                  <a:pt x="99" y="178"/>
                  <a:pt x="95" y="178"/>
                </a:cubicBezTo>
                <a:cubicBezTo>
                  <a:pt x="89" y="178"/>
                  <a:pt x="85" y="180"/>
                  <a:pt x="78" y="185"/>
                </a:cubicBezTo>
                <a:cubicBezTo>
                  <a:pt x="78" y="185"/>
                  <a:pt x="77" y="185"/>
                  <a:pt x="77" y="185"/>
                </a:cubicBezTo>
                <a:cubicBezTo>
                  <a:pt x="77" y="185"/>
                  <a:pt x="76" y="185"/>
                  <a:pt x="76" y="184"/>
                </a:cubicBezTo>
                <a:cubicBezTo>
                  <a:pt x="82" y="175"/>
                  <a:pt x="82" y="172"/>
                  <a:pt x="75" y="171"/>
                </a:cubicBezTo>
                <a:cubicBezTo>
                  <a:pt x="74" y="170"/>
                  <a:pt x="73" y="170"/>
                  <a:pt x="72" y="170"/>
                </a:cubicBezTo>
                <a:cubicBezTo>
                  <a:pt x="68" y="170"/>
                  <a:pt x="65" y="172"/>
                  <a:pt x="62" y="177"/>
                </a:cubicBezTo>
                <a:cubicBezTo>
                  <a:pt x="62" y="178"/>
                  <a:pt x="61" y="179"/>
                  <a:pt x="60" y="180"/>
                </a:cubicBezTo>
                <a:cubicBezTo>
                  <a:pt x="61" y="179"/>
                  <a:pt x="61" y="178"/>
                  <a:pt x="62" y="177"/>
                </a:cubicBezTo>
                <a:cubicBezTo>
                  <a:pt x="63" y="174"/>
                  <a:pt x="63" y="172"/>
                  <a:pt x="64" y="169"/>
                </a:cubicBezTo>
                <a:cubicBezTo>
                  <a:pt x="65" y="164"/>
                  <a:pt x="58" y="163"/>
                  <a:pt x="50" y="162"/>
                </a:cubicBezTo>
                <a:cubicBezTo>
                  <a:pt x="52" y="161"/>
                  <a:pt x="54" y="161"/>
                  <a:pt x="55" y="161"/>
                </a:cubicBezTo>
                <a:cubicBezTo>
                  <a:pt x="63" y="160"/>
                  <a:pt x="70" y="160"/>
                  <a:pt x="71" y="154"/>
                </a:cubicBezTo>
                <a:cubicBezTo>
                  <a:pt x="72" y="152"/>
                  <a:pt x="71" y="150"/>
                  <a:pt x="70" y="149"/>
                </a:cubicBezTo>
                <a:cubicBezTo>
                  <a:pt x="40" y="140"/>
                  <a:pt x="40" y="140"/>
                  <a:pt x="40" y="140"/>
                </a:cubicBezTo>
                <a:moveTo>
                  <a:pt x="156" y="100"/>
                </a:moveTo>
                <a:cubicBezTo>
                  <a:pt x="157" y="104"/>
                  <a:pt x="162" y="107"/>
                  <a:pt x="167" y="110"/>
                </a:cubicBezTo>
                <a:cubicBezTo>
                  <a:pt x="173" y="113"/>
                  <a:pt x="173" y="116"/>
                  <a:pt x="169" y="119"/>
                </a:cubicBezTo>
                <a:cubicBezTo>
                  <a:pt x="163" y="125"/>
                  <a:pt x="165" y="135"/>
                  <a:pt x="174" y="139"/>
                </a:cubicBezTo>
                <a:cubicBezTo>
                  <a:pt x="178" y="141"/>
                  <a:pt x="183" y="143"/>
                  <a:pt x="184" y="147"/>
                </a:cubicBezTo>
                <a:cubicBezTo>
                  <a:pt x="188" y="149"/>
                  <a:pt x="188" y="149"/>
                  <a:pt x="188" y="149"/>
                </a:cubicBezTo>
                <a:cubicBezTo>
                  <a:pt x="192" y="143"/>
                  <a:pt x="188" y="141"/>
                  <a:pt x="180" y="138"/>
                </a:cubicBezTo>
                <a:cubicBezTo>
                  <a:pt x="174" y="136"/>
                  <a:pt x="169" y="127"/>
                  <a:pt x="171" y="123"/>
                </a:cubicBezTo>
                <a:cubicBezTo>
                  <a:pt x="172" y="122"/>
                  <a:pt x="173" y="121"/>
                  <a:pt x="176" y="120"/>
                </a:cubicBezTo>
                <a:cubicBezTo>
                  <a:pt x="180" y="118"/>
                  <a:pt x="181" y="116"/>
                  <a:pt x="181" y="115"/>
                </a:cubicBezTo>
                <a:cubicBezTo>
                  <a:pt x="156" y="100"/>
                  <a:pt x="156" y="100"/>
                  <a:pt x="156" y="100"/>
                </a:cubicBezTo>
                <a:moveTo>
                  <a:pt x="192" y="68"/>
                </a:moveTo>
                <a:cubicBezTo>
                  <a:pt x="191" y="68"/>
                  <a:pt x="190" y="68"/>
                  <a:pt x="188" y="69"/>
                </a:cubicBezTo>
                <a:cubicBezTo>
                  <a:pt x="185" y="69"/>
                  <a:pt x="183" y="69"/>
                  <a:pt x="181" y="69"/>
                </a:cubicBezTo>
                <a:cubicBezTo>
                  <a:pt x="181" y="69"/>
                  <a:pt x="180" y="69"/>
                  <a:pt x="180" y="69"/>
                </a:cubicBezTo>
                <a:cubicBezTo>
                  <a:pt x="184" y="73"/>
                  <a:pt x="184" y="73"/>
                  <a:pt x="184" y="73"/>
                </a:cubicBezTo>
                <a:cubicBezTo>
                  <a:pt x="185" y="73"/>
                  <a:pt x="186" y="73"/>
                  <a:pt x="187" y="72"/>
                </a:cubicBezTo>
                <a:cubicBezTo>
                  <a:pt x="189" y="72"/>
                  <a:pt x="190" y="72"/>
                  <a:pt x="192" y="72"/>
                </a:cubicBezTo>
                <a:cubicBezTo>
                  <a:pt x="196" y="72"/>
                  <a:pt x="200" y="73"/>
                  <a:pt x="203" y="75"/>
                </a:cubicBezTo>
                <a:cubicBezTo>
                  <a:pt x="210" y="79"/>
                  <a:pt x="217" y="84"/>
                  <a:pt x="220" y="90"/>
                </a:cubicBezTo>
                <a:cubicBezTo>
                  <a:pt x="222" y="95"/>
                  <a:pt x="225" y="98"/>
                  <a:pt x="229" y="98"/>
                </a:cubicBezTo>
                <a:cubicBezTo>
                  <a:pt x="231" y="98"/>
                  <a:pt x="235" y="97"/>
                  <a:pt x="240" y="95"/>
                </a:cubicBezTo>
                <a:cubicBezTo>
                  <a:pt x="242" y="94"/>
                  <a:pt x="243" y="94"/>
                  <a:pt x="244" y="94"/>
                </a:cubicBezTo>
                <a:cubicBezTo>
                  <a:pt x="245" y="94"/>
                  <a:pt x="246" y="94"/>
                  <a:pt x="246" y="96"/>
                </a:cubicBezTo>
                <a:cubicBezTo>
                  <a:pt x="247" y="100"/>
                  <a:pt x="247" y="105"/>
                  <a:pt x="239" y="109"/>
                </a:cubicBezTo>
                <a:cubicBezTo>
                  <a:pt x="237" y="101"/>
                  <a:pt x="227" y="100"/>
                  <a:pt x="217" y="99"/>
                </a:cubicBezTo>
                <a:cubicBezTo>
                  <a:pt x="217" y="99"/>
                  <a:pt x="216" y="99"/>
                  <a:pt x="216" y="99"/>
                </a:cubicBezTo>
                <a:cubicBezTo>
                  <a:pt x="220" y="103"/>
                  <a:pt x="220" y="103"/>
                  <a:pt x="220" y="103"/>
                </a:cubicBezTo>
                <a:cubicBezTo>
                  <a:pt x="222" y="103"/>
                  <a:pt x="223" y="103"/>
                  <a:pt x="224" y="103"/>
                </a:cubicBezTo>
                <a:cubicBezTo>
                  <a:pt x="234" y="105"/>
                  <a:pt x="235" y="106"/>
                  <a:pt x="232" y="112"/>
                </a:cubicBezTo>
                <a:cubicBezTo>
                  <a:pt x="232" y="112"/>
                  <a:pt x="232" y="112"/>
                  <a:pt x="232" y="113"/>
                </a:cubicBezTo>
                <a:cubicBezTo>
                  <a:pt x="236" y="116"/>
                  <a:pt x="236" y="116"/>
                  <a:pt x="236" y="116"/>
                </a:cubicBezTo>
                <a:cubicBezTo>
                  <a:pt x="237" y="116"/>
                  <a:pt x="238" y="115"/>
                  <a:pt x="240" y="115"/>
                </a:cubicBezTo>
                <a:cubicBezTo>
                  <a:pt x="246" y="111"/>
                  <a:pt x="251" y="106"/>
                  <a:pt x="252" y="100"/>
                </a:cubicBezTo>
                <a:cubicBezTo>
                  <a:pt x="241" y="88"/>
                  <a:pt x="241" y="88"/>
                  <a:pt x="241" y="88"/>
                </a:cubicBezTo>
                <a:cubicBezTo>
                  <a:pt x="239" y="89"/>
                  <a:pt x="238" y="90"/>
                  <a:pt x="237" y="91"/>
                </a:cubicBezTo>
                <a:cubicBezTo>
                  <a:pt x="236" y="92"/>
                  <a:pt x="236" y="93"/>
                  <a:pt x="235" y="94"/>
                </a:cubicBezTo>
                <a:cubicBezTo>
                  <a:pt x="234" y="95"/>
                  <a:pt x="232" y="96"/>
                  <a:pt x="231" y="96"/>
                </a:cubicBezTo>
                <a:cubicBezTo>
                  <a:pt x="230" y="96"/>
                  <a:pt x="230" y="96"/>
                  <a:pt x="230" y="96"/>
                </a:cubicBezTo>
                <a:cubicBezTo>
                  <a:pt x="228" y="96"/>
                  <a:pt x="226" y="95"/>
                  <a:pt x="226" y="93"/>
                </a:cubicBezTo>
                <a:cubicBezTo>
                  <a:pt x="225" y="93"/>
                  <a:pt x="225" y="92"/>
                  <a:pt x="225" y="91"/>
                </a:cubicBezTo>
                <a:cubicBezTo>
                  <a:pt x="228" y="88"/>
                  <a:pt x="224" y="85"/>
                  <a:pt x="220" y="83"/>
                </a:cubicBezTo>
                <a:cubicBezTo>
                  <a:pt x="218" y="82"/>
                  <a:pt x="214" y="80"/>
                  <a:pt x="214" y="78"/>
                </a:cubicBezTo>
                <a:cubicBezTo>
                  <a:pt x="212" y="71"/>
                  <a:pt x="201" y="71"/>
                  <a:pt x="194" y="68"/>
                </a:cubicBezTo>
                <a:cubicBezTo>
                  <a:pt x="193" y="68"/>
                  <a:pt x="193" y="68"/>
                  <a:pt x="192" y="68"/>
                </a:cubicBezTo>
                <a:moveTo>
                  <a:pt x="24" y="21"/>
                </a:moveTo>
                <a:cubicBezTo>
                  <a:pt x="25" y="22"/>
                  <a:pt x="25" y="22"/>
                  <a:pt x="26" y="22"/>
                </a:cubicBezTo>
                <a:cubicBezTo>
                  <a:pt x="27" y="24"/>
                  <a:pt x="29" y="25"/>
                  <a:pt x="31" y="25"/>
                </a:cubicBezTo>
                <a:cubicBezTo>
                  <a:pt x="24" y="21"/>
                  <a:pt x="24" y="21"/>
                  <a:pt x="24" y="21"/>
                </a:cubicBezTo>
                <a:moveTo>
                  <a:pt x="16" y="16"/>
                </a:moveTo>
                <a:cubicBezTo>
                  <a:pt x="14" y="16"/>
                  <a:pt x="12" y="17"/>
                  <a:pt x="12" y="18"/>
                </a:cubicBezTo>
                <a:cubicBezTo>
                  <a:pt x="9" y="21"/>
                  <a:pt x="10" y="23"/>
                  <a:pt x="15" y="25"/>
                </a:cubicBezTo>
                <a:cubicBezTo>
                  <a:pt x="20" y="28"/>
                  <a:pt x="20" y="29"/>
                  <a:pt x="14" y="31"/>
                </a:cubicBezTo>
                <a:cubicBezTo>
                  <a:pt x="7" y="32"/>
                  <a:pt x="4" y="35"/>
                  <a:pt x="2" y="39"/>
                </a:cubicBezTo>
                <a:cubicBezTo>
                  <a:pt x="0" y="42"/>
                  <a:pt x="2" y="45"/>
                  <a:pt x="8" y="46"/>
                </a:cubicBezTo>
                <a:cubicBezTo>
                  <a:pt x="10" y="46"/>
                  <a:pt x="13" y="45"/>
                  <a:pt x="14" y="47"/>
                </a:cubicBezTo>
                <a:cubicBezTo>
                  <a:pt x="17" y="50"/>
                  <a:pt x="21" y="53"/>
                  <a:pt x="22" y="56"/>
                </a:cubicBezTo>
                <a:cubicBezTo>
                  <a:pt x="23" y="57"/>
                  <a:pt x="23" y="59"/>
                  <a:pt x="20" y="60"/>
                </a:cubicBezTo>
                <a:cubicBezTo>
                  <a:pt x="20" y="60"/>
                  <a:pt x="19" y="60"/>
                  <a:pt x="18" y="60"/>
                </a:cubicBezTo>
                <a:cubicBezTo>
                  <a:pt x="16" y="60"/>
                  <a:pt x="15" y="59"/>
                  <a:pt x="14" y="58"/>
                </a:cubicBezTo>
                <a:cubicBezTo>
                  <a:pt x="14" y="57"/>
                  <a:pt x="12" y="57"/>
                  <a:pt x="11" y="57"/>
                </a:cubicBezTo>
                <a:cubicBezTo>
                  <a:pt x="11" y="57"/>
                  <a:pt x="11" y="57"/>
                  <a:pt x="10" y="57"/>
                </a:cubicBezTo>
                <a:cubicBezTo>
                  <a:pt x="10" y="61"/>
                  <a:pt x="5" y="63"/>
                  <a:pt x="5" y="67"/>
                </a:cubicBezTo>
                <a:cubicBezTo>
                  <a:pt x="5" y="67"/>
                  <a:pt x="6" y="68"/>
                  <a:pt x="6" y="68"/>
                </a:cubicBezTo>
                <a:cubicBezTo>
                  <a:pt x="17" y="73"/>
                  <a:pt x="17" y="73"/>
                  <a:pt x="17" y="73"/>
                </a:cubicBezTo>
                <a:cubicBezTo>
                  <a:pt x="21" y="71"/>
                  <a:pt x="25" y="69"/>
                  <a:pt x="29" y="67"/>
                </a:cubicBezTo>
                <a:cubicBezTo>
                  <a:pt x="30" y="67"/>
                  <a:pt x="29" y="66"/>
                  <a:pt x="29" y="65"/>
                </a:cubicBezTo>
                <a:cubicBezTo>
                  <a:pt x="28" y="64"/>
                  <a:pt x="24" y="64"/>
                  <a:pt x="27" y="62"/>
                </a:cubicBezTo>
                <a:cubicBezTo>
                  <a:pt x="37" y="65"/>
                  <a:pt x="39" y="71"/>
                  <a:pt x="32" y="76"/>
                </a:cubicBezTo>
                <a:cubicBezTo>
                  <a:pt x="31" y="76"/>
                  <a:pt x="29" y="77"/>
                  <a:pt x="28" y="78"/>
                </a:cubicBezTo>
                <a:cubicBezTo>
                  <a:pt x="31" y="80"/>
                  <a:pt x="31" y="80"/>
                  <a:pt x="31" y="80"/>
                </a:cubicBezTo>
                <a:cubicBezTo>
                  <a:pt x="32" y="79"/>
                  <a:pt x="32" y="79"/>
                  <a:pt x="33" y="79"/>
                </a:cubicBezTo>
                <a:cubicBezTo>
                  <a:pt x="39" y="76"/>
                  <a:pt x="41" y="72"/>
                  <a:pt x="40" y="68"/>
                </a:cubicBezTo>
                <a:cubicBezTo>
                  <a:pt x="40" y="64"/>
                  <a:pt x="37" y="61"/>
                  <a:pt x="30" y="60"/>
                </a:cubicBezTo>
                <a:cubicBezTo>
                  <a:pt x="29" y="60"/>
                  <a:pt x="28" y="60"/>
                  <a:pt x="28" y="60"/>
                </a:cubicBezTo>
                <a:cubicBezTo>
                  <a:pt x="22" y="60"/>
                  <a:pt x="21" y="63"/>
                  <a:pt x="21" y="65"/>
                </a:cubicBezTo>
                <a:cubicBezTo>
                  <a:pt x="21" y="66"/>
                  <a:pt x="20" y="66"/>
                  <a:pt x="20" y="67"/>
                </a:cubicBezTo>
                <a:cubicBezTo>
                  <a:pt x="19" y="68"/>
                  <a:pt x="18" y="68"/>
                  <a:pt x="16" y="68"/>
                </a:cubicBezTo>
                <a:cubicBezTo>
                  <a:pt x="16" y="68"/>
                  <a:pt x="15" y="68"/>
                  <a:pt x="14" y="68"/>
                </a:cubicBezTo>
                <a:cubicBezTo>
                  <a:pt x="12" y="67"/>
                  <a:pt x="12" y="65"/>
                  <a:pt x="14" y="64"/>
                </a:cubicBezTo>
                <a:cubicBezTo>
                  <a:pt x="16" y="63"/>
                  <a:pt x="19" y="63"/>
                  <a:pt x="21" y="62"/>
                </a:cubicBezTo>
                <a:cubicBezTo>
                  <a:pt x="25" y="60"/>
                  <a:pt x="27" y="58"/>
                  <a:pt x="25" y="54"/>
                </a:cubicBezTo>
                <a:cubicBezTo>
                  <a:pt x="23" y="50"/>
                  <a:pt x="20" y="47"/>
                  <a:pt x="15" y="44"/>
                </a:cubicBezTo>
                <a:cubicBezTo>
                  <a:pt x="7" y="39"/>
                  <a:pt x="7" y="37"/>
                  <a:pt x="16" y="33"/>
                </a:cubicBezTo>
                <a:cubicBezTo>
                  <a:pt x="23" y="31"/>
                  <a:pt x="24" y="28"/>
                  <a:pt x="21" y="24"/>
                </a:cubicBezTo>
                <a:cubicBezTo>
                  <a:pt x="20" y="23"/>
                  <a:pt x="17" y="21"/>
                  <a:pt x="20" y="20"/>
                </a:cubicBezTo>
                <a:cubicBezTo>
                  <a:pt x="20" y="20"/>
                  <a:pt x="21" y="20"/>
                  <a:pt x="22" y="20"/>
                </a:cubicBezTo>
                <a:cubicBezTo>
                  <a:pt x="22" y="20"/>
                  <a:pt x="22" y="20"/>
                  <a:pt x="22" y="20"/>
                </a:cubicBezTo>
                <a:cubicBezTo>
                  <a:pt x="16" y="16"/>
                  <a:pt x="16" y="16"/>
                  <a:pt x="16" y="16"/>
                </a:cubicBezTo>
                <a:moveTo>
                  <a:pt x="102" y="0"/>
                </a:moveTo>
                <a:cubicBezTo>
                  <a:pt x="100" y="0"/>
                  <a:pt x="99" y="1"/>
                  <a:pt x="98" y="2"/>
                </a:cubicBezTo>
                <a:cubicBezTo>
                  <a:pt x="114" y="15"/>
                  <a:pt x="114" y="15"/>
                  <a:pt x="114" y="15"/>
                </a:cubicBezTo>
                <a:cubicBezTo>
                  <a:pt x="114" y="14"/>
                  <a:pt x="113" y="13"/>
                  <a:pt x="111" y="12"/>
                </a:cubicBezTo>
                <a:cubicBezTo>
                  <a:pt x="105" y="9"/>
                  <a:pt x="102" y="5"/>
                  <a:pt x="104" y="0"/>
                </a:cubicBezTo>
                <a:cubicBezTo>
                  <a:pt x="103" y="0"/>
                  <a:pt x="103" y="0"/>
                  <a:pt x="102"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6" name="Freeform 102"/>
          <p:cNvSpPr>
            <a:spLocks noEditPoints="1"/>
          </p:cNvSpPr>
          <p:nvPr/>
        </p:nvSpPr>
        <p:spPr bwMode="auto">
          <a:xfrm>
            <a:off x="987425" y="933450"/>
            <a:ext cx="3105150" cy="1695450"/>
          </a:xfrm>
          <a:custGeom>
            <a:avLst/>
            <a:gdLst>
              <a:gd name="T0" fmla="*/ 216 w 220"/>
              <a:gd name="T1" fmla="*/ 118 h 120"/>
              <a:gd name="T2" fmla="*/ 220 w 220"/>
              <a:gd name="T3" fmla="*/ 119 h 120"/>
              <a:gd name="T4" fmla="*/ 153 w 220"/>
              <a:gd name="T5" fmla="*/ 88 h 120"/>
              <a:gd name="T6" fmla="*/ 140 w 220"/>
              <a:gd name="T7" fmla="*/ 103 h 120"/>
              <a:gd name="T8" fmla="*/ 161 w 220"/>
              <a:gd name="T9" fmla="*/ 114 h 120"/>
              <a:gd name="T10" fmla="*/ 144 w 220"/>
              <a:gd name="T11" fmla="*/ 101 h 120"/>
              <a:gd name="T12" fmla="*/ 153 w 220"/>
              <a:gd name="T13" fmla="*/ 91 h 120"/>
              <a:gd name="T14" fmla="*/ 167 w 220"/>
              <a:gd name="T15" fmla="*/ 97 h 120"/>
              <a:gd name="T16" fmla="*/ 179 w 220"/>
              <a:gd name="T17" fmla="*/ 118 h 120"/>
              <a:gd name="T18" fmla="*/ 188 w 220"/>
              <a:gd name="T19" fmla="*/ 118 h 120"/>
              <a:gd name="T20" fmla="*/ 199 w 220"/>
              <a:gd name="T21" fmla="*/ 105 h 120"/>
              <a:gd name="T22" fmla="*/ 204 w 220"/>
              <a:gd name="T23" fmla="*/ 106 h 120"/>
              <a:gd name="T24" fmla="*/ 199 w 220"/>
              <a:gd name="T25" fmla="*/ 102 h 120"/>
              <a:gd name="T26" fmla="*/ 177 w 220"/>
              <a:gd name="T27" fmla="*/ 106 h 120"/>
              <a:gd name="T28" fmla="*/ 153 w 220"/>
              <a:gd name="T29" fmla="*/ 88 h 120"/>
              <a:gd name="T30" fmla="*/ 47 w 220"/>
              <a:gd name="T31" fmla="*/ 3 h 120"/>
              <a:gd name="T32" fmla="*/ 28 w 220"/>
              <a:gd name="T33" fmla="*/ 21 h 120"/>
              <a:gd name="T34" fmla="*/ 22 w 220"/>
              <a:gd name="T35" fmla="*/ 26 h 120"/>
              <a:gd name="T36" fmla="*/ 14 w 220"/>
              <a:gd name="T37" fmla="*/ 21 h 120"/>
              <a:gd name="T38" fmla="*/ 10 w 220"/>
              <a:gd name="T39" fmla="*/ 18 h 120"/>
              <a:gd name="T40" fmla="*/ 6 w 220"/>
              <a:gd name="T41" fmla="*/ 23 h 120"/>
              <a:gd name="T42" fmla="*/ 15 w 220"/>
              <a:gd name="T43" fmla="*/ 28 h 120"/>
              <a:gd name="T44" fmla="*/ 28 w 220"/>
              <a:gd name="T45" fmla="*/ 28 h 120"/>
              <a:gd name="T46" fmla="*/ 38 w 220"/>
              <a:gd name="T47" fmla="*/ 12 h 120"/>
              <a:gd name="T48" fmla="*/ 51 w 220"/>
              <a:gd name="T49" fmla="*/ 7 h 120"/>
              <a:gd name="T50" fmla="*/ 69 w 220"/>
              <a:gd name="T51" fmla="*/ 13 h 120"/>
              <a:gd name="T52" fmla="*/ 80 w 220"/>
              <a:gd name="T53" fmla="*/ 11 h 120"/>
              <a:gd name="T54" fmla="*/ 92 w 220"/>
              <a:gd name="T55" fmla="*/ 23 h 120"/>
              <a:gd name="T56" fmla="*/ 95 w 220"/>
              <a:gd name="T57" fmla="*/ 42 h 120"/>
              <a:gd name="T58" fmla="*/ 106 w 220"/>
              <a:gd name="T59" fmla="*/ 63 h 120"/>
              <a:gd name="T60" fmla="*/ 134 w 220"/>
              <a:gd name="T61" fmla="*/ 78 h 120"/>
              <a:gd name="T62" fmla="*/ 146 w 220"/>
              <a:gd name="T63" fmla="*/ 77 h 120"/>
              <a:gd name="T64" fmla="*/ 164 w 220"/>
              <a:gd name="T65" fmla="*/ 75 h 120"/>
              <a:gd name="T66" fmla="*/ 168 w 220"/>
              <a:gd name="T67" fmla="*/ 76 h 120"/>
              <a:gd name="T68" fmla="*/ 158 w 220"/>
              <a:gd name="T69" fmla="*/ 69 h 120"/>
              <a:gd name="T70" fmla="*/ 149 w 220"/>
              <a:gd name="T71" fmla="*/ 69 h 120"/>
              <a:gd name="T72" fmla="*/ 136 w 220"/>
              <a:gd name="T73" fmla="*/ 76 h 120"/>
              <a:gd name="T74" fmla="*/ 117 w 220"/>
              <a:gd name="T75" fmla="*/ 70 h 120"/>
              <a:gd name="T76" fmla="*/ 106 w 220"/>
              <a:gd name="T77" fmla="*/ 54 h 120"/>
              <a:gd name="T78" fmla="*/ 107 w 220"/>
              <a:gd name="T79" fmla="*/ 34 h 120"/>
              <a:gd name="T80" fmla="*/ 96 w 220"/>
              <a:gd name="T81" fmla="*/ 28 h 120"/>
              <a:gd name="T82" fmla="*/ 98 w 220"/>
              <a:gd name="T83" fmla="*/ 18 h 120"/>
              <a:gd name="T84" fmla="*/ 81 w 220"/>
              <a:gd name="T85" fmla="*/ 5 h 120"/>
              <a:gd name="T86" fmla="*/ 58 w 220"/>
              <a:gd name="T87" fmla="*/ 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120">
                <a:moveTo>
                  <a:pt x="216" y="116"/>
                </a:moveTo>
                <a:cubicBezTo>
                  <a:pt x="215" y="117"/>
                  <a:pt x="214" y="118"/>
                  <a:pt x="216" y="118"/>
                </a:cubicBezTo>
                <a:cubicBezTo>
                  <a:pt x="217" y="119"/>
                  <a:pt x="218" y="119"/>
                  <a:pt x="219" y="119"/>
                </a:cubicBezTo>
                <a:cubicBezTo>
                  <a:pt x="219" y="119"/>
                  <a:pt x="219" y="119"/>
                  <a:pt x="220" y="119"/>
                </a:cubicBezTo>
                <a:cubicBezTo>
                  <a:pt x="216" y="116"/>
                  <a:pt x="216" y="116"/>
                  <a:pt x="216" y="116"/>
                </a:cubicBezTo>
                <a:moveTo>
                  <a:pt x="153" y="88"/>
                </a:moveTo>
                <a:cubicBezTo>
                  <a:pt x="149" y="88"/>
                  <a:pt x="145" y="90"/>
                  <a:pt x="142" y="94"/>
                </a:cubicBezTo>
                <a:cubicBezTo>
                  <a:pt x="139" y="97"/>
                  <a:pt x="139" y="100"/>
                  <a:pt x="140" y="103"/>
                </a:cubicBezTo>
                <a:cubicBezTo>
                  <a:pt x="165" y="118"/>
                  <a:pt x="165" y="118"/>
                  <a:pt x="165" y="118"/>
                </a:cubicBezTo>
                <a:cubicBezTo>
                  <a:pt x="164" y="117"/>
                  <a:pt x="163" y="116"/>
                  <a:pt x="161" y="114"/>
                </a:cubicBezTo>
                <a:cubicBezTo>
                  <a:pt x="156" y="112"/>
                  <a:pt x="152" y="108"/>
                  <a:pt x="147" y="106"/>
                </a:cubicBezTo>
                <a:cubicBezTo>
                  <a:pt x="144" y="104"/>
                  <a:pt x="144" y="103"/>
                  <a:pt x="144" y="101"/>
                </a:cubicBezTo>
                <a:cubicBezTo>
                  <a:pt x="146" y="98"/>
                  <a:pt x="146" y="96"/>
                  <a:pt x="148" y="93"/>
                </a:cubicBezTo>
                <a:cubicBezTo>
                  <a:pt x="149" y="92"/>
                  <a:pt x="151" y="91"/>
                  <a:pt x="153" y="91"/>
                </a:cubicBezTo>
                <a:cubicBezTo>
                  <a:pt x="155" y="91"/>
                  <a:pt x="156" y="91"/>
                  <a:pt x="158" y="92"/>
                </a:cubicBezTo>
                <a:cubicBezTo>
                  <a:pt x="161" y="94"/>
                  <a:pt x="163" y="96"/>
                  <a:pt x="167" y="97"/>
                </a:cubicBezTo>
                <a:cubicBezTo>
                  <a:pt x="171" y="98"/>
                  <a:pt x="172" y="100"/>
                  <a:pt x="171" y="103"/>
                </a:cubicBezTo>
                <a:cubicBezTo>
                  <a:pt x="170" y="108"/>
                  <a:pt x="175" y="113"/>
                  <a:pt x="179" y="118"/>
                </a:cubicBezTo>
                <a:cubicBezTo>
                  <a:pt x="180" y="119"/>
                  <a:pt x="181" y="120"/>
                  <a:pt x="183" y="120"/>
                </a:cubicBezTo>
                <a:cubicBezTo>
                  <a:pt x="184" y="120"/>
                  <a:pt x="186" y="119"/>
                  <a:pt x="188" y="118"/>
                </a:cubicBezTo>
                <a:cubicBezTo>
                  <a:pt x="190" y="116"/>
                  <a:pt x="190" y="113"/>
                  <a:pt x="191" y="111"/>
                </a:cubicBezTo>
                <a:cubicBezTo>
                  <a:pt x="192" y="107"/>
                  <a:pt x="194" y="105"/>
                  <a:pt x="199" y="105"/>
                </a:cubicBezTo>
                <a:cubicBezTo>
                  <a:pt x="200" y="105"/>
                  <a:pt x="202" y="105"/>
                  <a:pt x="204" y="106"/>
                </a:cubicBezTo>
                <a:cubicBezTo>
                  <a:pt x="204" y="106"/>
                  <a:pt x="204" y="106"/>
                  <a:pt x="204" y="106"/>
                </a:cubicBezTo>
                <a:cubicBezTo>
                  <a:pt x="200" y="102"/>
                  <a:pt x="200" y="102"/>
                  <a:pt x="200" y="102"/>
                </a:cubicBezTo>
                <a:cubicBezTo>
                  <a:pt x="200" y="102"/>
                  <a:pt x="199" y="102"/>
                  <a:pt x="199" y="102"/>
                </a:cubicBezTo>
                <a:cubicBezTo>
                  <a:pt x="189" y="102"/>
                  <a:pt x="187" y="108"/>
                  <a:pt x="184" y="113"/>
                </a:cubicBezTo>
                <a:cubicBezTo>
                  <a:pt x="178" y="111"/>
                  <a:pt x="177" y="108"/>
                  <a:pt x="177" y="106"/>
                </a:cubicBezTo>
                <a:cubicBezTo>
                  <a:pt x="178" y="99"/>
                  <a:pt x="172" y="95"/>
                  <a:pt x="164" y="91"/>
                </a:cubicBezTo>
                <a:cubicBezTo>
                  <a:pt x="160" y="89"/>
                  <a:pt x="156" y="88"/>
                  <a:pt x="153" y="88"/>
                </a:cubicBezTo>
                <a:moveTo>
                  <a:pt x="53" y="0"/>
                </a:moveTo>
                <a:cubicBezTo>
                  <a:pt x="51" y="0"/>
                  <a:pt x="50" y="1"/>
                  <a:pt x="47" y="3"/>
                </a:cubicBezTo>
                <a:cubicBezTo>
                  <a:pt x="44" y="5"/>
                  <a:pt x="40" y="7"/>
                  <a:pt x="36" y="8"/>
                </a:cubicBezTo>
                <a:cubicBezTo>
                  <a:pt x="25" y="12"/>
                  <a:pt x="23" y="14"/>
                  <a:pt x="28" y="21"/>
                </a:cubicBezTo>
                <a:cubicBezTo>
                  <a:pt x="28" y="23"/>
                  <a:pt x="30" y="24"/>
                  <a:pt x="28" y="25"/>
                </a:cubicBezTo>
                <a:cubicBezTo>
                  <a:pt x="26" y="26"/>
                  <a:pt x="24" y="26"/>
                  <a:pt x="22" y="26"/>
                </a:cubicBezTo>
                <a:cubicBezTo>
                  <a:pt x="20" y="26"/>
                  <a:pt x="18" y="26"/>
                  <a:pt x="16" y="25"/>
                </a:cubicBezTo>
                <a:cubicBezTo>
                  <a:pt x="12" y="25"/>
                  <a:pt x="13" y="23"/>
                  <a:pt x="14" y="21"/>
                </a:cubicBezTo>
                <a:cubicBezTo>
                  <a:pt x="16" y="20"/>
                  <a:pt x="15" y="18"/>
                  <a:pt x="12" y="18"/>
                </a:cubicBezTo>
                <a:cubicBezTo>
                  <a:pt x="11" y="18"/>
                  <a:pt x="11" y="18"/>
                  <a:pt x="10" y="18"/>
                </a:cubicBezTo>
                <a:cubicBezTo>
                  <a:pt x="7" y="18"/>
                  <a:pt x="3" y="18"/>
                  <a:pt x="0" y="19"/>
                </a:cubicBezTo>
                <a:cubicBezTo>
                  <a:pt x="6" y="23"/>
                  <a:pt x="6" y="23"/>
                  <a:pt x="6" y="23"/>
                </a:cubicBezTo>
                <a:cubicBezTo>
                  <a:pt x="7" y="23"/>
                  <a:pt x="8" y="23"/>
                  <a:pt x="8" y="24"/>
                </a:cubicBezTo>
                <a:cubicBezTo>
                  <a:pt x="15" y="28"/>
                  <a:pt x="15" y="28"/>
                  <a:pt x="15" y="28"/>
                </a:cubicBezTo>
                <a:cubicBezTo>
                  <a:pt x="17" y="29"/>
                  <a:pt x="19" y="29"/>
                  <a:pt x="21" y="29"/>
                </a:cubicBezTo>
                <a:cubicBezTo>
                  <a:pt x="23" y="29"/>
                  <a:pt x="25" y="28"/>
                  <a:pt x="28" y="28"/>
                </a:cubicBezTo>
                <a:cubicBezTo>
                  <a:pt x="35" y="26"/>
                  <a:pt x="34" y="23"/>
                  <a:pt x="32" y="19"/>
                </a:cubicBezTo>
                <a:cubicBezTo>
                  <a:pt x="30" y="16"/>
                  <a:pt x="33" y="13"/>
                  <a:pt x="38" y="12"/>
                </a:cubicBezTo>
                <a:cubicBezTo>
                  <a:pt x="40" y="10"/>
                  <a:pt x="44" y="10"/>
                  <a:pt x="46" y="8"/>
                </a:cubicBezTo>
                <a:cubicBezTo>
                  <a:pt x="48" y="7"/>
                  <a:pt x="50" y="7"/>
                  <a:pt x="51" y="7"/>
                </a:cubicBezTo>
                <a:cubicBezTo>
                  <a:pt x="53" y="7"/>
                  <a:pt x="55" y="7"/>
                  <a:pt x="57" y="9"/>
                </a:cubicBezTo>
                <a:cubicBezTo>
                  <a:pt x="60" y="11"/>
                  <a:pt x="64" y="13"/>
                  <a:pt x="69" y="13"/>
                </a:cubicBezTo>
                <a:cubicBezTo>
                  <a:pt x="71" y="13"/>
                  <a:pt x="73" y="12"/>
                  <a:pt x="75" y="12"/>
                </a:cubicBezTo>
                <a:cubicBezTo>
                  <a:pt x="77" y="11"/>
                  <a:pt x="78" y="11"/>
                  <a:pt x="80" y="11"/>
                </a:cubicBezTo>
                <a:cubicBezTo>
                  <a:pt x="83" y="11"/>
                  <a:pt x="85" y="12"/>
                  <a:pt x="88" y="14"/>
                </a:cubicBezTo>
                <a:cubicBezTo>
                  <a:pt x="92" y="17"/>
                  <a:pt x="92" y="20"/>
                  <a:pt x="92" y="23"/>
                </a:cubicBezTo>
                <a:cubicBezTo>
                  <a:pt x="91" y="28"/>
                  <a:pt x="87" y="32"/>
                  <a:pt x="94" y="36"/>
                </a:cubicBezTo>
                <a:cubicBezTo>
                  <a:pt x="97" y="38"/>
                  <a:pt x="97" y="40"/>
                  <a:pt x="95" y="42"/>
                </a:cubicBezTo>
                <a:cubicBezTo>
                  <a:pt x="92" y="47"/>
                  <a:pt x="93" y="52"/>
                  <a:pt x="101" y="56"/>
                </a:cubicBezTo>
                <a:cubicBezTo>
                  <a:pt x="107" y="58"/>
                  <a:pt x="108" y="60"/>
                  <a:pt x="106" y="63"/>
                </a:cubicBezTo>
                <a:cubicBezTo>
                  <a:pt x="104" y="66"/>
                  <a:pt x="103" y="69"/>
                  <a:pt x="107" y="70"/>
                </a:cubicBezTo>
                <a:cubicBezTo>
                  <a:pt x="116" y="73"/>
                  <a:pt x="124" y="77"/>
                  <a:pt x="134" y="78"/>
                </a:cubicBezTo>
                <a:cubicBezTo>
                  <a:pt x="135" y="78"/>
                  <a:pt x="137" y="79"/>
                  <a:pt x="138" y="79"/>
                </a:cubicBezTo>
                <a:cubicBezTo>
                  <a:pt x="141" y="79"/>
                  <a:pt x="144" y="78"/>
                  <a:pt x="146" y="77"/>
                </a:cubicBezTo>
                <a:cubicBezTo>
                  <a:pt x="149" y="74"/>
                  <a:pt x="152" y="73"/>
                  <a:pt x="155" y="73"/>
                </a:cubicBezTo>
                <a:cubicBezTo>
                  <a:pt x="158" y="73"/>
                  <a:pt x="161" y="74"/>
                  <a:pt x="164" y="75"/>
                </a:cubicBezTo>
                <a:cubicBezTo>
                  <a:pt x="165" y="76"/>
                  <a:pt x="166" y="76"/>
                  <a:pt x="167" y="76"/>
                </a:cubicBezTo>
                <a:cubicBezTo>
                  <a:pt x="168" y="76"/>
                  <a:pt x="168" y="76"/>
                  <a:pt x="168" y="76"/>
                </a:cubicBezTo>
                <a:cubicBezTo>
                  <a:pt x="164" y="72"/>
                  <a:pt x="164" y="72"/>
                  <a:pt x="164" y="72"/>
                </a:cubicBezTo>
                <a:cubicBezTo>
                  <a:pt x="162" y="72"/>
                  <a:pt x="160" y="71"/>
                  <a:pt x="158" y="69"/>
                </a:cubicBezTo>
                <a:cubicBezTo>
                  <a:pt x="156" y="67"/>
                  <a:pt x="154" y="66"/>
                  <a:pt x="153" y="66"/>
                </a:cubicBezTo>
                <a:cubicBezTo>
                  <a:pt x="152" y="66"/>
                  <a:pt x="150" y="67"/>
                  <a:pt x="149" y="69"/>
                </a:cubicBezTo>
                <a:cubicBezTo>
                  <a:pt x="148" y="70"/>
                  <a:pt x="148" y="71"/>
                  <a:pt x="147" y="71"/>
                </a:cubicBezTo>
                <a:cubicBezTo>
                  <a:pt x="144" y="74"/>
                  <a:pt x="140" y="76"/>
                  <a:pt x="136" y="76"/>
                </a:cubicBezTo>
                <a:cubicBezTo>
                  <a:pt x="133" y="76"/>
                  <a:pt x="130" y="75"/>
                  <a:pt x="127" y="73"/>
                </a:cubicBezTo>
                <a:cubicBezTo>
                  <a:pt x="124" y="71"/>
                  <a:pt x="122" y="70"/>
                  <a:pt x="117" y="70"/>
                </a:cubicBezTo>
                <a:cubicBezTo>
                  <a:pt x="109" y="70"/>
                  <a:pt x="108" y="68"/>
                  <a:pt x="112" y="64"/>
                </a:cubicBezTo>
                <a:cubicBezTo>
                  <a:pt x="116" y="59"/>
                  <a:pt x="114" y="56"/>
                  <a:pt x="106" y="54"/>
                </a:cubicBezTo>
                <a:cubicBezTo>
                  <a:pt x="98" y="51"/>
                  <a:pt x="96" y="47"/>
                  <a:pt x="102" y="42"/>
                </a:cubicBezTo>
                <a:cubicBezTo>
                  <a:pt x="105" y="39"/>
                  <a:pt x="107" y="37"/>
                  <a:pt x="107" y="34"/>
                </a:cubicBezTo>
                <a:cubicBezTo>
                  <a:pt x="106" y="34"/>
                  <a:pt x="104" y="34"/>
                  <a:pt x="103" y="34"/>
                </a:cubicBezTo>
                <a:cubicBezTo>
                  <a:pt x="95" y="34"/>
                  <a:pt x="95" y="34"/>
                  <a:pt x="96" y="28"/>
                </a:cubicBezTo>
                <a:cubicBezTo>
                  <a:pt x="96" y="26"/>
                  <a:pt x="97" y="24"/>
                  <a:pt x="98" y="21"/>
                </a:cubicBezTo>
                <a:cubicBezTo>
                  <a:pt x="98" y="20"/>
                  <a:pt x="98" y="19"/>
                  <a:pt x="98" y="18"/>
                </a:cubicBezTo>
                <a:cubicBezTo>
                  <a:pt x="82" y="5"/>
                  <a:pt x="82" y="5"/>
                  <a:pt x="82" y="5"/>
                </a:cubicBezTo>
                <a:cubicBezTo>
                  <a:pt x="81" y="5"/>
                  <a:pt x="81" y="5"/>
                  <a:pt x="81" y="5"/>
                </a:cubicBezTo>
                <a:cubicBezTo>
                  <a:pt x="76" y="8"/>
                  <a:pt x="72" y="10"/>
                  <a:pt x="69" y="10"/>
                </a:cubicBezTo>
                <a:cubicBezTo>
                  <a:pt x="65" y="10"/>
                  <a:pt x="61" y="8"/>
                  <a:pt x="58" y="4"/>
                </a:cubicBezTo>
                <a:cubicBezTo>
                  <a:pt x="56" y="1"/>
                  <a:pt x="55" y="0"/>
                  <a:pt x="53"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7" name="Freeform 103"/>
          <p:cNvSpPr>
            <a:spLocks noEditPoints="1"/>
          </p:cNvSpPr>
          <p:nvPr/>
        </p:nvSpPr>
        <p:spPr bwMode="auto">
          <a:xfrm>
            <a:off x="846138" y="1936750"/>
            <a:ext cx="2779713" cy="1582738"/>
          </a:xfrm>
          <a:custGeom>
            <a:avLst/>
            <a:gdLst>
              <a:gd name="T0" fmla="*/ 187 w 197"/>
              <a:gd name="T1" fmla="*/ 83 h 112"/>
              <a:gd name="T2" fmla="*/ 187 w 197"/>
              <a:gd name="T3" fmla="*/ 83 h 112"/>
              <a:gd name="T4" fmla="*/ 178 w 197"/>
              <a:gd name="T5" fmla="*/ 97 h 112"/>
              <a:gd name="T6" fmla="*/ 170 w 197"/>
              <a:gd name="T7" fmla="*/ 108 h 112"/>
              <a:gd name="T8" fmla="*/ 171 w 197"/>
              <a:gd name="T9" fmla="*/ 110 h 112"/>
              <a:gd name="T10" fmla="*/ 177 w 197"/>
              <a:gd name="T11" fmla="*/ 112 h 112"/>
              <a:gd name="T12" fmla="*/ 176 w 197"/>
              <a:gd name="T13" fmla="*/ 109 h 112"/>
              <a:gd name="T14" fmla="*/ 184 w 197"/>
              <a:gd name="T15" fmla="*/ 100 h 112"/>
              <a:gd name="T16" fmla="*/ 186 w 197"/>
              <a:gd name="T17" fmla="*/ 99 h 112"/>
              <a:gd name="T18" fmla="*/ 193 w 197"/>
              <a:gd name="T19" fmla="*/ 86 h 112"/>
              <a:gd name="T20" fmla="*/ 191 w 197"/>
              <a:gd name="T21" fmla="*/ 85 h 112"/>
              <a:gd name="T22" fmla="*/ 187 w 197"/>
              <a:gd name="T23" fmla="*/ 83 h 112"/>
              <a:gd name="T24" fmla="*/ 178 w 197"/>
              <a:gd name="T25" fmla="*/ 79 h 112"/>
              <a:gd name="T26" fmla="*/ 178 w 197"/>
              <a:gd name="T27" fmla="*/ 80 h 112"/>
              <a:gd name="T28" fmla="*/ 183 w 197"/>
              <a:gd name="T29" fmla="*/ 83 h 112"/>
              <a:gd name="T30" fmla="*/ 184 w 197"/>
              <a:gd name="T31" fmla="*/ 83 h 112"/>
              <a:gd name="T32" fmla="*/ 186 w 197"/>
              <a:gd name="T33" fmla="*/ 83 h 112"/>
              <a:gd name="T34" fmla="*/ 183 w 197"/>
              <a:gd name="T35" fmla="*/ 81 h 112"/>
              <a:gd name="T36" fmla="*/ 181 w 197"/>
              <a:gd name="T37" fmla="*/ 82 h 112"/>
              <a:gd name="T38" fmla="*/ 182 w 197"/>
              <a:gd name="T39" fmla="*/ 81 h 112"/>
              <a:gd name="T40" fmla="*/ 178 w 197"/>
              <a:gd name="T41" fmla="*/ 79 h 112"/>
              <a:gd name="T42" fmla="*/ 22 w 197"/>
              <a:gd name="T43" fmla="*/ 10 h 112"/>
              <a:gd name="T44" fmla="*/ 19 w 197"/>
              <a:gd name="T45" fmla="*/ 11 h 112"/>
              <a:gd name="T46" fmla="*/ 14 w 197"/>
              <a:gd name="T47" fmla="*/ 20 h 112"/>
              <a:gd name="T48" fmla="*/ 17 w 197"/>
              <a:gd name="T49" fmla="*/ 29 h 112"/>
              <a:gd name="T50" fmla="*/ 14 w 197"/>
              <a:gd name="T51" fmla="*/ 34 h 112"/>
              <a:gd name="T52" fmla="*/ 7 w 197"/>
              <a:gd name="T53" fmla="*/ 43 h 112"/>
              <a:gd name="T54" fmla="*/ 14 w 197"/>
              <a:gd name="T55" fmla="*/ 48 h 112"/>
              <a:gd name="T56" fmla="*/ 21 w 197"/>
              <a:gd name="T57" fmla="*/ 48 h 112"/>
              <a:gd name="T58" fmla="*/ 28 w 197"/>
              <a:gd name="T59" fmla="*/ 53 h 112"/>
              <a:gd name="T60" fmla="*/ 29 w 197"/>
              <a:gd name="T61" fmla="*/ 65 h 112"/>
              <a:gd name="T62" fmla="*/ 34 w 197"/>
              <a:gd name="T63" fmla="*/ 72 h 112"/>
              <a:gd name="T64" fmla="*/ 64 w 197"/>
              <a:gd name="T65" fmla="*/ 81 h 112"/>
              <a:gd name="T66" fmla="*/ 53 w 197"/>
              <a:gd name="T67" fmla="*/ 76 h 112"/>
              <a:gd name="T68" fmla="*/ 34 w 197"/>
              <a:gd name="T69" fmla="*/ 58 h 112"/>
              <a:gd name="T70" fmla="*/ 19 w 197"/>
              <a:gd name="T71" fmla="*/ 45 h 112"/>
              <a:gd name="T72" fmla="*/ 15 w 197"/>
              <a:gd name="T73" fmla="*/ 39 h 112"/>
              <a:gd name="T74" fmla="*/ 20 w 197"/>
              <a:gd name="T75" fmla="*/ 21 h 112"/>
              <a:gd name="T76" fmla="*/ 25 w 197"/>
              <a:gd name="T77" fmla="*/ 12 h 112"/>
              <a:gd name="T78" fmla="*/ 22 w 197"/>
              <a:gd name="T79" fmla="*/ 10 h 112"/>
              <a:gd name="T80" fmla="*/ 0 w 197"/>
              <a:gd name="T81" fmla="*/ 0 h 112"/>
              <a:gd name="T82" fmla="*/ 6 w 197"/>
              <a:gd name="T83" fmla="*/ 6 h 112"/>
              <a:gd name="T84" fmla="*/ 8 w 197"/>
              <a:gd name="T85" fmla="*/ 6 h 112"/>
              <a:gd name="T86" fmla="*/ 10 w 197"/>
              <a:gd name="T87" fmla="*/ 6 h 112"/>
              <a:gd name="T88" fmla="*/ 11 w 197"/>
              <a:gd name="T89" fmla="*/ 5 h 112"/>
              <a:gd name="T90" fmla="*/ 0 w 197"/>
              <a:gd name="T9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12">
                <a:moveTo>
                  <a:pt x="187" y="83"/>
                </a:moveTo>
                <a:cubicBezTo>
                  <a:pt x="187" y="83"/>
                  <a:pt x="187" y="83"/>
                  <a:pt x="187" y="83"/>
                </a:cubicBezTo>
                <a:cubicBezTo>
                  <a:pt x="191" y="89"/>
                  <a:pt x="187" y="94"/>
                  <a:pt x="178" y="97"/>
                </a:cubicBezTo>
                <a:cubicBezTo>
                  <a:pt x="168" y="100"/>
                  <a:pt x="166" y="102"/>
                  <a:pt x="170" y="108"/>
                </a:cubicBezTo>
                <a:cubicBezTo>
                  <a:pt x="170" y="109"/>
                  <a:pt x="170" y="109"/>
                  <a:pt x="171" y="110"/>
                </a:cubicBezTo>
                <a:cubicBezTo>
                  <a:pt x="177" y="112"/>
                  <a:pt x="177" y="112"/>
                  <a:pt x="177" y="112"/>
                </a:cubicBezTo>
                <a:cubicBezTo>
                  <a:pt x="177" y="111"/>
                  <a:pt x="177" y="110"/>
                  <a:pt x="176" y="109"/>
                </a:cubicBezTo>
                <a:cubicBezTo>
                  <a:pt x="171" y="102"/>
                  <a:pt x="171" y="102"/>
                  <a:pt x="184" y="100"/>
                </a:cubicBezTo>
                <a:cubicBezTo>
                  <a:pt x="184" y="99"/>
                  <a:pt x="185" y="99"/>
                  <a:pt x="186" y="99"/>
                </a:cubicBezTo>
                <a:cubicBezTo>
                  <a:pt x="192" y="98"/>
                  <a:pt x="197" y="89"/>
                  <a:pt x="193" y="86"/>
                </a:cubicBezTo>
                <a:cubicBezTo>
                  <a:pt x="192" y="86"/>
                  <a:pt x="192" y="85"/>
                  <a:pt x="191" y="85"/>
                </a:cubicBezTo>
                <a:cubicBezTo>
                  <a:pt x="187" y="83"/>
                  <a:pt x="187" y="83"/>
                  <a:pt x="187" y="83"/>
                </a:cubicBezTo>
                <a:moveTo>
                  <a:pt x="178" y="79"/>
                </a:moveTo>
                <a:cubicBezTo>
                  <a:pt x="178" y="79"/>
                  <a:pt x="178" y="80"/>
                  <a:pt x="178" y="80"/>
                </a:cubicBezTo>
                <a:cubicBezTo>
                  <a:pt x="178" y="82"/>
                  <a:pt x="180" y="83"/>
                  <a:pt x="183" y="83"/>
                </a:cubicBezTo>
                <a:cubicBezTo>
                  <a:pt x="184" y="83"/>
                  <a:pt x="184" y="83"/>
                  <a:pt x="184" y="83"/>
                </a:cubicBezTo>
                <a:cubicBezTo>
                  <a:pt x="185" y="83"/>
                  <a:pt x="185" y="83"/>
                  <a:pt x="186" y="83"/>
                </a:cubicBezTo>
                <a:cubicBezTo>
                  <a:pt x="183" y="81"/>
                  <a:pt x="183" y="81"/>
                  <a:pt x="183" y="81"/>
                </a:cubicBezTo>
                <a:cubicBezTo>
                  <a:pt x="182" y="81"/>
                  <a:pt x="182" y="81"/>
                  <a:pt x="181" y="82"/>
                </a:cubicBezTo>
                <a:cubicBezTo>
                  <a:pt x="181" y="81"/>
                  <a:pt x="181" y="81"/>
                  <a:pt x="182" y="81"/>
                </a:cubicBezTo>
                <a:cubicBezTo>
                  <a:pt x="178" y="79"/>
                  <a:pt x="178" y="79"/>
                  <a:pt x="178" y="79"/>
                </a:cubicBezTo>
                <a:moveTo>
                  <a:pt x="22" y="10"/>
                </a:moveTo>
                <a:cubicBezTo>
                  <a:pt x="21" y="10"/>
                  <a:pt x="20" y="11"/>
                  <a:pt x="19" y="11"/>
                </a:cubicBezTo>
                <a:cubicBezTo>
                  <a:pt x="14" y="13"/>
                  <a:pt x="13" y="16"/>
                  <a:pt x="14" y="20"/>
                </a:cubicBezTo>
                <a:cubicBezTo>
                  <a:pt x="15" y="23"/>
                  <a:pt x="16" y="26"/>
                  <a:pt x="17" y="29"/>
                </a:cubicBezTo>
                <a:cubicBezTo>
                  <a:pt x="18" y="31"/>
                  <a:pt x="17" y="33"/>
                  <a:pt x="14" y="34"/>
                </a:cubicBezTo>
                <a:cubicBezTo>
                  <a:pt x="8" y="36"/>
                  <a:pt x="8" y="40"/>
                  <a:pt x="7" y="43"/>
                </a:cubicBezTo>
                <a:cubicBezTo>
                  <a:pt x="6" y="46"/>
                  <a:pt x="9" y="48"/>
                  <a:pt x="14" y="48"/>
                </a:cubicBezTo>
                <a:cubicBezTo>
                  <a:pt x="16" y="48"/>
                  <a:pt x="18" y="48"/>
                  <a:pt x="21" y="48"/>
                </a:cubicBezTo>
                <a:cubicBezTo>
                  <a:pt x="26" y="49"/>
                  <a:pt x="29" y="50"/>
                  <a:pt x="28" y="53"/>
                </a:cubicBezTo>
                <a:cubicBezTo>
                  <a:pt x="28" y="57"/>
                  <a:pt x="29" y="61"/>
                  <a:pt x="29" y="65"/>
                </a:cubicBezTo>
                <a:cubicBezTo>
                  <a:pt x="29" y="68"/>
                  <a:pt x="31" y="70"/>
                  <a:pt x="34" y="72"/>
                </a:cubicBezTo>
                <a:cubicBezTo>
                  <a:pt x="64" y="81"/>
                  <a:pt x="64" y="81"/>
                  <a:pt x="64" y="81"/>
                </a:cubicBezTo>
                <a:cubicBezTo>
                  <a:pt x="61" y="79"/>
                  <a:pt x="58" y="77"/>
                  <a:pt x="53" y="76"/>
                </a:cubicBezTo>
                <a:cubicBezTo>
                  <a:pt x="38" y="73"/>
                  <a:pt x="33" y="66"/>
                  <a:pt x="34" y="58"/>
                </a:cubicBezTo>
                <a:cubicBezTo>
                  <a:pt x="35" y="51"/>
                  <a:pt x="31" y="46"/>
                  <a:pt x="19" y="45"/>
                </a:cubicBezTo>
                <a:cubicBezTo>
                  <a:pt x="13" y="44"/>
                  <a:pt x="11" y="41"/>
                  <a:pt x="15" y="39"/>
                </a:cubicBezTo>
                <a:cubicBezTo>
                  <a:pt x="24" y="34"/>
                  <a:pt x="22" y="28"/>
                  <a:pt x="20" y="21"/>
                </a:cubicBezTo>
                <a:cubicBezTo>
                  <a:pt x="19" y="17"/>
                  <a:pt x="20" y="14"/>
                  <a:pt x="25" y="12"/>
                </a:cubicBezTo>
                <a:cubicBezTo>
                  <a:pt x="22" y="10"/>
                  <a:pt x="22" y="10"/>
                  <a:pt x="22" y="10"/>
                </a:cubicBezTo>
                <a:moveTo>
                  <a:pt x="0" y="0"/>
                </a:moveTo>
                <a:cubicBezTo>
                  <a:pt x="1" y="2"/>
                  <a:pt x="4" y="4"/>
                  <a:pt x="6" y="6"/>
                </a:cubicBezTo>
                <a:cubicBezTo>
                  <a:pt x="6" y="6"/>
                  <a:pt x="7" y="6"/>
                  <a:pt x="8" y="6"/>
                </a:cubicBezTo>
                <a:cubicBezTo>
                  <a:pt x="9" y="6"/>
                  <a:pt x="9" y="6"/>
                  <a:pt x="10" y="6"/>
                </a:cubicBezTo>
                <a:cubicBezTo>
                  <a:pt x="10" y="6"/>
                  <a:pt x="11" y="6"/>
                  <a:pt x="11" y="5"/>
                </a:cubicBezTo>
                <a:cubicBezTo>
                  <a:pt x="0"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8" name="Freeform 104"/>
          <p:cNvSpPr>
            <a:spLocks noEditPoints="1"/>
          </p:cNvSpPr>
          <p:nvPr/>
        </p:nvSpPr>
        <p:spPr bwMode="auto">
          <a:xfrm>
            <a:off x="1509713" y="3603625"/>
            <a:ext cx="946150" cy="438150"/>
          </a:xfrm>
          <a:custGeom>
            <a:avLst/>
            <a:gdLst>
              <a:gd name="T0" fmla="*/ 49 w 67"/>
              <a:gd name="T1" fmla="*/ 7 h 31"/>
              <a:gd name="T2" fmla="*/ 54 w 67"/>
              <a:gd name="T3" fmla="*/ 9 h 31"/>
              <a:gd name="T4" fmla="*/ 59 w 67"/>
              <a:gd name="T5" fmla="*/ 17 h 31"/>
              <a:gd name="T6" fmla="*/ 47 w 67"/>
              <a:gd name="T7" fmla="*/ 26 h 31"/>
              <a:gd name="T8" fmla="*/ 44 w 67"/>
              <a:gd name="T9" fmla="*/ 28 h 31"/>
              <a:gd name="T10" fmla="*/ 42 w 67"/>
              <a:gd name="T11" fmla="*/ 28 h 31"/>
              <a:gd name="T12" fmla="*/ 35 w 67"/>
              <a:gd name="T13" fmla="*/ 26 h 31"/>
              <a:gd name="T14" fmla="*/ 27 w 67"/>
              <a:gd name="T15" fmla="*/ 24 h 31"/>
              <a:gd name="T16" fmla="*/ 22 w 67"/>
              <a:gd name="T17" fmla="*/ 29 h 31"/>
              <a:gd name="T18" fmla="*/ 20 w 67"/>
              <a:gd name="T19" fmla="*/ 31 h 31"/>
              <a:gd name="T20" fmla="*/ 20 w 67"/>
              <a:gd name="T21" fmla="*/ 31 h 31"/>
              <a:gd name="T22" fmla="*/ 24 w 67"/>
              <a:gd name="T23" fmla="*/ 31 h 31"/>
              <a:gd name="T24" fmla="*/ 31 w 67"/>
              <a:gd name="T25" fmla="*/ 29 h 31"/>
              <a:gd name="T26" fmla="*/ 34 w 67"/>
              <a:gd name="T27" fmla="*/ 29 h 31"/>
              <a:gd name="T28" fmla="*/ 42 w 67"/>
              <a:gd name="T29" fmla="*/ 31 h 31"/>
              <a:gd name="T30" fmla="*/ 55 w 67"/>
              <a:gd name="T31" fmla="*/ 25 h 31"/>
              <a:gd name="T32" fmla="*/ 61 w 67"/>
              <a:gd name="T33" fmla="*/ 20 h 31"/>
              <a:gd name="T34" fmla="*/ 64 w 67"/>
              <a:gd name="T35" fmla="*/ 9 h 31"/>
              <a:gd name="T36" fmla="*/ 49 w 67"/>
              <a:gd name="T37" fmla="*/ 7 h 31"/>
              <a:gd name="T38" fmla="*/ 16 w 67"/>
              <a:gd name="T39" fmla="*/ 2 h 31"/>
              <a:gd name="T40" fmla="*/ 22 w 67"/>
              <a:gd name="T41" fmla="*/ 4 h 31"/>
              <a:gd name="T42" fmla="*/ 24 w 67"/>
              <a:gd name="T43" fmla="*/ 4 h 31"/>
              <a:gd name="T44" fmla="*/ 25 w 67"/>
              <a:gd name="T45" fmla="*/ 4 h 31"/>
              <a:gd name="T46" fmla="*/ 16 w 67"/>
              <a:gd name="T47" fmla="*/ 2 h 31"/>
              <a:gd name="T48" fmla="*/ 0 w 67"/>
              <a:gd name="T49" fmla="*/ 0 h 31"/>
              <a:gd name="T50" fmla="*/ 1 w 67"/>
              <a:gd name="T51" fmla="*/ 0 h 31"/>
              <a:gd name="T52" fmla="*/ 4 w 67"/>
              <a:gd name="T53" fmla="*/ 2 h 31"/>
              <a:gd name="T54" fmla="*/ 7 w 67"/>
              <a:gd name="T55" fmla="*/ 1 h 31"/>
              <a:gd name="T56" fmla="*/ 0 w 67"/>
              <a:gd name="T5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31">
                <a:moveTo>
                  <a:pt x="49" y="7"/>
                </a:moveTo>
                <a:cubicBezTo>
                  <a:pt x="49" y="8"/>
                  <a:pt x="52" y="8"/>
                  <a:pt x="54" y="9"/>
                </a:cubicBezTo>
                <a:cubicBezTo>
                  <a:pt x="62" y="11"/>
                  <a:pt x="63" y="13"/>
                  <a:pt x="59" y="17"/>
                </a:cubicBezTo>
                <a:cubicBezTo>
                  <a:pt x="54" y="20"/>
                  <a:pt x="49" y="22"/>
                  <a:pt x="47" y="26"/>
                </a:cubicBezTo>
                <a:cubicBezTo>
                  <a:pt x="47" y="27"/>
                  <a:pt x="45" y="28"/>
                  <a:pt x="44" y="28"/>
                </a:cubicBezTo>
                <a:cubicBezTo>
                  <a:pt x="43" y="28"/>
                  <a:pt x="42" y="28"/>
                  <a:pt x="42" y="28"/>
                </a:cubicBezTo>
                <a:cubicBezTo>
                  <a:pt x="39" y="27"/>
                  <a:pt x="37" y="26"/>
                  <a:pt x="35" y="26"/>
                </a:cubicBezTo>
                <a:cubicBezTo>
                  <a:pt x="31" y="24"/>
                  <a:pt x="29" y="24"/>
                  <a:pt x="27" y="24"/>
                </a:cubicBezTo>
                <a:cubicBezTo>
                  <a:pt x="25" y="24"/>
                  <a:pt x="23" y="25"/>
                  <a:pt x="22" y="29"/>
                </a:cubicBezTo>
                <a:cubicBezTo>
                  <a:pt x="21" y="30"/>
                  <a:pt x="21" y="30"/>
                  <a:pt x="20" y="31"/>
                </a:cubicBezTo>
                <a:cubicBezTo>
                  <a:pt x="20" y="31"/>
                  <a:pt x="20" y="31"/>
                  <a:pt x="20" y="31"/>
                </a:cubicBezTo>
                <a:cubicBezTo>
                  <a:pt x="22" y="31"/>
                  <a:pt x="23" y="31"/>
                  <a:pt x="24" y="31"/>
                </a:cubicBezTo>
                <a:cubicBezTo>
                  <a:pt x="26" y="30"/>
                  <a:pt x="28" y="29"/>
                  <a:pt x="31" y="29"/>
                </a:cubicBezTo>
                <a:cubicBezTo>
                  <a:pt x="32" y="29"/>
                  <a:pt x="33" y="29"/>
                  <a:pt x="34" y="29"/>
                </a:cubicBezTo>
                <a:cubicBezTo>
                  <a:pt x="37" y="30"/>
                  <a:pt x="40" y="31"/>
                  <a:pt x="42" y="31"/>
                </a:cubicBezTo>
                <a:cubicBezTo>
                  <a:pt x="47" y="31"/>
                  <a:pt x="52" y="29"/>
                  <a:pt x="55" y="25"/>
                </a:cubicBezTo>
                <a:cubicBezTo>
                  <a:pt x="56" y="23"/>
                  <a:pt x="58" y="21"/>
                  <a:pt x="61" y="20"/>
                </a:cubicBezTo>
                <a:cubicBezTo>
                  <a:pt x="66" y="17"/>
                  <a:pt x="67" y="13"/>
                  <a:pt x="64" y="9"/>
                </a:cubicBezTo>
                <a:cubicBezTo>
                  <a:pt x="49" y="7"/>
                  <a:pt x="49" y="7"/>
                  <a:pt x="49" y="7"/>
                </a:cubicBezTo>
                <a:moveTo>
                  <a:pt x="16" y="2"/>
                </a:moveTo>
                <a:cubicBezTo>
                  <a:pt x="17" y="3"/>
                  <a:pt x="19" y="4"/>
                  <a:pt x="22" y="4"/>
                </a:cubicBezTo>
                <a:cubicBezTo>
                  <a:pt x="23" y="4"/>
                  <a:pt x="24" y="4"/>
                  <a:pt x="24" y="4"/>
                </a:cubicBezTo>
                <a:cubicBezTo>
                  <a:pt x="25" y="4"/>
                  <a:pt x="25" y="4"/>
                  <a:pt x="25" y="4"/>
                </a:cubicBezTo>
                <a:cubicBezTo>
                  <a:pt x="16" y="2"/>
                  <a:pt x="16" y="2"/>
                  <a:pt x="16" y="2"/>
                </a:cubicBezTo>
                <a:moveTo>
                  <a:pt x="0" y="0"/>
                </a:moveTo>
                <a:cubicBezTo>
                  <a:pt x="0" y="0"/>
                  <a:pt x="1" y="0"/>
                  <a:pt x="1" y="0"/>
                </a:cubicBezTo>
                <a:cubicBezTo>
                  <a:pt x="2" y="1"/>
                  <a:pt x="3" y="2"/>
                  <a:pt x="4" y="2"/>
                </a:cubicBezTo>
                <a:cubicBezTo>
                  <a:pt x="5" y="2"/>
                  <a:pt x="6" y="2"/>
                  <a:pt x="7" y="1"/>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1" name="Freeform 107"/>
          <p:cNvSpPr>
            <a:spLocks noEditPoints="1"/>
          </p:cNvSpPr>
          <p:nvPr/>
        </p:nvSpPr>
        <p:spPr bwMode="auto">
          <a:xfrm>
            <a:off x="7423150" y="1752600"/>
            <a:ext cx="3048000" cy="1638300"/>
          </a:xfrm>
          <a:custGeom>
            <a:avLst/>
            <a:gdLst>
              <a:gd name="T0" fmla="*/ 149 w 216"/>
              <a:gd name="T1" fmla="*/ 112 h 116"/>
              <a:gd name="T2" fmla="*/ 154 w 216"/>
              <a:gd name="T3" fmla="*/ 116 h 116"/>
              <a:gd name="T4" fmla="*/ 166 w 216"/>
              <a:gd name="T5" fmla="*/ 114 h 116"/>
              <a:gd name="T6" fmla="*/ 177 w 216"/>
              <a:gd name="T7" fmla="*/ 113 h 116"/>
              <a:gd name="T8" fmla="*/ 198 w 216"/>
              <a:gd name="T9" fmla="*/ 116 h 116"/>
              <a:gd name="T10" fmla="*/ 198 w 216"/>
              <a:gd name="T11" fmla="*/ 112 h 116"/>
              <a:gd name="T12" fmla="*/ 198 w 216"/>
              <a:gd name="T13" fmla="*/ 112 h 116"/>
              <a:gd name="T14" fmla="*/ 193 w 216"/>
              <a:gd name="T15" fmla="*/ 110 h 116"/>
              <a:gd name="T16" fmla="*/ 192 w 216"/>
              <a:gd name="T17" fmla="*/ 109 h 116"/>
              <a:gd name="T18" fmla="*/ 182 w 216"/>
              <a:gd name="T19" fmla="*/ 103 h 116"/>
              <a:gd name="T20" fmla="*/ 129 w 216"/>
              <a:gd name="T21" fmla="*/ 79 h 116"/>
              <a:gd name="T22" fmla="*/ 125 w 216"/>
              <a:gd name="T23" fmla="*/ 81 h 116"/>
              <a:gd name="T24" fmla="*/ 15 w 216"/>
              <a:gd name="T25" fmla="*/ 21 h 116"/>
              <a:gd name="T26" fmla="*/ 4 w 216"/>
              <a:gd name="T27" fmla="*/ 33 h 116"/>
              <a:gd name="T28" fmla="*/ 2 w 216"/>
              <a:gd name="T29" fmla="*/ 40 h 116"/>
              <a:gd name="T30" fmla="*/ 114 w 216"/>
              <a:gd name="T31" fmla="*/ 6 h 116"/>
              <a:gd name="T32" fmla="*/ 83 w 216"/>
              <a:gd name="T33" fmla="*/ 19 h 116"/>
              <a:gd name="T34" fmla="*/ 51 w 216"/>
              <a:gd name="T35" fmla="*/ 37 h 116"/>
              <a:gd name="T36" fmla="*/ 23 w 216"/>
              <a:gd name="T37" fmla="*/ 54 h 116"/>
              <a:gd name="T38" fmla="*/ 114 w 216"/>
              <a:gd name="T39" fmla="*/ 6 h 116"/>
              <a:gd name="T40" fmla="*/ 95 w 216"/>
              <a:gd name="T41" fmla="*/ 91 h 116"/>
              <a:gd name="T42" fmla="*/ 99 w 216"/>
              <a:gd name="T43" fmla="*/ 90 h 116"/>
              <a:gd name="T44" fmla="*/ 97 w 216"/>
              <a:gd name="T45" fmla="*/ 92 h 116"/>
              <a:gd name="T46" fmla="*/ 84 w 216"/>
              <a:gd name="T47" fmla="*/ 71 h 116"/>
              <a:gd name="T48" fmla="*/ 90 w 216"/>
              <a:gd name="T49" fmla="*/ 70 h 116"/>
              <a:gd name="T50" fmla="*/ 93 w 216"/>
              <a:gd name="T51" fmla="*/ 75 h 116"/>
              <a:gd name="T52" fmla="*/ 81 w 216"/>
              <a:gd name="T53" fmla="*/ 79 h 116"/>
              <a:gd name="T54" fmla="*/ 75 w 216"/>
              <a:gd name="T55" fmla="*/ 77 h 116"/>
              <a:gd name="T56" fmla="*/ 62 w 216"/>
              <a:gd name="T57" fmla="*/ 94 h 116"/>
              <a:gd name="T58" fmla="*/ 79 w 216"/>
              <a:gd name="T59" fmla="*/ 89 h 116"/>
              <a:gd name="T60" fmla="*/ 86 w 216"/>
              <a:gd name="T61" fmla="*/ 93 h 116"/>
              <a:gd name="T62" fmla="*/ 119 w 216"/>
              <a:gd name="T63" fmla="*/ 84 h 116"/>
              <a:gd name="T64" fmla="*/ 106 w 216"/>
              <a:gd name="T65" fmla="*/ 74 h 116"/>
              <a:gd name="T66" fmla="*/ 112 w 216"/>
              <a:gd name="T67" fmla="*/ 67 h 116"/>
              <a:gd name="T68" fmla="*/ 122 w 216"/>
              <a:gd name="T69" fmla="*/ 54 h 116"/>
              <a:gd name="T70" fmla="*/ 133 w 216"/>
              <a:gd name="T71" fmla="*/ 52 h 116"/>
              <a:gd name="T72" fmla="*/ 142 w 216"/>
              <a:gd name="T73" fmla="*/ 56 h 116"/>
              <a:gd name="T74" fmla="*/ 145 w 216"/>
              <a:gd name="T75" fmla="*/ 52 h 116"/>
              <a:gd name="T76" fmla="*/ 161 w 216"/>
              <a:gd name="T77" fmla="*/ 40 h 116"/>
              <a:gd name="T78" fmla="*/ 168 w 216"/>
              <a:gd name="T79" fmla="*/ 46 h 116"/>
              <a:gd name="T80" fmla="*/ 165 w 216"/>
              <a:gd name="T81" fmla="*/ 58 h 116"/>
              <a:gd name="T82" fmla="*/ 157 w 216"/>
              <a:gd name="T83" fmla="*/ 61 h 116"/>
              <a:gd name="T84" fmla="*/ 144 w 216"/>
              <a:gd name="T85" fmla="*/ 64 h 116"/>
              <a:gd name="T86" fmla="*/ 138 w 216"/>
              <a:gd name="T87" fmla="*/ 75 h 116"/>
              <a:gd name="T88" fmla="*/ 211 w 216"/>
              <a:gd name="T89" fmla="*/ 33 h 116"/>
              <a:gd name="T90" fmla="*/ 209 w 216"/>
              <a:gd name="T9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6" h="116">
                <a:moveTo>
                  <a:pt x="182" y="103"/>
                </a:moveTo>
                <a:cubicBezTo>
                  <a:pt x="149" y="112"/>
                  <a:pt x="149" y="112"/>
                  <a:pt x="149" y="112"/>
                </a:cubicBezTo>
                <a:cubicBezTo>
                  <a:pt x="149" y="112"/>
                  <a:pt x="149" y="112"/>
                  <a:pt x="149" y="112"/>
                </a:cubicBezTo>
                <a:cubicBezTo>
                  <a:pt x="147" y="115"/>
                  <a:pt x="148" y="116"/>
                  <a:pt x="154" y="116"/>
                </a:cubicBezTo>
                <a:cubicBezTo>
                  <a:pt x="154" y="116"/>
                  <a:pt x="155" y="116"/>
                  <a:pt x="155" y="116"/>
                </a:cubicBezTo>
                <a:cubicBezTo>
                  <a:pt x="159" y="116"/>
                  <a:pt x="163" y="115"/>
                  <a:pt x="166" y="114"/>
                </a:cubicBezTo>
                <a:cubicBezTo>
                  <a:pt x="168" y="113"/>
                  <a:pt x="170" y="113"/>
                  <a:pt x="172" y="113"/>
                </a:cubicBezTo>
                <a:cubicBezTo>
                  <a:pt x="174" y="113"/>
                  <a:pt x="175" y="113"/>
                  <a:pt x="177" y="113"/>
                </a:cubicBezTo>
                <a:cubicBezTo>
                  <a:pt x="184" y="114"/>
                  <a:pt x="191" y="115"/>
                  <a:pt x="198" y="116"/>
                </a:cubicBezTo>
                <a:cubicBezTo>
                  <a:pt x="198" y="116"/>
                  <a:pt x="198" y="116"/>
                  <a:pt x="198" y="116"/>
                </a:cubicBezTo>
                <a:cubicBezTo>
                  <a:pt x="198" y="116"/>
                  <a:pt x="198" y="116"/>
                  <a:pt x="198" y="116"/>
                </a:cubicBezTo>
                <a:cubicBezTo>
                  <a:pt x="198" y="115"/>
                  <a:pt x="198" y="114"/>
                  <a:pt x="198" y="112"/>
                </a:cubicBezTo>
                <a:cubicBezTo>
                  <a:pt x="198" y="112"/>
                  <a:pt x="198" y="112"/>
                  <a:pt x="198" y="112"/>
                </a:cubicBezTo>
                <a:cubicBezTo>
                  <a:pt x="198" y="112"/>
                  <a:pt x="198" y="112"/>
                  <a:pt x="198" y="112"/>
                </a:cubicBezTo>
                <a:cubicBezTo>
                  <a:pt x="195" y="112"/>
                  <a:pt x="194" y="111"/>
                  <a:pt x="193" y="110"/>
                </a:cubicBezTo>
                <a:cubicBezTo>
                  <a:pt x="193" y="110"/>
                  <a:pt x="193" y="110"/>
                  <a:pt x="193" y="110"/>
                </a:cubicBezTo>
                <a:cubicBezTo>
                  <a:pt x="193" y="109"/>
                  <a:pt x="192" y="109"/>
                  <a:pt x="192" y="109"/>
                </a:cubicBezTo>
                <a:cubicBezTo>
                  <a:pt x="192" y="109"/>
                  <a:pt x="192" y="109"/>
                  <a:pt x="192" y="109"/>
                </a:cubicBezTo>
                <a:cubicBezTo>
                  <a:pt x="192" y="109"/>
                  <a:pt x="191" y="109"/>
                  <a:pt x="191" y="109"/>
                </a:cubicBezTo>
                <a:cubicBezTo>
                  <a:pt x="184" y="109"/>
                  <a:pt x="182" y="106"/>
                  <a:pt x="182" y="103"/>
                </a:cubicBezTo>
                <a:moveTo>
                  <a:pt x="130" y="79"/>
                </a:moveTo>
                <a:cubicBezTo>
                  <a:pt x="129" y="79"/>
                  <a:pt x="129" y="79"/>
                  <a:pt x="129" y="79"/>
                </a:cubicBezTo>
                <a:cubicBezTo>
                  <a:pt x="128" y="80"/>
                  <a:pt x="126" y="80"/>
                  <a:pt x="125" y="81"/>
                </a:cubicBezTo>
                <a:cubicBezTo>
                  <a:pt x="125" y="81"/>
                  <a:pt x="125" y="81"/>
                  <a:pt x="125" y="81"/>
                </a:cubicBezTo>
                <a:cubicBezTo>
                  <a:pt x="130" y="79"/>
                  <a:pt x="130" y="79"/>
                  <a:pt x="130" y="79"/>
                </a:cubicBezTo>
                <a:moveTo>
                  <a:pt x="15" y="21"/>
                </a:moveTo>
                <a:cubicBezTo>
                  <a:pt x="10" y="22"/>
                  <a:pt x="3" y="29"/>
                  <a:pt x="3" y="32"/>
                </a:cubicBezTo>
                <a:cubicBezTo>
                  <a:pt x="4" y="32"/>
                  <a:pt x="4" y="33"/>
                  <a:pt x="4" y="33"/>
                </a:cubicBezTo>
                <a:cubicBezTo>
                  <a:pt x="5" y="36"/>
                  <a:pt x="4" y="38"/>
                  <a:pt x="0" y="39"/>
                </a:cubicBezTo>
                <a:cubicBezTo>
                  <a:pt x="1" y="40"/>
                  <a:pt x="1" y="40"/>
                  <a:pt x="2" y="40"/>
                </a:cubicBezTo>
                <a:cubicBezTo>
                  <a:pt x="15" y="21"/>
                  <a:pt x="15" y="21"/>
                  <a:pt x="15" y="21"/>
                </a:cubicBezTo>
                <a:moveTo>
                  <a:pt x="114" y="6"/>
                </a:moveTo>
                <a:cubicBezTo>
                  <a:pt x="106" y="7"/>
                  <a:pt x="100" y="12"/>
                  <a:pt x="94" y="15"/>
                </a:cubicBezTo>
                <a:cubicBezTo>
                  <a:pt x="90" y="17"/>
                  <a:pt x="88" y="19"/>
                  <a:pt x="83" y="19"/>
                </a:cubicBezTo>
                <a:cubicBezTo>
                  <a:pt x="75" y="21"/>
                  <a:pt x="69" y="24"/>
                  <a:pt x="67" y="29"/>
                </a:cubicBezTo>
                <a:cubicBezTo>
                  <a:pt x="64" y="34"/>
                  <a:pt x="58" y="37"/>
                  <a:pt x="51" y="37"/>
                </a:cubicBezTo>
                <a:cubicBezTo>
                  <a:pt x="48" y="37"/>
                  <a:pt x="45" y="36"/>
                  <a:pt x="41" y="35"/>
                </a:cubicBezTo>
                <a:cubicBezTo>
                  <a:pt x="23" y="54"/>
                  <a:pt x="23" y="54"/>
                  <a:pt x="23" y="54"/>
                </a:cubicBezTo>
                <a:cubicBezTo>
                  <a:pt x="29" y="59"/>
                  <a:pt x="34" y="63"/>
                  <a:pt x="39" y="68"/>
                </a:cubicBezTo>
                <a:cubicBezTo>
                  <a:pt x="114" y="6"/>
                  <a:pt x="114" y="6"/>
                  <a:pt x="114" y="6"/>
                </a:cubicBezTo>
                <a:moveTo>
                  <a:pt x="97" y="92"/>
                </a:moveTo>
                <a:cubicBezTo>
                  <a:pt x="96" y="92"/>
                  <a:pt x="95" y="91"/>
                  <a:pt x="95" y="91"/>
                </a:cubicBezTo>
                <a:cubicBezTo>
                  <a:pt x="95" y="90"/>
                  <a:pt x="96" y="89"/>
                  <a:pt x="97" y="89"/>
                </a:cubicBezTo>
                <a:cubicBezTo>
                  <a:pt x="98" y="89"/>
                  <a:pt x="99" y="90"/>
                  <a:pt x="99" y="90"/>
                </a:cubicBezTo>
                <a:cubicBezTo>
                  <a:pt x="99" y="91"/>
                  <a:pt x="98" y="92"/>
                  <a:pt x="97" y="92"/>
                </a:cubicBezTo>
                <a:cubicBezTo>
                  <a:pt x="97" y="92"/>
                  <a:pt x="97" y="92"/>
                  <a:pt x="97" y="92"/>
                </a:cubicBezTo>
                <a:moveTo>
                  <a:pt x="203" y="0"/>
                </a:moveTo>
                <a:cubicBezTo>
                  <a:pt x="84" y="71"/>
                  <a:pt x="84" y="71"/>
                  <a:pt x="84" y="71"/>
                </a:cubicBezTo>
                <a:cubicBezTo>
                  <a:pt x="85" y="71"/>
                  <a:pt x="85" y="71"/>
                  <a:pt x="85" y="71"/>
                </a:cubicBezTo>
                <a:cubicBezTo>
                  <a:pt x="87" y="70"/>
                  <a:pt x="88" y="70"/>
                  <a:pt x="90" y="70"/>
                </a:cubicBezTo>
                <a:cubicBezTo>
                  <a:pt x="90" y="70"/>
                  <a:pt x="91" y="70"/>
                  <a:pt x="92" y="70"/>
                </a:cubicBezTo>
                <a:cubicBezTo>
                  <a:pt x="94" y="72"/>
                  <a:pt x="94" y="73"/>
                  <a:pt x="93" y="75"/>
                </a:cubicBezTo>
                <a:cubicBezTo>
                  <a:pt x="92" y="77"/>
                  <a:pt x="86" y="79"/>
                  <a:pt x="81" y="79"/>
                </a:cubicBezTo>
                <a:cubicBezTo>
                  <a:pt x="81" y="79"/>
                  <a:pt x="81" y="79"/>
                  <a:pt x="81" y="79"/>
                </a:cubicBezTo>
                <a:cubicBezTo>
                  <a:pt x="78" y="79"/>
                  <a:pt x="76" y="79"/>
                  <a:pt x="75" y="77"/>
                </a:cubicBezTo>
                <a:cubicBezTo>
                  <a:pt x="75" y="77"/>
                  <a:pt x="75" y="77"/>
                  <a:pt x="75" y="77"/>
                </a:cubicBezTo>
                <a:cubicBezTo>
                  <a:pt x="57" y="87"/>
                  <a:pt x="57" y="87"/>
                  <a:pt x="57" y="87"/>
                </a:cubicBezTo>
                <a:cubicBezTo>
                  <a:pt x="59" y="89"/>
                  <a:pt x="60" y="92"/>
                  <a:pt x="62" y="94"/>
                </a:cubicBezTo>
                <a:cubicBezTo>
                  <a:pt x="63" y="93"/>
                  <a:pt x="65" y="93"/>
                  <a:pt x="66" y="93"/>
                </a:cubicBezTo>
                <a:cubicBezTo>
                  <a:pt x="70" y="92"/>
                  <a:pt x="74" y="90"/>
                  <a:pt x="79" y="89"/>
                </a:cubicBezTo>
                <a:cubicBezTo>
                  <a:pt x="80" y="89"/>
                  <a:pt x="81" y="89"/>
                  <a:pt x="81" y="89"/>
                </a:cubicBezTo>
                <a:cubicBezTo>
                  <a:pt x="85" y="89"/>
                  <a:pt x="87" y="91"/>
                  <a:pt x="86" y="93"/>
                </a:cubicBezTo>
                <a:cubicBezTo>
                  <a:pt x="86" y="95"/>
                  <a:pt x="85" y="97"/>
                  <a:pt x="85" y="99"/>
                </a:cubicBezTo>
                <a:cubicBezTo>
                  <a:pt x="119" y="84"/>
                  <a:pt x="119" y="84"/>
                  <a:pt x="119" y="84"/>
                </a:cubicBezTo>
                <a:cubicBezTo>
                  <a:pt x="118" y="84"/>
                  <a:pt x="116" y="83"/>
                  <a:pt x="114" y="83"/>
                </a:cubicBezTo>
                <a:cubicBezTo>
                  <a:pt x="105" y="79"/>
                  <a:pt x="105" y="79"/>
                  <a:pt x="106" y="74"/>
                </a:cubicBezTo>
                <a:cubicBezTo>
                  <a:pt x="107" y="72"/>
                  <a:pt x="107" y="69"/>
                  <a:pt x="111" y="67"/>
                </a:cubicBezTo>
                <a:cubicBezTo>
                  <a:pt x="112" y="67"/>
                  <a:pt x="112" y="67"/>
                  <a:pt x="112" y="67"/>
                </a:cubicBezTo>
                <a:cubicBezTo>
                  <a:pt x="116" y="65"/>
                  <a:pt x="112" y="62"/>
                  <a:pt x="114" y="59"/>
                </a:cubicBezTo>
                <a:cubicBezTo>
                  <a:pt x="115" y="57"/>
                  <a:pt x="122" y="58"/>
                  <a:pt x="122" y="54"/>
                </a:cubicBezTo>
                <a:cubicBezTo>
                  <a:pt x="122" y="52"/>
                  <a:pt x="125" y="51"/>
                  <a:pt x="128" y="51"/>
                </a:cubicBezTo>
                <a:cubicBezTo>
                  <a:pt x="129" y="51"/>
                  <a:pt x="131" y="51"/>
                  <a:pt x="133" y="52"/>
                </a:cubicBezTo>
                <a:cubicBezTo>
                  <a:pt x="134" y="52"/>
                  <a:pt x="135" y="54"/>
                  <a:pt x="137" y="55"/>
                </a:cubicBezTo>
                <a:cubicBezTo>
                  <a:pt x="138" y="55"/>
                  <a:pt x="140" y="56"/>
                  <a:pt x="142" y="56"/>
                </a:cubicBezTo>
                <a:cubicBezTo>
                  <a:pt x="142" y="56"/>
                  <a:pt x="143" y="56"/>
                  <a:pt x="144" y="55"/>
                </a:cubicBezTo>
                <a:cubicBezTo>
                  <a:pt x="147" y="55"/>
                  <a:pt x="145" y="53"/>
                  <a:pt x="145" y="52"/>
                </a:cubicBezTo>
                <a:cubicBezTo>
                  <a:pt x="144" y="49"/>
                  <a:pt x="154" y="41"/>
                  <a:pt x="160" y="40"/>
                </a:cubicBezTo>
                <a:cubicBezTo>
                  <a:pt x="160" y="40"/>
                  <a:pt x="161" y="40"/>
                  <a:pt x="161" y="40"/>
                </a:cubicBezTo>
                <a:cubicBezTo>
                  <a:pt x="165" y="40"/>
                  <a:pt x="168" y="42"/>
                  <a:pt x="171" y="44"/>
                </a:cubicBezTo>
                <a:cubicBezTo>
                  <a:pt x="172" y="45"/>
                  <a:pt x="170" y="46"/>
                  <a:pt x="168" y="46"/>
                </a:cubicBezTo>
                <a:cubicBezTo>
                  <a:pt x="163" y="47"/>
                  <a:pt x="163" y="48"/>
                  <a:pt x="165" y="51"/>
                </a:cubicBezTo>
                <a:cubicBezTo>
                  <a:pt x="167" y="53"/>
                  <a:pt x="167" y="56"/>
                  <a:pt x="165" y="58"/>
                </a:cubicBezTo>
                <a:cubicBezTo>
                  <a:pt x="165" y="61"/>
                  <a:pt x="163" y="61"/>
                  <a:pt x="161" y="61"/>
                </a:cubicBezTo>
                <a:cubicBezTo>
                  <a:pt x="160" y="61"/>
                  <a:pt x="158" y="61"/>
                  <a:pt x="157" y="61"/>
                </a:cubicBezTo>
                <a:cubicBezTo>
                  <a:pt x="154" y="60"/>
                  <a:pt x="151" y="59"/>
                  <a:pt x="150" y="59"/>
                </a:cubicBezTo>
                <a:cubicBezTo>
                  <a:pt x="147" y="59"/>
                  <a:pt x="146" y="60"/>
                  <a:pt x="144" y="64"/>
                </a:cubicBezTo>
                <a:cubicBezTo>
                  <a:pt x="143" y="65"/>
                  <a:pt x="143" y="66"/>
                  <a:pt x="142" y="68"/>
                </a:cubicBezTo>
                <a:cubicBezTo>
                  <a:pt x="142" y="71"/>
                  <a:pt x="140" y="73"/>
                  <a:pt x="138" y="75"/>
                </a:cubicBezTo>
                <a:cubicBezTo>
                  <a:pt x="211" y="43"/>
                  <a:pt x="211" y="43"/>
                  <a:pt x="211" y="43"/>
                </a:cubicBezTo>
                <a:cubicBezTo>
                  <a:pt x="208" y="41"/>
                  <a:pt x="208" y="38"/>
                  <a:pt x="211" y="33"/>
                </a:cubicBezTo>
                <a:cubicBezTo>
                  <a:pt x="216" y="25"/>
                  <a:pt x="211" y="17"/>
                  <a:pt x="213" y="9"/>
                </a:cubicBezTo>
                <a:cubicBezTo>
                  <a:pt x="213" y="7"/>
                  <a:pt x="212" y="6"/>
                  <a:pt x="209" y="5"/>
                </a:cubicBezTo>
                <a:cubicBezTo>
                  <a:pt x="206" y="3"/>
                  <a:pt x="204" y="2"/>
                  <a:pt x="203"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2" name="Freeform 108"/>
          <p:cNvSpPr>
            <a:spLocks noEditPoints="1"/>
          </p:cNvSpPr>
          <p:nvPr/>
        </p:nvSpPr>
        <p:spPr bwMode="auto">
          <a:xfrm>
            <a:off x="8621713" y="2360613"/>
            <a:ext cx="2017713" cy="1003300"/>
          </a:xfrm>
          <a:custGeom>
            <a:avLst/>
            <a:gdLst>
              <a:gd name="T0" fmla="*/ 32 w 143"/>
              <a:gd name="T1" fmla="*/ 59 h 71"/>
              <a:gd name="T2" fmla="*/ 31 w 143"/>
              <a:gd name="T3" fmla="*/ 58 h 71"/>
              <a:gd name="T4" fmla="*/ 33 w 143"/>
              <a:gd name="T5" fmla="*/ 56 h 71"/>
              <a:gd name="T6" fmla="*/ 34 w 143"/>
              <a:gd name="T7" fmla="*/ 56 h 71"/>
              <a:gd name="T8" fmla="*/ 35 w 143"/>
              <a:gd name="T9" fmla="*/ 57 h 71"/>
              <a:gd name="T10" fmla="*/ 33 w 143"/>
              <a:gd name="T11" fmla="*/ 59 h 71"/>
              <a:gd name="T12" fmla="*/ 32 w 143"/>
              <a:gd name="T13" fmla="*/ 59 h 71"/>
              <a:gd name="T14" fmla="*/ 126 w 143"/>
              <a:gd name="T15" fmla="*/ 0 h 71"/>
              <a:gd name="T16" fmla="*/ 53 w 143"/>
              <a:gd name="T17" fmla="*/ 32 h 71"/>
              <a:gd name="T18" fmla="*/ 45 w 143"/>
              <a:gd name="T19" fmla="*/ 36 h 71"/>
              <a:gd name="T20" fmla="*/ 40 w 143"/>
              <a:gd name="T21" fmla="*/ 38 h 71"/>
              <a:gd name="T22" fmla="*/ 34 w 143"/>
              <a:gd name="T23" fmla="*/ 41 h 71"/>
              <a:gd name="T24" fmla="*/ 34 w 143"/>
              <a:gd name="T25" fmla="*/ 41 h 71"/>
              <a:gd name="T26" fmla="*/ 0 w 143"/>
              <a:gd name="T27" fmla="*/ 56 h 71"/>
              <a:gd name="T28" fmla="*/ 6 w 143"/>
              <a:gd name="T29" fmla="*/ 60 h 71"/>
              <a:gd name="T30" fmla="*/ 7 w 143"/>
              <a:gd name="T31" fmla="*/ 63 h 71"/>
              <a:gd name="T32" fmla="*/ 4 w 143"/>
              <a:gd name="T33" fmla="*/ 67 h 71"/>
              <a:gd name="T34" fmla="*/ 9 w 143"/>
              <a:gd name="T35" fmla="*/ 70 h 71"/>
              <a:gd name="T36" fmla="*/ 22 w 143"/>
              <a:gd name="T37" fmla="*/ 71 h 71"/>
              <a:gd name="T38" fmla="*/ 42 w 143"/>
              <a:gd name="T39" fmla="*/ 66 h 71"/>
              <a:gd name="T40" fmla="*/ 48 w 143"/>
              <a:gd name="T41" fmla="*/ 65 h 71"/>
              <a:gd name="T42" fmla="*/ 51 w 143"/>
              <a:gd name="T43" fmla="*/ 59 h 71"/>
              <a:gd name="T44" fmla="*/ 48 w 143"/>
              <a:gd name="T45" fmla="*/ 55 h 71"/>
              <a:gd name="T46" fmla="*/ 52 w 143"/>
              <a:gd name="T47" fmla="*/ 52 h 71"/>
              <a:gd name="T48" fmla="*/ 54 w 143"/>
              <a:gd name="T49" fmla="*/ 51 h 71"/>
              <a:gd name="T50" fmla="*/ 58 w 143"/>
              <a:gd name="T51" fmla="*/ 53 h 71"/>
              <a:gd name="T52" fmla="*/ 64 w 143"/>
              <a:gd name="T53" fmla="*/ 62 h 71"/>
              <a:gd name="T54" fmla="*/ 64 w 143"/>
              <a:gd name="T55" fmla="*/ 69 h 71"/>
              <a:gd name="T56" fmla="*/ 97 w 143"/>
              <a:gd name="T57" fmla="*/ 60 h 71"/>
              <a:gd name="T58" fmla="*/ 97 w 143"/>
              <a:gd name="T59" fmla="*/ 59 h 71"/>
              <a:gd name="T60" fmla="*/ 102 w 143"/>
              <a:gd name="T61" fmla="*/ 51 h 71"/>
              <a:gd name="T62" fmla="*/ 102 w 143"/>
              <a:gd name="T63" fmla="*/ 44 h 71"/>
              <a:gd name="T64" fmla="*/ 101 w 143"/>
              <a:gd name="T65" fmla="*/ 33 h 71"/>
              <a:gd name="T66" fmla="*/ 105 w 143"/>
              <a:gd name="T67" fmla="*/ 27 h 71"/>
              <a:gd name="T68" fmla="*/ 129 w 143"/>
              <a:gd name="T69" fmla="*/ 14 h 71"/>
              <a:gd name="T70" fmla="*/ 138 w 143"/>
              <a:gd name="T71" fmla="*/ 12 h 71"/>
              <a:gd name="T72" fmla="*/ 143 w 143"/>
              <a:gd name="T73" fmla="*/ 8 h 71"/>
              <a:gd name="T74" fmla="*/ 137 w 143"/>
              <a:gd name="T75" fmla="*/ 4 h 71"/>
              <a:gd name="T76" fmla="*/ 126 w 143"/>
              <a:gd name="T7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3" h="71">
                <a:moveTo>
                  <a:pt x="32" y="59"/>
                </a:moveTo>
                <a:cubicBezTo>
                  <a:pt x="31" y="59"/>
                  <a:pt x="30" y="59"/>
                  <a:pt x="31" y="58"/>
                </a:cubicBezTo>
                <a:cubicBezTo>
                  <a:pt x="31" y="57"/>
                  <a:pt x="31" y="56"/>
                  <a:pt x="33" y="56"/>
                </a:cubicBezTo>
                <a:cubicBezTo>
                  <a:pt x="33" y="56"/>
                  <a:pt x="33" y="56"/>
                  <a:pt x="34" y="56"/>
                </a:cubicBezTo>
                <a:cubicBezTo>
                  <a:pt x="35" y="56"/>
                  <a:pt x="35" y="57"/>
                  <a:pt x="35" y="57"/>
                </a:cubicBezTo>
                <a:cubicBezTo>
                  <a:pt x="35" y="58"/>
                  <a:pt x="34" y="59"/>
                  <a:pt x="33" y="59"/>
                </a:cubicBezTo>
                <a:cubicBezTo>
                  <a:pt x="32" y="59"/>
                  <a:pt x="32" y="59"/>
                  <a:pt x="32" y="59"/>
                </a:cubicBezTo>
                <a:moveTo>
                  <a:pt x="126" y="0"/>
                </a:moveTo>
                <a:cubicBezTo>
                  <a:pt x="53" y="32"/>
                  <a:pt x="53" y="32"/>
                  <a:pt x="53" y="32"/>
                </a:cubicBezTo>
                <a:cubicBezTo>
                  <a:pt x="51" y="34"/>
                  <a:pt x="48" y="35"/>
                  <a:pt x="45" y="36"/>
                </a:cubicBezTo>
                <a:cubicBezTo>
                  <a:pt x="40" y="38"/>
                  <a:pt x="40" y="38"/>
                  <a:pt x="40" y="38"/>
                </a:cubicBezTo>
                <a:cubicBezTo>
                  <a:pt x="38" y="40"/>
                  <a:pt x="37" y="41"/>
                  <a:pt x="34" y="41"/>
                </a:cubicBezTo>
                <a:cubicBezTo>
                  <a:pt x="34" y="41"/>
                  <a:pt x="34" y="41"/>
                  <a:pt x="34" y="41"/>
                </a:cubicBezTo>
                <a:cubicBezTo>
                  <a:pt x="0" y="56"/>
                  <a:pt x="0" y="56"/>
                  <a:pt x="0" y="56"/>
                </a:cubicBezTo>
                <a:cubicBezTo>
                  <a:pt x="1" y="57"/>
                  <a:pt x="2" y="59"/>
                  <a:pt x="6" y="60"/>
                </a:cubicBezTo>
                <a:cubicBezTo>
                  <a:pt x="8" y="60"/>
                  <a:pt x="7" y="62"/>
                  <a:pt x="7" y="63"/>
                </a:cubicBezTo>
                <a:cubicBezTo>
                  <a:pt x="6" y="64"/>
                  <a:pt x="5" y="65"/>
                  <a:pt x="4" y="67"/>
                </a:cubicBezTo>
                <a:cubicBezTo>
                  <a:pt x="3" y="69"/>
                  <a:pt x="5" y="70"/>
                  <a:pt x="9" y="70"/>
                </a:cubicBezTo>
                <a:cubicBezTo>
                  <a:pt x="13" y="71"/>
                  <a:pt x="18" y="71"/>
                  <a:pt x="22" y="71"/>
                </a:cubicBezTo>
                <a:cubicBezTo>
                  <a:pt x="29" y="71"/>
                  <a:pt x="36" y="70"/>
                  <a:pt x="42" y="66"/>
                </a:cubicBezTo>
                <a:cubicBezTo>
                  <a:pt x="43" y="65"/>
                  <a:pt x="46" y="65"/>
                  <a:pt x="48" y="65"/>
                </a:cubicBezTo>
                <a:cubicBezTo>
                  <a:pt x="53" y="63"/>
                  <a:pt x="54" y="62"/>
                  <a:pt x="51" y="59"/>
                </a:cubicBezTo>
                <a:cubicBezTo>
                  <a:pt x="50" y="57"/>
                  <a:pt x="49" y="56"/>
                  <a:pt x="48" y="55"/>
                </a:cubicBezTo>
                <a:cubicBezTo>
                  <a:pt x="48" y="53"/>
                  <a:pt x="49" y="52"/>
                  <a:pt x="52" y="52"/>
                </a:cubicBezTo>
                <a:cubicBezTo>
                  <a:pt x="53" y="51"/>
                  <a:pt x="53" y="51"/>
                  <a:pt x="54" y="51"/>
                </a:cubicBezTo>
                <a:cubicBezTo>
                  <a:pt x="56" y="51"/>
                  <a:pt x="58" y="52"/>
                  <a:pt x="58" y="53"/>
                </a:cubicBezTo>
                <a:cubicBezTo>
                  <a:pt x="58" y="57"/>
                  <a:pt x="60" y="60"/>
                  <a:pt x="64" y="62"/>
                </a:cubicBezTo>
                <a:cubicBezTo>
                  <a:pt x="66" y="64"/>
                  <a:pt x="65" y="67"/>
                  <a:pt x="64" y="69"/>
                </a:cubicBezTo>
                <a:cubicBezTo>
                  <a:pt x="97" y="60"/>
                  <a:pt x="97" y="60"/>
                  <a:pt x="97" y="60"/>
                </a:cubicBezTo>
                <a:cubicBezTo>
                  <a:pt x="97" y="59"/>
                  <a:pt x="97" y="59"/>
                  <a:pt x="97" y="59"/>
                </a:cubicBezTo>
                <a:cubicBezTo>
                  <a:pt x="97" y="56"/>
                  <a:pt x="99" y="53"/>
                  <a:pt x="102" y="51"/>
                </a:cubicBezTo>
                <a:cubicBezTo>
                  <a:pt x="105" y="48"/>
                  <a:pt x="106" y="47"/>
                  <a:pt x="102" y="44"/>
                </a:cubicBezTo>
                <a:cubicBezTo>
                  <a:pt x="96" y="41"/>
                  <a:pt x="96" y="37"/>
                  <a:pt x="101" y="33"/>
                </a:cubicBezTo>
                <a:cubicBezTo>
                  <a:pt x="104" y="31"/>
                  <a:pt x="105" y="29"/>
                  <a:pt x="105" y="27"/>
                </a:cubicBezTo>
                <a:cubicBezTo>
                  <a:pt x="108" y="19"/>
                  <a:pt x="115" y="15"/>
                  <a:pt x="129" y="14"/>
                </a:cubicBezTo>
                <a:cubicBezTo>
                  <a:pt x="132" y="14"/>
                  <a:pt x="135" y="13"/>
                  <a:pt x="138" y="12"/>
                </a:cubicBezTo>
                <a:cubicBezTo>
                  <a:pt x="140" y="11"/>
                  <a:pt x="143" y="10"/>
                  <a:pt x="143" y="8"/>
                </a:cubicBezTo>
                <a:cubicBezTo>
                  <a:pt x="142" y="6"/>
                  <a:pt x="140" y="5"/>
                  <a:pt x="137" y="4"/>
                </a:cubicBezTo>
                <a:cubicBezTo>
                  <a:pt x="132" y="3"/>
                  <a:pt x="128" y="1"/>
                  <a:pt x="126" y="0"/>
                </a:cubicBezTo>
              </a:path>
            </a:pathLst>
          </a:custGeom>
          <a:solidFill>
            <a:srgbClr val="6C9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3" name="Freeform 109"/>
          <p:cNvSpPr>
            <a:spLocks noEditPoints="1"/>
          </p:cNvSpPr>
          <p:nvPr/>
        </p:nvSpPr>
        <p:spPr bwMode="auto">
          <a:xfrm>
            <a:off x="7972425" y="1498600"/>
            <a:ext cx="2371725" cy="1482725"/>
          </a:xfrm>
          <a:custGeom>
            <a:avLst/>
            <a:gdLst>
              <a:gd name="T0" fmla="*/ 76 w 168"/>
              <a:gd name="T1" fmla="*/ 68 h 105"/>
              <a:gd name="T2" fmla="*/ 73 w 168"/>
              <a:gd name="T3" fmla="*/ 67 h 105"/>
              <a:gd name="T4" fmla="*/ 75 w 168"/>
              <a:gd name="T5" fmla="*/ 65 h 105"/>
              <a:gd name="T6" fmla="*/ 78 w 168"/>
              <a:gd name="T7" fmla="*/ 66 h 105"/>
              <a:gd name="T8" fmla="*/ 76 w 168"/>
              <a:gd name="T9" fmla="*/ 68 h 105"/>
              <a:gd name="T10" fmla="*/ 76 w 168"/>
              <a:gd name="T11" fmla="*/ 68 h 105"/>
              <a:gd name="T12" fmla="*/ 77 w 168"/>
              <a:gd name="T13" fmla="*/ 37 h 105"/>
              <a:gd name="T14" fmla="*/ 87 w 168"/>
              <a:gd name="T15" fmla="*/ 33 h 105"/>
              <a:gd name="T16" fmla="*/ 89 w 168"/>
              <a:gd name="T17" fmla="*/ 31 h 105"/>
              <a:gd name="T18" fmla="*/ 93 w 168"/>
              <a:gd name="T19" fmla="*/ 29 h 105"/>
              <a:gd name="T20" fmla="*/ 96 w 168"/>
              <a:gd name="T21" fmla="*/ 30 h 105"/>
              <a:gd name="T22" fmla="*/ 98 w 168"/>
              <a:gd name="T23" fmla="*/ 34 h 105"/>
              <a:gd name="T24" fmla="*/ 97 w 168"/>
              <a:gd name="T25" fmla="*/ 40 h 105"/>
              <a:gd name="T26" fmla="*/ 89 w 168"/>
              <a:gd name="T27" fmla="*/ 48 h 105"/>
              <a:gd name="T28" fmla="*/ 88 w 168"/>
              <a:gd name="T29" fmla="*/ 48 h 105"/>
              <a:gd name="T30" fmla="*/ 86 w 168"/>
              <a:gd name="T31" fmla="*/ 48 h 105"/>
              <a:gd name="T32" fmla="*/ 73 w 168"/>
              <a:gd name="T33" fmla="*/ 53 h 105"/>
              <a:gd name="T34" fmla="*/ 66 w 168"/>
              <a:gd name="T35" fmla="*/ 55 h 105"/>
              <a:gd name="T36" fmla="*/ 61 w 168"/>
              <a:gd name="T37" fmla="*/ 51 h 105"/>
              <a:gd name="T38" fmla="*/ 58 w 168"/>
              <a:gd name="T39" fmla="*/ 42 h 105"/>
              <a:gd name="T40" fmla="*/ 70 w 168"/>
              <a:gd name="T41" fmla="*/ 36 h 105"/>
              <a:gd name="T42" fmla="*/ 74 w 168"/>
              <a:gd name="T43" fmla="*/ 37 h 105"/>
              <a:gd name="T44" fmla="*/ 77 w 168"/>
              <a:gd name="T45" fmla="*/ 37 h 105"/>
              <a:gd name="T46" fmla="*/ 110 w 168"/>
              <a:gd name="T47" fmla="*/ 0 h 105"/>
              <a:gd name="T48" fmla="*/ 107 w 168"/>
              <a:gd name="T49" fmla="*/ 0 h 105"/>
              <a:gd name="T50" fmla="*/ 105 w 168"/>
              <a:gd name="T51" fmla="*/ 5 h 105"/>
              <a:gd name="T52" fmla="*/ 104 w 168"/>
              <a:gd name="T53" fmla="*/ 15 h 105"/>
              <a:gd name="T54" fmla="*/ 119 w 168"/>
              <a:gd name="T55" fmla="*/ 20 h 105"/>
              <a:gd name="T56" fmla="*/ 119 w 168"/>
              <a:gd name="T57" fmla="*/ 20 h 105"/>
              <a:gd name="T58" fmla="*/ 119 w 168"/>
              <a:gd name="T59" fmla="*/ 20 h 105"/>
              <a:gd name="T60" fmla="*/ 121 w 168"/>
              <a:gd name="T61" fmla="*/ 22 h 105"/>
              <a:gd name="T62" fmla="*/ 118 w 168"/>
              <a:gd name="T63" fmla="*/ 33 h 105"/>
              <a:gd name="T64" fmla="*/ 110 w 168"/>
              <a:gd name="T65" fmla="*/ 24 h 105"/>
              <a:gd name="T66" fmla="*/ 104 w 168"/>
              <a:gd name="T67" fmla="*/ 15 h 105"/>
              <a:gd name="T68" fmla="*/ 99 w 168"/>
              <a:gd name="T69" fmla="*/ 22 h 105"/>
              <a:gd name="T70" fmla="*/ 91 w 168"/>
              <a:gd name="T71" fmla="*/ 24 h 105"/>
              <a:gd name="T72" fmla="*/ 88 w 168"/>
              <a:gd name="T73" fmla="*/ 24 h 105"/>
              <a:gd name="T74" fmla="*/ 81 w 168"/>
              <a:gd name="T75" fmla="*/ 24 h 105"/>
              <a:gd name="T76" fmla="*/ 75 w 168"/>
              <a:gd name="T77" fmla="*/ 24 h 105"/>
              <a:gd name="T78" fmla="*/ 0 w 168"/>
              <a:gd name="T79" fmla="*/ 86 h 105"/>
              <a:gd name="T80" fmla="*/ 18 w 168"/>
              <a:gd name="T81" fmla="*/ 105 h 105"/>
              <a:gd name="T82" fmla="*/ 36 w 168"/>
              <a:gd name="T83" fmla="*/ 95 h 105"/>
              <a:gd name="T84" fmla="*/ 39 w 168"/>
              <a:gd name="T85" fmla="*/ 91 h 105"/>
              <a:gd name="T86" fmla="*/ 45 w 168"/>
              <a:gd name="T87" fmla="*/ 89 h 105"/>
              <a:gd name="T88" fmla="*/ 164 w 168"/>
              <a:gd name="T89" fmla="*/ 18 h 105"/>
              <a:gd name="T90" fmla="*/ 165 w 168"/>
              <a:gd name="T91" fmla="*/ 9 h 105"/>
              <a:gd name="T92" fmla="*/ 165 w 168"/>
              <a:gd name="T93" fmla="*/ 5 h 105"/>
              <a:gd name="T94" fmla="*/ 164 w 168"/>
              <a:gd name="T95" fmla="*/ 5 h 105"/>
              <a:gd name="T96" fmla="*/ 160 w 168"/>
              <a:gd name="T97" fmla="*/ 7 h 105"/>
              <a:gd name="T98" fmla="*/ 147 w 168"/>
              <a:gd name="T99" fmla="*/ 19 h 105"/>
              <a:gd name="T100" fmla="*/ 137 w 168"/>
              <a:gd name="T101" fmla="*/ 22 h 105"/>
              <a:gd name="T102" fmla="*/ 129 w 168"/>
              <a:gd name="T103" fmla="*/ 19 h 105"/>
              <a:gd name="T104" fmla="*/ 119 w 168"/>
              <a:gd name="T105" fmla="*/ 12 h 105"/>
              <a:gd name="T106" fmla="*/ 117 w 168"/>
              <a:gd name="T107" fmla="*/ 5 h 105"/>
              <a:gd name="T108" fmla="*/ 118 w 168"/>
              <a:gd name="T109" fmla="*/ 2 h 105"/>
              <a:gd name="T110" fmla="*/ 110 w 168"/>
              <a:gd name="T11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8" h="105">
                <a:moveTo>
                  <a:pt x="76" y="68"/>
                </a:moveTo>
                <a:cubicBezTo>
                  <a:pt x="74" y="68"/>
                  <a:pt x="73" y="68"/>
                  <a:pt x="73" y="67"/>
                </a:cubicBezTo>
                <a:cubicBezTo>
                  <a:pt x="72" y="66"/>
                  <a:pt x="74" y="65"/>
                  <a:pt x="75" y="65"/>
                </a:cubicBezTo>
                <a:cubicBezTo>
                  <a:pt x="77" y="65"/>
                  <a:pt x="78" y="65"/>
                  <a:pt x="78" y="66"/>
                </a:cubicBezTo>
                <a:cubicBezTo>
                  <a:pt x="79" y="67"/>
                  <a:pt x="77" y="68"/>
                  <a:pt x="76" y="68"/>
                </a:cubicBezTo>
                <a:cubicBezTo>
                  <a:pt x="76" y="68"/>
                  <a:pt x="76" y="68"/>
                  <a:pt x="76" y="68"/>
                </a:cubicBezTo>
                <a:moveTo>
                  <a:pt x="77" y="37"/>
                </a:moveTo>
                <a:cubicBezTo>
                  <a:pt x="81" y="37"/>
                  <a:pt x="85" y="36"/>
                  <a:pt x="87" y="33"/>
                </a:cubicBezTo>
                <a:cubicBezTo>
                  <a:pt x="87" y="32"/>
                  <a:pt x="88" y="32"/>
                  <a:pt x="89" y="31"/>
                </a:cubicBezTo>
                <a:cubicBezTo>
                  <a:pt x="90" y="30"/>
                  <a:pt x="92" y="29"/>
                  <a:pt x="93" y="29"/>
                </a:cubicBezTo>
                <a:cubicBezTo>
                  <a:pt x="94" y="29"/>
                  <a:pt x="95" y="30"/>
                  <a:pt x="96" y="30"/>
                </a:cubicBezTo>
                <a:cubicBezTo>
                  <a:pt x="99" y="31"/>
                  <a:pt x="99" y="32"/>
                  <a:pt x="98" y="34"/>
                </a:cubicBezTo>
                <a:cubicBezTo>
                  <a:pt x="96" y="36"/>
                  <a:pt x="96" y="38"/>
                  <a:pt x="97" y="40"/>
                </a:cubicBezTo>
                <a:cubicBezTo>
                  <a:pt x="99" y="44"/>
                  <a:pt x="96" y="48"/>
                  <a:pt x="89" y="48"/>
                </a:cubicBezTo>
                <a:cubicBezTo>
                  <a:pt x="88" y="48"/>
                  <a:pt x="88" y="48"/>
                  <a:pt x="88" y="48"/>
                </a:cubicBezTo>
                <a:cubicBezTo>
                  <a:pt x="87" y="48"/>
                  <a:pt x="86" y="48"/>
                  <a:pt x="86" y="48"/>
                </a:cubicBezTo>
                <a:cubicBezTo>
                  <a:pt x="80" y="48"/>
                  <a:pt x="77" y="50"/>
                  <a:pt x="73" y="53"/>
                </a:cubicBezTo>
                <a:cubicBezTo>
                  <a:pt x="72" y="54"/>
                  <a:pt x="70" y="55"/>
                  <a:pt x="66" y="55"/>
                </a:cubicBezTo>
                <a:cubicBezTo>
                  <a:pt x="63" y="55"/>
                  <a:pt x="63" y="52"/>
                  <a:pt x="61" y="51"/>
                </a:cubicBezTo>
                <a:cubicBezTo>
                  <a:pt x="55" y="47"/>
                  <a:pt x="55" y="46"/>
                  <a:pt x="58" y="42"/>
                </a:cubicBezTo>
                <a:cubicBezTo>
                  <a:pt x="61" y="38"/>
                  <a:pt x="65" y="36"/>
                  <a:pt x="70" y="36"/>
                </a:cubicBezTo>
                <a:cubicBezTo>
                  <a:pt x="71" y="36"/>
                  <a:pt x="72" y="36"/>
                  <a:pt x="74" y="37"/>
                </a:cubicBezTo>
                <a:cubicBezTo>
                  <a:pt x="75" y="37"/>
                  <a:pt x="76" y="37"/>
                  <a:pt x="77" y="37"/>
                </a:cubicBezTo>
                <a:moveTo>
                  <a:pt x="110" y="0"/>
                </a:moveTo>
                <a:cubicBezTo>
                  <a:pt x="109" y="0"/>
                  <a:pt x="108" y="0"/>
                  <a:pt x="107" y="0"/>
                </a:cubicBezTo>
                <a:cubicBezTo>
                  <a:pt x="104" y="1"/>
                  <a:pt x="104" y="3"/>
                  <a:pt x="105" y="5"/>
                </a:cubicBezTo>
                <a:cubicBezTo>
                  <a:pt x="108" y="9"/>
                  <a:pt x="106" y="12"/>
                  <a:pt x="104" y="15"/>
                </a:cubicBezTo>
                <a:cubicBezTo>
                  <a:pt x="109" y="17"/>
                  <a:pt x="112" y="20"/>
                  <a:pt x="119" y="20"/>
                </a:cubicBezTo>
                <a:cubicBezTo>
                  <a:pt x="119" y="20"/>
                  <a:pt x="119" y="20"/>
                  <a:pt x="119" y="20"/>
                </a:cubicBezTo>
                <a:cubicBezTo>
                  <a:pt x="119" y="20"/>
                  <a:pt x="119" y="20"/>
                  <a:pt x="119" y="20"/>
                </a:cubicBezTo>
                <a:cubicBezTo>
                  <a:pt x="120" y="20"/>
                  <a:pt x="121" y="22"/>
                  <a:pt x="121" y="22"/>
                </a:cubicBezTo>
                <a:cubicBezTo>
                  <a:pt x="122" y="26"/>
                  <a:pt x="123" y="30"/>
                  <a:pt x="118" y="33"/>
                </a:cubicBezTo>
                <a:cubicBezTo>
                  <a:pt x="112" y="31"/>
                  <a:pt x="117" y="26"/>
                  <a:pt x="110" y="24"/>
                </a:cubicBezTo>
                <a:cubicBezTo>
                  <a:pt x="106" y="23"/>
                  <a:pt x="103" y="20"/>
                  <a:pt x="104" y="15"/>
                </a:cubicBezTo>
                <a:cubicBezTo>
                  <a:pt x="102" y="17"/>
                  <a:pt x="100" y="20"/>
                  <a:pt x="99" y="22"/>
                </a:cubicBezTo>
                <a:cubicBezTo>
                  <a:pt x="97" y="23"/>
                  <a:pt x="94" y="24"/>
                  <a:pt x="91" y="24"/>
                </a:cubicBezTo>
                <a:cubicBezTo>
                  <a:pt x="90" y="24"/>
                  <a:pt x="89" y="24"/>
                  <a:pt x="88" y="24"/>
                </a:cubicBezTo>
                <a:cubicBezTo>
                  <a:pt x="85" y="24"/>
                  <a:pt x="83" y="24"/>
                  <a:pt x="81" y="24"/>
                </a:cubicBezTo>
                <a:cubicBezTo>
                  <a:pt x="79" y="24"/>
                  <a:pt x="77" y="24"/>
                  <a:pt x="75" y="24"/>
                </a:cubicBezTo>
                <a:cubicBezTo>
                  <a:pt x="0" y="86"/>
                  <a:pt x="0" y="86"/>
                  <a:pt x="0" y="86"/>
                </a:cubicBezTo>
                <a:cubicBezTo>
                  <a:pt x="7" y="92"/>
                  <a:pt x="13" y="99"/>
                  <a:pt x="18" y="105"/>
                </a:cubicBezTo>
                <a:cubicBezTo>
                  <a:pt x="36" y="95"/>
                  <a:pt x="36" y="95"/>
                  <a:pt x="36" y="95"/>
                </a:cubicBezTo>
                <a:cubicBezTo>
                  <a:pt x="35" y="93"/>
                  <a:pt x="36" y="92"/>
                  <a:pt x="39" y="91"/>
                </a:cubicBezTo>
                <a:cubicBezTo>
                  <a:pt x="41" y="91"/>
                  <a:pt x="43" y="90"/>
                  <a:pt x="45" y="89"/>
                </a:cubicBezTo>
                <a:cubicBezTo>
                  <a:pt x="164" y="18"/>
                  <a:pt x="164" y="18"/>
                  <a:pt x="164" y="18"/>
                </a:cubicBezTo>
                <a:cubicBezTo>
                  <a:pt x="162" y="15"/>
                  <a:pt x="163" y="12"/>
                  <a:pt x="165" y="9"/>
                </a:cubicBezTo>
                <a:cubicBezTo>
                  <a:pt x="166" y="7"/>
                  <a:pt x="168" y="6"/>
                  <a:pt x="165" y="5"/>
                </a:cubicBezTo>
                <a:cubicBezTo>
                  <a:pt x="164" y="5"/>
                  <a:pt x="164" y="5"/>
                  <a:pt x="164" y="5"/>
                </a:cubicBezTo>
                <a:cubicBezTo>
                  <a:pt x="162" y="5"/>
                  <a:pt x="160" y="6"/>
                  <a:pt x="160" y="7"/>
                </a:cubicBezTo>
                <a:cubicBezTo>
                  <a:pt x="157" y="12"/>
                  <a:pt x="152" y="16"/>
                  <a:pt x="147" y="19"/>
                </a:cubicBezTo>
                <a:cubicBezTo>
                  <a:pt x="144" y="21"/>
                  <a:pt x="141" y="22"/>
                  <a:pt x="137" y="22"/>
                </a:cubicBezTo>
                <a:cubicBezTo>
                  <a:pt x="134" y="22"/>
                  <a:pt x="131" y="21"/>
                  <a:pt x="129" y="19"/>
                </a:cubicBezTo>
                <a:cubicBezTo>
                  <a:pt x="126" y="16"/>
                  <a:pt x="123" y="14"/>
                  <a:pt x="119" y="12"/>
                </a:cubicBezTo>
                <a:cubicBezTo>
                  <a:pt x="115" y="10"/>
                  <a:pt x="115" y="8"/>
                  <a:pt x="117" y="5"/>
                </a:cubicBezTo>
                <a:cubicBezTo>
                  <a:pt x="118" y="4"/>
                  <a:pt x="122" y="3"/>
                  <a:pt x="118" y="2"/>
                </a:cubicBezTo>
                <a:cubicBezTo>
                  <a:pt x="116" y="1"/>
                  <a:pt x="113" y="0"/>
                  <a:pt x="110" y="0"/>
                </a:cubicBezTo>
              </a:path>
            </a:pathLst>
          </a:custGeom>
          <a:solidFill>
            <a:srgbClr val="C436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5" name="Freeform 111"/>
          <p:cNvSpPr>
            <a:spLocks noEditPoints="1"/>
          </p:cNvSpPr>
          <p:nvPr/>
        </p:nvSpPr>
        <p:spPr bwMode="auto">
          <a:xfrm>
            <a:off x="7181850" y="1427163"/>
            <a:ext cx="3373438" cy="1865313"/>
          </a:xfrm>
          <a:custGeom>
            <a:avLst/>
            <a:gdLst>
              <a:gd name="T0" fmla="*/ 199 w 239"/>
              <a:gd name="T1" fmla="*/ 126 h 132"/>
              <a:gd name="T2" fmla="*/ 209 w 239"/>
              <a:gd name="T3" fmla="*/ 132 h 132"/>
              <a:gd name="T4" fmla="*/ 208 w 239"/>
              <a:gd name="T5" fmla="*/ 131 h 132"/>
              <a:gd name="T6" fmla="*/ 204 w 239"/>
              <a:gd name="T7" fmla="*/ 124 h 132"/>
              <a:gd name="T8" fmla="*/ 1 w 239"/>
              <a:gd name="T9" fmla="*/ 52 h 132"/>
              <a:gd name="T10" fmla="*/ 5 w 239"/>
              <a:gd name="T11" fmla="*/ 56 h 132"/>
              <a:gd name="T12" fmla="*/ 4 w 239"/>
              <a:gd name="T13" fmla="*/ 52 h 132"/>
              <a:gd name="T14" fmla="*/ 37 w 239"/>
              <a:gd name="T15" fmla="*/ 37 h 132"/>
              <a:gd name="T16" fmla="*/ 23 w 239"/>
              <a:gd name="T17" fmla="*/ 45 h 132"/>
              <a:gd name="T18" fmla="*/ 16 w 239"/>
              <a:gd name="T19" fmla="*/ 61 h 132"/>
              <a:gd name="T20" fmla="*/ 17 w 239"/>
              <a:gd name="T21" fmla="*/ 62 h 132"/>
              <a:gd name="T22" fmla="*/ 20 w 239"/>
              <a:gd name="T23" fmla="*/ 55 h 132"/>
              <a:gd name="T24" fmla="*/ 37 w 239"/>
              <a:gd name="T25" fmla="*/ 37 h 132"/>
              <a:gd name="T26" fmla="*/ 123 w 239"/>
              <a:gd name="T27" fmla="*/ 28 h 132"/>
              <a:gd name="T28" fmla="*/ 106 w 239"/>
              <a:gd name="T29" fmla="*/ 36 h 132"/>
              <a:gd name="T30" fmla="*/ 79 w 239"/>
              <a:gd name="T31" fmla="*/ 51 h 132"/>
              <a:gd name="T32" fmla="*/ 65 w 239"/>
              <a:gd name="T33" fmla="*/ 57 h 132"/>
              <a:gd name="T34" fmla="*/ 58 w 239"/>
              <a:gd name="T35" fmla="*/ 58 h 132"/>
              <a:gd name="T36" fmla="*/ 84 w 239"/>
              <a:gd name="T37" fmla="*/ 52 h 132"/>
              <a:gd name="T38" fmla="*/ 111 w 239"/>
              <a:gd name="T39" fmla="*/ 38 h 132"/>
              <a:gd name="T40" fmla="*/ 136 w 239"/>
              <a:gd name="T41" fmla="*/ 25 h 132"/>
              <a:gd name="T42" fmla="*/ 224 w 239"/>
              <a:gd name="T43" fmla="*/ 21 h 132"/>
              <a:gd name="T44" fmla="*/ 226 w 239"/>
              <a:gd name="T45" fmla="*/ 28 h 132"/>
              <a:gd name="T46" fmla="*/ 228 w 239"/>
              <a:gd name="T47" fmla="*/ 56 h 132"/>
              <a:gd name="T48" fmla="*/ 232 w 239"/>
              <a:gd name="T49" fmla="*/ 64 h 132"/>
              <a:gd name="T50" fmla="*/ 236 w 239"/>
              <a:gd name="T51" fmla="*/ 54 h 132"/>
              <a:gd name="T52" fmla="*/ 235 w 239"/>
              <a:gd name="T53" fmla="*/ 29 h 132"/>
              <a:gd name="T54" fmla="*/ 228 w 239"/>
              <a:gd name="T55" fmla="*/ 24 h 132"/>
              <a:gd name="T56" fmla="*/ 224 w 239"/>
              <a:gd name="T57" fmla="*/ 21 h 132"/>
              <a:gd name="T58" fmla="*/ 165 w 239"/>
              <a:gd name="T59" fmla="*/ 0 h 132"/>
              <a:gd name="T60" fmla="*/ 154 w 239"/>
              <a:gd name="T61" fmla="*/ 9 h 132"/>
              <a:gd name="T62" fmla="*/ 167 w 239"/>
              <a:gd name="T6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9" h="132">
                <a:moveTo>
                  <a:pt x="204" y="124"/>
                </a:moveTo>
                <a:cubicBezTo>
                  <a:pt x="199" y="126"/>
                  <a:pt x="199" y="126"/>
                  <a:pt x="199" y="126"/>
                </a:cubicBezTo>
                <a:cubicBezTo>
                  <a:pt x="199" y="129"/>
                  <a:pt x="201" y="132"/>
                  <a:pt x="208" y="132"/>
                </a:cubicBezTo>
                <a:cubicBezTo>
                  <a:pt x="208" y="132"/>
                  <a:pt x="209" y="132"/>
                  <a:pt x="209" y="132"/>
                </a:cubicBezTo>
                <a:cubicBezTo>
                  <a:pt x="209" y="132"/>
                  <a:pt x="209" y="132"/>
                  <a:pt x="209" y="132"/>
                </a:cubicBezTo>
                <a:cubicBezTo>
                  <a:pt x="209" y="132"/>
                  <a:pt x="208" y="132"/>
                  <a:pt x="208" y="131"/>
                </a:cubicBezTo>
                <a:cubicBezTo>
                  <a:pt x="208" y="131"/>
                  <a:pt x="208" y="131"/>
                  <a:pt x="208" y="131"/>
                </a:cubicBezTo>
                <a:cubicBezTo>
                  <a:pt x="203" y="129"/>
                  <a:pt x="203" y="127"/>
                  <a:pt x="204" y="124"/>
                </a:cubicBezTo>
                <a:moveTo>
                  <a:pt x="3" y="52"/>
                </a:moveTo>
                <a:cubicBezTo>
                  <a:pt x="2" y="52"/>
                  <a:pt x="2" y="52"/>
                  <a:pt x="1" y="52"/>
                </a:cubicBezTo>
                <a:cubicBezTo>
                  <a:pt x="0" y="54"/>
                  <a:pt x="0" y="54"/>
                  <a:pt x="0" y="54"/>
                </a:cubicBezTo>
                <a:cubicBezTo>
                  <a:pt x="2" y="55"/>
                  <a:pt x="4" y="55"/>
                  <a:pt x="5" y="56"/>
                </a:cubicBezTo>
                <a:cubicBezTo>
                  <a:pt x="5" y="56"/>
                  <a:pt x="5" y="55"/>
                  <a:pt x="6" y="54"/>
                </a:cubicBezTo>
                <a:cubicBezTo>
                  <a:pt x="6" y="53"/>
                  <a:pt x="5" y="52"/>
                  <a:pt x="4" y="52"/>
                </a:cubicBezTo>
                <a:cubicBezTo>
                  <a:pt x="3" y="52"/>
                  <a:pt x="3" y="52"/>
                  <a:pt x="3" y="52"/>
                </a:cubicBezTo>
                <a:moveTo>
                  <a:pt x="37" y="37"/>
                </a:moveTo>
                <a:cubicBezTo>
                  <a:pt x="35" y="37"/>
                  <a:pt x="34" y="38"/>
                  <a:pt x="33" y="39"/>
                </a:cubicBezTo>
                <a:cubicBezTo>
                  <a:pt x="30" y="41"/>
                  <a:pt x="27" y="43"/>
                  <a:pt x="23" y="45"/>
                </a:cubicBezTo>
                <a:cubicBezTo>
                  <a:pt x="15" y="48"/>
                  <a:pt x="9" y="52"/>
                  <a:pt x="17" y="58"/>
                </a:cubicBezTo>
                <a:cubicBezTo>
                  <a:pt x="18" y="58"/>
                  <a:pt x="17" y="60"/>
                  <a:pt x="16" y="61"/>
                </a:cubicBezTo>
                <a:cubicBezTo>
                  <a:pt x="15" y="61"/>
                  <a:pt x="15" y="61"/>
                  <a:pt x="15" y="61"/>
                </a:cubicBezTo>
                <a:cubicBezTo>
                  <a:pt x="16" y="61"/>
                  <a:pt x="16" y="62"/>
                  <a:pt x="17" y="62"/>
                </a:cubicBezTo>
                <a:cubicBezTo>
                  <a:pt x="21" y="61"/>
                  <a:pt x="22" y="59"/>
                  <a:pt x="21" y="56"/>
                </a:cubicBezTo>
                <a:cubicBezTo>
                  <a:pt x="21" y="56"/>
                  <a:pt x="21" y="55"/>
                  <a:pt x="20" y="55"/>
                </a:cubicBezTo>
                <a:cubicBezTo>
                  <a:pt x="20" y="52"/>
                  <a:pt x="27" y="45"/>
                  <a:pt x="32" y="44"/>
                </a:cubicBezTo>
                <a:cubicBezTo>
                  <a:pt x="37" y="37"/>
                  <a:pt x="37" y="37"/>
                  <a:pt x="37" y="37"/>
                </a:cubicBezTo>
                <a:moveTo>
                  <a:pt x="131" y="24"/>
                </a:moveTo>
                <a:cubicBezTo>
                  <a:pt x="128" y="24"/>
                  <a:pt x="125" y="25"/>
                  <a:pt x="123" y="28"/>
                </a:cubicBezTo>
                <a:cubicBezTo>
                  <a:pt x="122" y="30"/>
                  <a:pt x="118" y="31"/>
                  <a:pt x="114" y="31"/>
                </a:cubicBezTo>
                <a:cubicBezTo>
                  <a:pt x="110" y="32"/>
                  <a:pt x="107" y="33"/>
                  <a:pt x="106" y="36"/>
                </a:cubicBezTo>
                <a:cubicBezTo>
                  <a:pt x="106" y="38"/>
                  <a:pt x="103" y="39"/>
                  <a:pt x="100" y="39"/>
                </a:cubicBezTo>
                <a:cubicBezTo>
                  <a:pt x="89" y="41"/>
                  <a:pt x="80" y="44"/>
                  <a:pt x="79" y="51"/>
                </a:cubicBezTo>
                <a:cubicBezTo>
                  <a:pt x="78" y="54"/>
                  <a:pt x="72" y="57"/>
                  <a:pt x="67" y="57"/>
                </a:cubicBezTo>
                <a:cubicBezTo>
                  <a:pt x="66" y="57"/>
                  <a:pt x="66" y="57"/>
                  <a:pt x="65" y="57"/>
                </a:cubicBezTo>
                <a:cubicBezTo>
                  <a:pt x="63" y="57"/>
                  <a:pt x="62" y="56"/>
                  <a:pt x="61" y="55"/>
                </a:cubicBezTo>
                <a:cubicBezTo>
                  <a:pt x="58" y="58"/>
                  <a:pt x="58" y="58"/>
                  <a:pt x="58" y="58"/>
                </a:cubicBezTo>
                <a:cubicBezTo>
                  <a:pt x="62" y="59"/>
                  <a:pt x="65" y="60"/>
                  <a:pt x="68" y="60"/>
                </a:cubicBezTo>
                <a:cubicBezTo>
                  <a:pt x="75" y="60"/>
                  <a:pt x="81" y="57"/>
                  <a:pt x="84" y="52"/>
                </a:cubicBezTo>
                <a:cubicBezTo>
                  <a:pt x="86" y="47"/>
                  <a:pt x="92" y="44"/>
                  <a:pt x="100" y="42"/>
                </a:cubicBezTo>
                <a:cubicBezTo>
                  <a:pt x="105" y="42"/>
                  <a:pt x="107" y="40"/>
                  <a:pt x="111" y="38"/>
                </a:cubicBezTo>
                <a:cubicBezTo>
                  <a:pt x="117" y="35"/>
                  <a:pt x="123" y="30"/>
                  <a:pt x="131" y="29"/>
                </a:cubicBezTo>
                <a:cubicBezTo>
                  <a:pt x="136" y="25"/>
                  <a:pt x="136" y="25"/>
                  <a:pt x="136" y="25"/>
                </a:cubicBezTo>
                <a:cubicBezTo>
                  <a:pt x="135" y="25"/>
                  <a:pt x="133" y="24"/>
                  <a:pt x="131" y="24"/>
                </a:cubicBezTo>
                <a:moveTo>
                  <a:pt x="224" y="21"/>
                </a:moveTo>
                <a:cubicBezTo>
                  <a:pt x="220" y="23"/>
                  <a:pt x="220" y="23"/>
                  <a:pt x="220" y="23"/>
                </a:cubicBezTo>
                <a:cubicBezTo>
                  <a:pt x="221" y="25"/>
                  <a:pt x="223" y="26"/>
                  <a:pt x="226" y="28"/>
                </a:cubicBezTo>
                <a:cubicBezTo>
                  <a:pt x="229" y="29"/>
                  <a:pt x="230" y="30"/>
                  <a:pt x="230" y="32"/>
                </a:cubicBezTo>
                <a:cubicBezTo>
                  <a:pt x="228" y="40"/>
                  <a:pt x="233" y="48"/>
                  <a:pt x="228" y="56"/>
                </a:cubicBezTo>
                <a:cubicBezTo>
                  <a:pt x="225" y="61"/>
                  <a:pt x="225" y="64"/>
                  <a:pt x="228" y="66"/>
                </a:cubicBezTo>
                <a:cubicBezTo>
                  <a:pt x="232" y="64"/>
                  <a:pt x="232" y="64"/>
                  <a:pt x="232" y="64"/>
                </a:cubicBezTo>
                <a:cubicBezTo>
                  <a:pt x="231" y="63"/>
                  <a:pt x="231" y="61"/>
                  <a:pt x="232" y="58"/>
                </a:cubicBezTo>
                <a:cubicBezTo>
                  <a:pt x="233" y="57"/>
                  <a:pt x="234" y="55"/>
                  <a:pt x="236" y="54"/>
                </a:cubicBezTo>
                <a:cubicBezTo>
                  <a:pt x="238" y="52"/>
                  <a:pt x="239" y="51"/>
                  <a:pt x="238" y="49"/>
                </a:cubicBezTo>
                <a:cubicBezTo>
                  <a:pt x="234" y="43"/>
                  <a:pt x="235" y="36"/>
                  <a:pt x="235" y="29"/>
                </a:cubicBezTo>
                <a:cubicBezTo>
                  <a:pt x="235" y="27"/>
                  <a:pt x="235" y="24"/>
                  <a:pt x="229" y="24"/>
                </a:cubicBezTo>
                <a:cubicBezTo>
                  <a:pt x="228" y="24"/>
                  <a:pt x="228" y="24"/>
                  <a:pt x="228" y="24"/>
                </a:cubicBezTo>
                <a:cubicBezTo>
                  <a:pt x="228" y="24"/>
                  <a:pt x="228" y="24"/>
                  <a:pt x="228" y="24"/>
                </a:cubicBezTo>
                <a:cubicBezTo>
                  <a:pt x="224" y="24"/>
                  <a:pt x="224" y="22"/>
                  <a:pt x="224" y="21"/>
                </a:cubicBezTo>
                <a:cubicBezTo>
                  <a:pt x="224" y="21"/>
                  <a:pt x="224" y="21"/>
                  <a:pt x="224" y="21"/>
                </a:cubicBezTo>
                <a:moveTo>
                  <a:pt x="165" y="0"/>
                </a:moveTo>
                <a:cubicBezTo>
                  <a:pt x="163" y="0"/>
                  <a:pt x="162" y="0"/>
                  <a:pt x="160" y="1"/>
                </a:cubicBezTo>
                <a:cubicBezTo>
                  <a:pt x="153" y="4"/>
                  <a:pt x="151" y="6"/>
                  <a:pt x="154" y="9"/>
                </a:cubicBezTo>
                <a:cubicBezTo>
                  <a:pt x="155" y="9"/>
                  <a:pt x="155" y="9"/>
                  <a:pt x="155" y="10"/>
                </a:cubicBezTo>
                <a:cubicBezTo>
                  <a:pt x="167" y="0"/>
                  <a:pt x="167" y="0"/>
                  <a:pt x="167" y="0"/>
                </a:cubicBezTo>
                <a:cubicBezTo>
                  <a:pt x="166" y="0"/>
                  <a:pt x="166" y="0"/>
                  <a:pt x="165"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6" name="Freeform 112"/>
          <p:cNvSpPr/>
          <p:nvPr/>
        </p:nvSpPr>
        <p:spPr bwMode="auto">
          <a:xfrm>
            <a:off x="9975850" y="2332038"/>
            <a:ext cx="790575" cy="876300"/>
          </a:xfrm>
          <a:custGeom>
            <a:avLst/>
            <a:gdLst>
              <a:gd name="T0" fmla="*/ 34 w 56"/>
              <a:gd name="T1" fmla="*/ 0 h 62"/>
              <a:gd name="T2" fmla="*/ 30 w 56"/>
              <a:gd name="T3" fmla="*/ 2 h 62"/>
              <a:gd name="T4" fmla="*/ 41 w 56"/>
              <a:gd name="T5" fmla="*/ 6 h 62"/>
              <a:gd name="T6" fmla="*/ 47 w 56"/>
              <a:gd name="T7" fmla="*/ 10 h 62"/>
              <a:gd name="T8" fmla="*/ 42 w 56"/>
              <a:gd name="T9" fmla="*/ 14 h 62"/>
              <a:gd name="T10" fmla="*/ 33 w 56"/>
              <a:gd name="T11" fmla="*/ 16 h 62"/>
              <a:gd name="T12" fmla="*/ 9 w 56"/>
              <a:gd name="T13" fmla="*/ 29 h 62"/>
              <a:gd name="T14" fmla="*/ 5 w 56"/>
              <a:gd name="T15" fmla="*/ 35 h 62"/>
              <a:gd name="T16" fmla="*/ 6 w 56"/>
              <a:gd name="T17" fmla="*/ 46 h 62"/>
              <a:gd name="T18" fmla="*/ 6 w 56"/>
              <a:gd name="T19" fmla="*/ 53 h 62"/>
              <a:gd name="T20" fmla="*/ 1 w 56"/>
              <a:gd name="T21" fmla="*/ 61 h 62"/>
              <a:gd name="T22" fmla="*/ 1 w 56"/>
              <a:gd name="T23" fmla="*/ 62 h 62"/>
              <a:gd name="T24" fmla="*/ 6 w 56"/>
              <a:gd name="T25" fmla="*/ 60 h 62"/>
              <a:gd name="T26" fmla="*/ 7 w 56"/>
              <a:gd name="T27" fmla="*/ 59 h 62"/>
              <a:gd name="T28" fmla="*/ 16 w 56"/>
              <a:gd name="T29" fmla="*/ 53 h 62"/>
              <a:gd name="T30" fmla="*/ 18 w 56"/>
              <a:gd name="T31" fmla="*/ 48 h 62"/>
              <a:gd name="T32" fmla="*/ 10 w 56"/>
              <a:gd name="T33" fmla="*/ 44 h 62"/>
              <a:gd name="T34" fmla="*/ 9 w 56"/>
              <a:gd name="T35" fmla="*/ 38 h 62"/>
              <a:gd name="T36" fmla="*/ 15 w 56"/>
              <a:gd name="T37" fmla="*/ 30 h 62"/>
              <a:gd name="T38" fmla="*/ 33 w 56"/>
              <a:gd name="T39" fmla="*/ 19 h 62"/>
              <a:gd name="T40" fmla="*/ 56 w 56"/>
              <a:gd name="T41" fmla="*/ 11 h 62"/>
              <a:gd name="T42" fmla="*/ 56 w 56"/>
              <a:gd name="T43" fmla="*/ 10 h 62"/>
              <a:gd name="T44" fmla="*/ 50 w 56"/>
              <a:gd name="T45" fmla="*/ 4 h 62"/>
              <a:gd name="T46" fmla="*/ 44 w 56"/>
              <a:gd name="T47" fmla="*/ 3 h 62"/>
              <a:gd name="T48" fmla="*/ 34 w 56"/>
              <a:gd name="T4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62">
                <a:moveTo>
                  <a:pt x="34" y="0"/>
                </a:moveTo>
                <a:cubicBezTo>
                  <a:pt x="30" y="2"/>
                  <a:pt x="30" y="2"/>
                  <a:pt x="30" y="2"/>
                </a:cubicBezTo>
                <a:cubicBezTo>
                  <a:pt x="32" y="3"/>
                  <a:pt x="36" y="5"/>
                  <a:pt x="41" y="6"/>
                </a:cubicBezTo>
                <a:cubicBezTo>
                  <a:pt x="44" y="7"/>
                  <a:pt x="46" y="8"/>
                  <a:pt x="47" y="10"/>
                </a:cubicBezTo>
                <a:cubicBezTo>
                  <a:pt x="47" y="12"/>
                  <a:pt x="44" y="13"/>
                  <a:pt x="42" y="14"/>
                </a:cubicBezTo>
                <a:cubicBezTo>
                  <a:pt x="39" y="15"/>
                  <a:pt x="36" y="16"/>
                  <a:pt x="33" y="16"/>
                </a:cubicBezTo>
                <a:cubicBezTo>
                  <a:pt x="19" y="17"/>
                  <a:pt x="12" y="21"/>
                  <a:pt x="9" y="29"/>
                </a:cubicBezTo>
                <a:cubicBezTo>
                  <a:pt x="9" y="31"/>
                  <a:pt x="8" y="33"/>
                  <a:pt x="5" y="35"/>
                </a:cubicBezTo>
                <a:cubicBezTo>
                  <a:pt x="0" y="39"/>
                  <a:pt x="0" y="43"/>
                  <a:pt x="6" y="46"/>
                </a:cubicBezTo>
                <a:cubicBezTo>
                  <a:pt x="10" y="49"/>
                  <a:pt x="9" y="50"/>
                  <a:pt x="6" y="53"/>
                </a:cubicBezTo>
                <a:cubicBezTo>
                  <a:pt x="3" y="55"/>
                  <a:pt x="1" y="58"/>
                  <a:pt x="1" y="61"/>
                </a:cubicBezTo>
                <a:cubicBezTo>
                  <a:pt x="1" y="61"/>
                  <a:pt x="1" y="61"/>
                  <a:pt x="1" y="62"/>
                </a:cubicBezTo>
                <a:cubicBezTo>
                  <a:pt x="6" y="60"/>
                  <a:pt x="6" y="60"/>
                  <a:pt x="6" y="60"/>
                </a:cubicBezTo>
                <a:cubicBezTo>
                  <a:pt x="7" y="60"/>
                  <a:pt x="7" y="59"/>
                  <a:pt x="7" y="59"/>
                </a:cubicBezTo>
                <a:cubicBezTo>
                  <a:pt x="8" y="55"/>
                  <a:pt x="10" y="54"/>
                  <a:pt x="16" y="53"/>
                </a:cubicBezTo>
                <a:cubicBezTo>
                  <a:pt x="21" y="52"/>
                  <a:pt x="22" y="50"/>
                  <a:pt x="18" y="48"/>
                </a:cubicBezTo>
                <a:cubicBezTo>
                  <a:pt x="15" y="47"/>
                  <a:pt x="12" y="46"/>
                  <a:pt x="10" y="44"/>
                </a:cubicBezTo>
                <a:cubicBezTo>
                  <a:pt x="5" y="42"/>
                  <a:pt x="4" y="40"/>
                  <a:pt x="9" y="38"/>
                </a:cubicBezTo>
                <a:cubicBezTo>
                  <a:pt x="13" y="36"/>
                  <a:pt x="14" y="33"/>
                  <a:pt x="15" y="30"/>
                </a:cubicBezTo>
                <a:cubicBezTo>
                  <a:pt x="15" y="24"/>
                  <a:pt x="23" y="20"/>
                  <a:pt x="33" y="19"/>
                </a:cubicBezTo>
                <a:cubicBezTo>
                  <a:pt x="43" y="19"/>
                  <a:pt x="49" y="15"/>
                  <a:pt x="56" y="11"/>
                </a:cubicBezTo>
                <a:cubicBezTo>
                  <a:pt x="56" y="11"/>
                  <a:pt x="56" y="10"/>
                  <a:pt x="56" y="10"/>
                </a:cubicBezTo>
                <a:cubicBezTo>
                  <a:pt x="54" y="8"/>
                  <a:pt x="52" y="6"/>
                  <a:pt x="50" y="4"/>
                </a:cubicBezTo>
                <a:cubicBezTo>
                  <a:pt x="50" y="3"/>
                  <a:pt x="46" y="3"/>
                  <a:pt x="44" y="3"/>
                </a:cubicBezTo>
                <a:cubicBezTo>
                  <a:pt x="39" y="3"/>
                  <a:pt x="35" y="2"/>
                  <a:pt x="34"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7" name="Freeform 113"/>
          <p:cNvSpPr/>
          <p:nvPr/>
        </p:nvSpPr>
        <p:spPr bwMode="auto">
          <a:xfrm>
            <a:off x="9031288" y="1427163"/>
            <a:ext cx="1439863" cy="409575"/>
          </a:xfrm>
          <a:custGeom>
            <a:avLst/>
            <a:gdLst>
              <a:gd name="T0" fmla="*/ 36 w 102"/>
              <a:gd name="T1" fmla="*/ 0 h 29"/>
              <a:gd name="T2" fmla="*/ 24 w 102"/>
              <a:gd name="T3" fmla="*/ 10 h 29"/>
              <a:gd name="T4" fmla="*/ 24 w 102"/>
              <a:gd name="T5" fmla="*/ 21 h 29"/>
              <a:gd name="T6" fmla="*/ 18 w 102"/>
              <a:gd name="T7" fmla="*/ 26 h 29"/>
              <a:gd name="T8" fmla="*/ 16 w 102"/>
              <a:gd name="T9" fmla="*/ 27 h 29"/>
              <a:gd name="T10" fmla="*/ 9 w 102"/>
              <a:gd name="T11" fmla="*/ 25 h 29"/>
              <a:gd name="T12" fmla="*/ 5 w 102"/>
              <a:gd name="T13" fmla="*/ 25 h 29"/>
              <a:gd name="T14" fmla="*/ 0 w 102"/>
              <a:gd name="T15" fmla="*/ 29 h 29"/>
              <a:gd name="T16" fmla="*/ 6 w 102"/>
              <a:gd name="T17" fmla="*/ 29 h 29"/>
              <a:gd name="T18" fmla="*/ 13 w 102"/>
              <a:gd name="T19" fmla="*/ 29 h 29"/>
              <a:gd name="T20" fmla="*/ 16 w 102"/>
              <a:gd name="T21" fmla="*/ 29 h 29"/>
              <a:gd name="T22" fmla="*/ 24 w 102"/>
              <a:gd name="T23" fmla="*/ 27 h 29"/>
              <a:gd name="T24" fmla="*/ 29 w 102"/>
              <a:gd name="T25" fmla="*/ 20 h 29"/>
              <a:gd name="T26" fmla="*/ 29 w 102"/>
              <a:gd name="T27" fmla="*/ 20 h 29"/>
              <a:gd name="T28" fmla="*/ 29 w 102"/>
              <a:gd name="T29" fmla="*/ 20 h 29"/>
              <a:gd name="T30" fmla="*/ 30 w 102"/>
              <a:gd name="T31" fmla="*/ 10 h 29"/>
              <a:gd name="T32" fmla="*/ 32 w 102"/>
              <a:gd name="T33" fmla="*/ 5 h 29"/>
              <a:gd name="T34" fmla="*/ 35 w 102"/>
              <a:gd name="T35" fmla="*/ 5 h 29"/>
              <a:gd name="T36" fmla="*/ 43 w 102"/>
              <a:gd name="T37" fmla="*/ 7 h 29"/>
              <a:gd name="T38" fmla="*/ 42 w 102"/>
              <a:gd name="T39" fmla="*/ 10 h 29"/>
              <a:gd name="T40" fmla="*/ 44 w 102"/>
              <a:gd name="T41" fmla="*/ 17 h 29"/>
              <a:gd name="T42" fmla="*/ 54 w 102"/>
              <a:gd name="T43" fmla="*/ 24 h 29"/>
              <a:gd name="T44" fmla="*/ 62 w 102"/>
              <a:gd name="T45" fmla="*/ 27 h 29"/>
              <a:gd name="T46" fmla="*/ 72 w 102"/>
              <a:gd name="T47" fmla="*/ 24 h 29"/>
              <a:gd name="T48" fmla="*/ 85 w 102"/>
              <a:gd name="T49" fmla="*/ 12 h 29"/>
              <a:gd name="T50" fmla="*/ 89 w 102"/>
              <a:gd name="T51" fmla="*/ 10 h 29"/>
              <a:gd name="T52" fmla="*/ 90 w 102"/>
              <a:gd name="T53" fmla="*/ 10 h 29"/>
              <a:gd name="T54" fmla="*/ 90 w 102"/>
              <a:gd name="T55" fmla="*/ 14 h 29"/>
              <a:gd name="T56" fmla="*/ 89 w 102"/>
              <a:gd name="T57" fmla="*/ 23 h 29"/>
              <a:gd name="T58" fmla="*/ 93 w 102"/>
              <a:gd name="T59" fmla="*/ 21 h 29"/>
              <a:gd name="T60" fmla="*/ 97 w 102"/>
              <a:gd name="T61" fmla="*/ 14 h 29"/>
              <a:gd name="T62" fmla="*/ 99 w 102"/>
              <a:gd name="T63" fmla="*/ 9 h 29"/>
              <a:gd name="T64" fmla="*/ 88 w 102"/>
              <a:gd name="T65" fmla="*/ 4 h 29"/>
              <a:gd name="T66" fmla="*/ 87 w 102"/>
              <a:gd name="T67" fmla="*/ 4 h 29"/>
              <a:gd name="T68" fmla="*/ 83 w 102"/>
              <a:gd name="T69" fmla="*/ 6 h 29"/>
              <a:gd name="T70" fmla="*/ 67 w 102"/>
              <a:gd name="T71" fmla="*/ 23 h 29"/>
              <a:gd name="T72" fmla="*/ 63 w 102"/>
              <a:gd name="T73" fmla="*/ 25 h 29"/>
              <a:gd name="T74" fmla="*/ 62 w 102"/>
              <a:gd name="T75" fmla="*/ 25 h 29"/>
              <a:gd name="T76" fmla="*/ 57 w 102"/>
              <a:gd name="T77" fmla="*/ 21 h 29"/>
              <a:gd name="T78" fmla="*/ 52 w 102"/>
              <a:gd name="T79" fmla="*/ 16 h 29"/>
              <a:gd name="T80" fmla="*/ 45 w 102"/>
              <a:gd name="T81" fmla="*/ 13 h 29"/>
              <a:gd name="T82" fmla="*/ 51 w 102"/>
              <a:gd name="T83" fmla="*/ 10 h 29"/>
              <a:gd name="T84" fmla="*/ 54 w 102"/>
              <a:gd name="T85" fmla="*/ 5 h 29"/>
              <a:gd name="T86" fmla="*/ 50 w 102"/>
              <a:gd name="T87" fmla="*/ 1 h 29"/>
              <a:gd name="T88" fmla="*/ 43 w 102"/>
              <a:gd name="T89" fmla="*/ 3 h 29"/>
              <a:gd name="T90" fmla="*/ 39 w 102"/>
              <a:gd name="T91" fmla="*/ 2 h 29"/>
              <a:gd name="T92" fmla="*/ 36 w 102"/>
              <a:gd name="T9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29">
                <a:moveTo>
                  <a:pt x="36" y="0"/>
                </a:moveTo>
                <a:cubicBezTo>
                  <a:pt x="24" y="10"/>
                  <a:pt x="24" y="10"/>
                  <a:pt x="24" y="10"/>
                </a:cubicBezTo>
                <a:cubicBezTo>
                  <a:pt x="28" y="13"/>
                  <a:pt x="26" y="17"/>
                  <a:pt x="24" y="21"/>
                </a:cubicBezTo>
                <a:cubicBezTo>
                  <a:pt x="23" y="23"/>
                  <a:pt x="21" y="25"/>
                  <a:pt x="18" y="26"/>
                </a:cubicBezTo>
                <a:cubicBezTo>
                  <a:pt x="17" y="27"/>
                  <a:pt x="16" y="27"/>
                  <a:pt x="16" y="27"/>
                </a:cubicBezTo>
                <a:cubicBezTo>
                  <a:pt x="13" y="27"/>
                  <a:pt x="11" y="26"/>
                  <a:pt x="9" y="25"/>
                </a:cubicBezTo>
                <a:cubicBezTo>
                  <a:pt x="8" y="25"/>
                  <a:pt x="6" y="25"/>
                  <a:pt x="5" y="25"/>
                </a:cubicBezTo>
                <a:cubicBezTo>
                  <a:pt x="0" y="29"/>
                  <a:pt x="0" y="29"/>
                  <a:pt x="0" y="29"/>
                </a:cubicBezTo>
                <a:cubicBezTo>
                  <a:pt x="2" y="29"/>
                  <a:pt x="4" y="29"/>
                  <a:pt x="6" y="29"/>
                </a:cubicBezTo>
                <a:cubicBezTo>
                  <a:pt x="8" y="29"/>
                  <a:pt x="10" y="29"/>
                  <a:pt x="13" y="29"/>
                </a:cubicBezTo>
                <a:cubicBezTo>
                  <a:pt x="14" y="29"/>
                  <a:pt x="15" y="29"/>
                  <a:pt x="16" y="29"/>
                </a:cubicBezTo>
                <a:cubicBezTo>
                  <a:pt x="19" y="29"/>
                  <a:pt x="22" y="28"/>
                  <a:pt x="24" y="27"/>
                </a:cubicBezTo>
                <a:cubicBezTo>
                  <a:pt x="25" y="25"/>
                  <a:pt x="27" y="22"/>
                  <a:pt x="29" y="20"/>
                </a:cubicBezTo>
                <a:cubicBezTo>
                  <a:pt x="29" y="20"/>
                  <a:pt x="29" y="20"/>
                  <a:pt x="29" y="20"/>
                </a:cubicBezTo>
                <a:cubicBezTo>
                  <a:pt x="29" y="20"/>
                  <a:pt x="29" y="20"/>
                  <a:pt x="29" y="20"/>
                </a:cubicBezTo>
                <a:cubicBezTo>
                  <a:pt x="31" y="17"/>
                  <a:pt x="33" y="14"/>
                  <a:pt x="30" y="10"/>
                </a:cubicBezTo>
                <a:cubicBezTo>
                  <a:pt x="29" y="8"/>
                  <a:pt x="29" y="6"/>
                  <a:pt x="32" y="5"/>
                </a:cubicBezTo>
                <a:cubicBezTo>
                  <a:pt x="33" y="5"/>
                  <a:pt x="34" y="5"/>
                  <a:pt x="35" y="5"/>
                </a:cubicBezTo>
                <a:cubicBezTo>
                  <a:pt x="38" y="5"/>
                  <a:pt x="41" y="6"/>
                  <a:pt x="43" y="7"/>
                </a:cubicBezTo>
                <a:cubicBezTo>
                  <a:pt x="47" y="8"/>
                  <a:pt x="43" y="9"/>
                  <a:pt x="42" y="10"/>
                </a:cubicBezTo>
                <a:cubicBezTo>
                  <a:pt x="40" y="13"/>
                  <a:pt x="40" y="15"/>
                  <a:pt x="44" y="17"/>
                </a:cubicBezTo>
                <a:cubicBezTo>
                  <a:pt x="48" y="19"/>
                  <a:pt x="51" y="21"/>
                  <a:pt x="54" y="24"/>
                </a:cubicBezTo>
                <a:cubicBezTo>
                  <a:pt x="56" y="26"/>
                  <a:pt x="59" y="27"/>
                  <a:pt x="62" y="27"/>
                </a:cubicBezTo>
                <a:cubicBezTo>
                  <a:pt x="66" y="27"/>
                  <a:pt x="69" y="26"/>
                  <a:pt x="72" y="24"/>
                </a:cubicBezTo>
                <a:cubicBezTo>
                  <a:pt x="77" y="21"/>
                  <a:pt x="82" y="17"/>
                  <a:pt x="85" y="12"/>
                </a:cubicBezTo>
                <a:cubicBezTo>
                  <a:pt x="85" y="11"/>
                  <a:pt x="87" y="10"/>
                  <a:pt x="89" y="10"/>
                </a:cubicBezTo>
                <a:cubicBezTo>
                  <a:pt x="89" y="10"/>
                  <a:pt x="89" y="10"/>
                  <a:pt x="90" y="10"/>
                </a:cubicBezTo>
                <a:cubicBezTo>
                  <a:pt x="93" y="11"/>
                  <a:pt x="91" y="12"/>
                  <a:pt x="90" y="14"/>
                </a:cubicBezTo>
                <a:cubicBezTo>
                  <a:pt x="88" y="17"/>
                  <a:pt x="87" y="20"/>
                  <a:pt x="89" y="23"/>
                </a:cubicBezTo>
                <a:cubicBezTo>
                  <a:pt x="93" y="21"/>
                  <a:pt x="93" y="21"/>
                  <a:pt x="93" y="21"/>
                </a:cubicBezTo>
                <a:cubicBezTo>
                  <a:pt x="93" y="18"/>
                  <a:pt x="94" y="16"/>
                  <a:pt x="97" y="14"/>
                </a:cubicBezTo>
                <a:cubicBezTo>
                  <a:pt x="99" y="13"/>
                  <a:pt x="102" y="11"/>
                  <a:pt x="99" y="9"/>
                </a:cubicBezTo>
                <a:cubicBezTo>
                  <a:pt x="96" y="7"/>
                  <a:pt x="93" y="5"/>
                  <a:pt x="88" y="4"/>
                </a:cubicBezTo>
                <a:cubicBezTo>
                  <a:pt x="87" y="4"/>
                  <a:pt x="87" y="4"/>
                  <a:pt x="87" y="4"/>
                </a:cubicBezTo>
                <a:cubicBezTo>
                  <a:pt x="85" y="4"/>
                  <a:pt x="84" y="5"/>
                  <a:pt x="83" y="6"/>
                </a:cubicBezTo>
                <a:cubicBezTo>
                  <a:pt x="79" y="12"/>
                  <a:pt x="75" y="18"/>
                  <a:pt x="67" y="23"/>
                </a:cubicBezTo>
                <a:cubicBezTo>
                  <a:pt x="66" y="23"/>
                  <a:pt x="65" y="25"/>
                  <a:pt x="63" y="25"/>
                </a:cubicBezTo>
                <a:cubicBezTo>
                  <a:pt x="63" y="25"/>
                  <a:pt x="62" y="25"/>
                  <a:pt x="62" y="25"/>
                </a:cubicBezTo>
                <a:cubicBezTo>
                  <a:pt x="59" y="24"/>
                  <a:pt x="57" y="23"/>
                  <a:pt x="57" y="21"/>
                </a:cubicBezTo>
                <a:cubicBezTo>
                  <a:pt x="58" y="19"/>
                  <a:pt x="57" y="17"/>
                  <a:pt x="52" y="16"/>
                </a:cubicBezTo>
                <a:cubicBezTo>
                  <a:pt x="49" y="15"/>
                  <a:pt x="45" y="15"/>
                  <a:pt x="45" y="13"/>
                </a:cubicBezTo>
                <a:cubicBezTo>
                  <a:pt x="45" y="11"/>
                  <a:pt x="49" y="11"/>
                  <a:pt x="51" y="10"/>
                </a:cubicBezTo>
                <a:cubicBezTo>
                  <a:pt x="55" y="9"/>
                  <a:pt x="56" y="7"/>
                  <a:pt x="54" y="5"/>
                </a:cubicBezTo>
                <a:cubicBezTo>
                  <a:pt x="53" y="4"/>
                  <a:pt x="53" y="2"/>
                  <a:pt x="50" y="1"/>
                </a:cubicBezTo>
                <a:cubicBezTo>
                  <a:pt x="48" y="2"/>
                  <a:pt x="46" y="3"/>
                  <a:pt x="43" y="3"/>
                </a:cubicBezTo>
                <a:cubicBezTo>
                  <a:pt x="42" y="3"/>
                  <a:pt x="41" y="3"/>
                  <a:pt x="39" y="2"/>
                </a:cubicBezTo>
                <a:cubicBezTo>
                  <a:pt x="38" y="1"/>
                  <a:pt x="37" y="0"/>
                  <a:pt x="36"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0" name="Freeform 116"/>
          <p:cNvSpPr>
            <a:spLocks noEditPoints="1"/>
          </p:cNvSpPr>
          <p:nvPr/>
        </p:nvSpPr>
        <p:spPr bwMode="auto">
          <a:xfrm>
            <a:off x="4614863" y="0"/>
            <a:ext cx="295275" cy="423863"/>
          </a:xfrm>
          <a:custGeom>
            <a:avLst/>
            <a:gdLst>
              <a:gd name="T0" fmla="*/ 6 w 21"/>
              <a:gd name="T1" fmla="*/ 18 h 30"/>
              <a:gd name="T2" fmla="*/ 10 w 21"/>
              <a:gd name="T3" fmla="*/ 30 h 30"/>
              <a:gd name="T4" fmla="*/ 20 w 21"/>
              <a:gd name="T5" fmla="*/ 22 h 30"/>
              <a:gd name="T6" fmla="*/ 13 w 21"/>
              <a:gd name="T7" fmla="*/ 19 h 30"/>
              <a:gd name="T8" fmla="*/ 6 w 21"/>
              <a:gd name="T9" fmla="*/ 18 h 30"/>
              <a:gd name="T10" fmla="*/ 13 w 21"/>
              <a:gd name="T11" fmla="*/ 0 h 30"/>
              <a:gd name="T12" fmla="*/ 0 w 21"/>
              <a:gd name="T13" fmla="*/ 0 h 30"/>
              <a:gd name="T14" fmla="*/ 3 w 21"/>
              <a:gd name="T15" fmla="*/ 8 h 30"/>
              <a:gd name="T16" fmla="*/ 13 w 2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0">
                <a:moveTo>
                  <a:pt x="6" y="18"/>
                </a:moveTo>
                <a:cubicBezTo>
                  <a:pt x="10" y="30"/>
                  <a:pt x="10" y="30"/>
                  <a:pt x="10" y="30"/>
                </a:cubicBezTo>
                <a:cubicBezTo>
                  <a:pt x="15" y="28"/>
                  <a:pt x="21" y="24"/>
                  <a:pt x="20" y="22"/>
                </a:cubicBezTo>
                <a:cubicBezTo>
                  <a:pt x="19" y="20"/>
                  <a:pt x="16" y="20"/>
                  <a:pt x="13" y="19"/>
                </a:cubicBezTo>
                <a:cubicBezTo>
                  <a:pt x="10" y="19"/>
                  <a:pt x="8" y="19"/>
                  <a:pt x="6" y="18"/>
                </a:cubicBezTo>
                <a:moveTo>
                  <a:pt x="13" y="0"/>
                </a:moveTo>
                <a:cubicBezTo>
                  <a:pt x="0" y="0"/>
                  <a:pt x="0" y="0"/>
                  <a:pt x="0" y="0"/>
                </a:cubicBezTo>
                <a:cubicBezTo>
                  <a:pt x="3" y="8"/>
                  <a:pt x="3" y="8"/>
                  <a:pt x="3" y="8"/>
                </a:cubicBezTo>
                <a:cubicBezTo>
                  <a:pt x="5" y="5"/>
                  <a:pt x="8" y="2"/>
                  <a:pt x="13" y="0"/>
                </a:cubicBezTo>
              </a:path>
            </a:pathLst>
          </a:custGeom>
          <a:solidFill>
            <a:srgbClr val="E2D6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1" name="Freeform 117"/>
          <p:cNvSpPr>
            <a:spLocks noEditPoints="1"/>
          </p:cNvSpPr>
          <p:nvPr/>
        </p:nvSpPr>
        <p:spPr bwMode="auto">
          <a:xfrm>
            <a:off x="3894138" y="0"/>
            <a:ext cx="862013" cy="536575"/>
          </a:xfrm>
          <a:custGeom>
            <a:avLst/>
            <a:gdLst>
              <a:gd name="T0" fmla="*/ 56 w 61"/>
              <a:gd name="T1" fmla="*/ 27 h 38"/>
              <a:gd name="T2" fmla="*/ 54 w 61"/>
              <a:gd name="T3" fmla="*/ 26 h 38"/>
              <a:gd name="T4" fmla="*/ 56 w 61"/>
              <a:gd name="T5" fmla="*/ 24 h 38"/>
              <a:gd name="T6" fmla="*/ 56 w 61"/>
              <a:gd name="T7" fmla="*/ 24 h 38"/>
              <a:gd name="T8" fmla="*/ 58 w 61"/>
              <a:gd name="T9" fmla="*/ 26 h 38"/>
              <a:gd name="T10" fmla="*/ 56 w 61"/>
              <a:gd name="T11" fmla="*/ 27 h 38"/>
              <a:gd name="T12" fmla="*/ 51 w 61"/>
              <a:gd name="T13" fmla="*/ 0 h 38"/>
              <a:gd name="T14" fmla="*/ 40 w 61"/>
              <a:gd name="T15" fmla="*/ 0 h 38"/>
              <a:gd name="T16" fmla="*/ 20 w 61"/>
              <a:gd name="T17" fmla="*/ 3 h 38"/>
              <a:gd name="T18" fmla="*/ 18 w 61"/>
              <a:gd name="T19" fmla="*/ 3 h 38"/>
              <a:gd name="T20" fmla="*/ 15 w 61"/>
              <a:gd name="T21" fmla="*/ 1 h 38"/>
              <a:gd name="T22" fmla="*/ 14 w 61"/>
              <a:gd name="T23" fmla="*/ 0 h 38"/>
              <a:gd name="T24" fmla="*/ 0 w 61"/>
              <a:gd name="T25" fmla="*/ 0 h 38"/>
              <a:gd name="T26" fmla="*/ 17 w 61"/>
              <a:gd name="T27" fmla="*/ 6 h 38"/>
              <a:gd name="T28" fmla="*/ 23 w 61"/>
              <a:gd name="T29" fmla="*/ 5 h 38"/>
              <a:gd name="T30" fmla="*/ 27 w 61"/>
              <a:gd name="T31" fmla="*/ 5 h 38"/>
              <a:gd name="T32" fmla="*/ 40 w 61"/>
              <a:gd name="T33" fmla="*/ 7 h 38"/>
              <a:gd name="T34" fmla="*/ 43 w 61"/>
              <a:gd name="T35" fmla="*/ 20 h 38"/>
              <a:gd name="T36" fmla="*/ 40 w 61"/>
              <a:gd name="T37" fmla="*/ 22 h 38"/>
              <a:gd name="T38" fmla="*/ 44 w 61"/>
              <a:gd name="T39" fmla="*/ 38 h 38"/>
              <a:gd name="T40" fmla="*/ 43 w 61"/>
              <a:gd name="T41" fmla="*/ 31 h 38"/>
              <a:gd name="T42" fmla="*/ 48 w 61"/>
              <a:gd name="T43" fmla="*/ 30 h 38"/>
              <a:gd name="T44" fmla="*/ 56 w 61"/>
              <a:gd name="T45" fmla="*/ 31 h 38"/>
              <a:gd name="T46" fmla="*/ 57 w 61"/>
              <a:gd name="T47" fmla="*/ 31 h 38"/>
              <a:gd name="T48" fmla="*/ 61 w 61"/>
              <a:gd name="T49" fmla="*/ 30 h 38"/>
              <a:gd name="T50" fmla="*/ 57 w 61"/>
              <a:gd name="T51" fmla="*/ 18 h 38"/>
              <a:gd name="T52" fmla="*/ 54 w 61"/>
              <a:gd name="T53" fmla="*/ 9 h 38"/>
              <a:gd name="T54" fmla="*/ 54 w 61"/>
              <a:gd name="T55" fmla="*/ 8 h 38"/>
              <a:gd name="T56" fmla="*/ 51 w 61"/>
              <a:gd name="T5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38">
                <a:moveTo>
                  <a:pt x="56" y="27"/>
                </a:moveTo>
                <a:cubicBezTo>
                  <a:pt x="55" y="27"/>
                  <a:pt x="54" y="26"/>
                  <a:pt x="54" y="26"/>
                </a:cubicBezTo>
                <a:cubicBezTo>
                  <a:pt x="54" y="25"/>
                  <a:pt x="55" y="24"/>
                  <a:pt x="56" y="24"/>
                </a:cubicBezTo>
                <a:cubicBezTo>
                  <a:pt x="56" y="24"/>
                  <a:pt x="56" y="24"/>
                  <a:pt x="56" y="24"/>
                </a:cubicBezTo>
                <a:cubicBezTo>
                  <a:pt x="58" y="24"/>
                  <a:pt x="58" y="25"/>
                  <a:pt x="58" y="26"/>
                </a:cubicBezTo>
                <a:cubicBezTo>
                  <a:pt x="58" y="26"/>
                  <a:pt x="57" y="27"/>
                  <a:pt x="56" y="27"/>
                </a:cubicBezTo>
                <a:moveTo>
                  <a:pt x="51" y="0"/>
                </a:moveTo>
                <a:cubicBezTo>
                  <a:pt x="40" y="0"/>
                  <a:pt x="40" y="0"/>
                  <a:pt x="40" y="0"/>
                </a:cubicBezTo>
                <a:cubicBezTo>
                  <a:pt x="34" y="1"/>
                  <a:pt x="26" y="1"/>
                  <a:pt x="20" y="3"/>
                </a:cubicBezTo>
                <a:cubicBezTo>
                  <a:pt x="19" y="3"/>
                  <a:pt x="19" y="3"/>
                  <a:pt x="18" y="3"/>
                </a:cubicBezTo>
                <a:cubicBezTo>
                  <a:pt x="17" y="3"/>
                  <a:pt x="15" y="2"/>
                  <a:pt x="15" y="1"/>
                </a:cubicBezTo>
                <a:cubicBezTo>
                  <a:pt x="14" y="0"/>
                  <a:pt x="14" y="0"/>
                  <a:pt x="14" y="0"/>
                </a:cubicBezTo>
                <a:cubicBezTo>
                  <a:pt x="0" y="0"/>
                  <a:pt x="0" y="0"/>
                  <a:pt x="0" y="0"/>
                </a:cubicBezTo>
                <a:cubicBezTo>
                  <a:pt x="4" y="3"/>
                  <a:pt x="9" y="6"/>
                  <a:pt x="17" y="6"/>
                </a:cubicBezTo>
                <a:cubicBezTo>
                  <a:pt x="19" y="6"/>
                  <a:pt x="21" y="6"/>
                  <a:pt x="23" y="5"/>
                </a:cubicBezTo>
                <a:cubicBezTo>
                  <a:pt x="24" y="5"/>
                  <a:pt x="25" y="5"/>
                  <a:pt x="27" y="5"/>
                </a:cubicBezTo>
                <a:cubicBezTo>
                  <a:pt x="31" y="5"/>
                  <a:pt x="36" y="6"/>
                  <a:pt x="40" y="7"/>
                </a:cubicBezTo>
                <a:cubicBezTo>
                  <a:pt x="48" y="9"/>
                  <a:pt x="50" y="16"/>
                  <a:pt x="43" y="20"/>
                </a:cubicBezTo>
                <a:cubicBezTo>
                  <a:pt x="42" y="21"/>
                  <a:pt x="41" y="21"/>
                  <a:pt x="40" y="22"/>
                </a:cubicBezTo>
                <a:cubicBezTo>
                  <a:pt x="23" y="30"/>
                  <a:pt x="23" y="33"/>
                  <a:pt x="44" y="38"/>
                </a:cubicBezTo>
                <a:cubicBezTo>
                  <a:pt x="43" y="36"/>
                  <a:pt x="39" y="33"/>
                  <a:pt x="43" y="31"/>
                </a:cubicBezTo>
                <a:cubicBezTo>
                  <a:pt x="45" y="30"/>
                  <a:pt x="47" y="30"/>
                  <a:pt x="48" y="30"/>
                </a:cubicBezTo>
                <a:cubicBezTo>
                  <a:pt x="51" y="30"/>
                  <a:pt x="53" y="30"/>
                  <a:pt x="56" y="31"/>
                </a:cubicBezTo>
                <a:cubicBezTo>
                  <a:pt x="56" y="31"/>
                  <a:pt x="56" y="31"/>
                  <a:pt x="57" y="31"/>
                </a:cubicBezTo>
                <a:cubicBezTo>
                  <a:pt x="58" y="31"/>
                  <a:pt x="60" y="30"/>
                  <a:pt x="61" y="30"/>
                </a:cubicBezTo>
                <a:cubicBezTo>
                  <a:pt x="57" y="18"/>
                  <a:pt x="57" y="18"/>
                  <a:pt x="57" y="18"/>
                </a:cubicBezTo>
                <a:cubicBezTo>
                  <a:pt x="51" y="17"/>
                  <a:pt x="51" y="14"/>
                  <a:pt x="54" y="9"/>
                </a:cubicBezTo>
                <a:cubicBezTo>
                  <a:pt x="54" y="8"/>
                  <a:pt x="54" y="8"/>
                  <a:pt x="54" y="8"/>
                </a:cubicBezTo>
                <a:cubicBezTo>
                  <a:pt x="51" y="0"/>
                  <a:pt x="51" y="0"/>
                  <a:pt x="51" y="0"/>
                </a:cubicBezTo>
              </a:path>
            </a:pathLst>
          </a:custGeom>
          <a:solidFill>
            <a:srgbClr val="DF3E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2" name="Freeform 118"/>
          <p:cNvSpPr>
            <a:spLocks noEditPoints="1"/>
          </p:cNvSpPr>
          <p:nvPr/>
        </p:nvSpPr>
        <p:spPr bwMode="auto">
          <a:xfrm>
            <a:off x="3795713" y="0"/>
            <a:ext cx="1255713" cy="536575"/>
          </a:xfrm>
          <a:custGeom>
            <a:avLst/>
            <a:gdLst>
              <a:gd name="T0" fmla="*/ 4 w 89"/>
              <a:gd name="T1" fmla="*/ 0 h 38"/>
              <a:gd name="T2" fmla="*/ 0 w 89"/>
              <a:gd name="T3" fmla="*/ 0 h 38"/>
              <a:gd name="T4" fmla="*/ 7 w 89"/>
              <a:gd name="T5" fmla="*/ 5 h 38"/>
              <a:gd name="T6" fmla="*/ 4 w 89"/>
              <a:gd name="T7" fmla="*/ 0 h 38"/>
              <a:gd name="T8" fmla="*/ 76 w 89"/>
              <a:gd name="T9" fmla="*/ 0 h 38"/>
              <a:gd name="T10" fmla="*/ 71 w 89"/>
              <a:gd name="T11" fmla="*/ 0 h 38"/>
              <a:gd name="T12" fmla="*/ 61 w 89"/>
              <a:gd name="T13" fmla="*/ 8 h 38"/>
              <a:gd name="T14" fmla="*/ 64 w 89"/>
              <a:gd name="T15" fmla="*/ 18 h 38"/>
              <a:gd name="T16" fmla="*/ 71 w 89"/>
              <a:gd name="T17" fmla="*/ 19 h 38"/>
              <a:gd name="T18" fmla="*/ 78 w 89"/>
              <a:gd name="T19" fmla="*/ 22 h 38"/>
              <a:gd name="T20" fmla="*/ 68 w 89"/>
              <a:gd name="T21" fmla="*/ 30 h 38"/>
              <a:gd name="T22" fmla="*/ 71 w 89"/>
              <a:gd name="T23" fmla="*/ 37 h 38"/>
              <a:gd name="T24" fmla="*/ 71 w 89"/>
              <a:gd name="T25" fmla="*/ 37 h 38"/>
              <a:gd name="T26" fmla="*/ 74 w 89"/>
              <a:gd name="T27" fmla="*/ 38 h 38"/>
              <a:gd name="T28" fmla="*/ 79 w 89"/>
              <a:gd name="T29" fmla="*/ 36 h 38"/>
              <a:gd name="T30" fmla="*/ 79 w 89"/>
              <a:gd name="T31" fmla="*/ 33 h 38"/>
              <a:gd name="T32" fmla="*/ 81 w 89"/>
              <a:gd name="T33" fmla="*/ 27 h 38"/>
              <a:gd name="T34" fmla="*/ 84 w 89"/>
              <a:gd name="T35" fmla="*/ 27 h 38"/>
              <a:gd name="T36" fmla="*/ 86 w 89"/>
              <a:gd name="T37" fmla="*/ 21 h 38"/>
              <a:gd name="T38" fmla="*/ 83 w 89"/>
              <a:gd name="T39" fmla="*/ 19 h 38"/>
              <a:gd name="T40" fmla="*/ 77 w 89"/>
              <a:gd name="T41" fmla="*/ 15 h 38"/>
              <a:gd name="T42" fmla="*/ 72 w 89"/>
              <a:gd name="T43" fmla="*/ 16 h 38"/>
              <a:gd name="T44" fmla="*/ 68 w 89"/>
              <a:gd name="T45" fmla="*/ 17 h 38"/>
              <a:gd name="T46" fmla="*/ 64 w 89"/>
              <a:gd name="T47" fmla="*/ 15 h 38"/>
              <a:gd name="T48" fmla="*/ 65 w 89"/>
              <a:gd name="T49" fmla="*/ 11 h 38"/>
              <a:gd name="T50" fmla="*/ 76 w 89"/>
              <a:gd name="T5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 h="38">
                <a:moveTo>
                  <a:pt x="4" y="0"/>
                </a:moveTo>
                <a:cubicBezTo>
                  <a:pt x="0" y="0"/>
                  <a:pt x="0" y="0"/>
                  <a:pt x="0" y="0"/>
                </a:cubicBezTo>
                <a:cubicBezTo>
                  <a:pt x="2" y="2"/>
                  <a:pt x="4" y="3"/>
                  <a:pt x="7" y="5"/>
                </a:cubicBezTo>
                <a:cubicBezTo>
                  <a:pt x="4" y="0"/>
                  <a:pt x="4" y="0"/>
                  <a:pt x="4" y="0"/>
                </a:cubicBezTo>
                <a:moveTo>
                  <a:pt x="76" y="0"/>
                </a:moveTo>
                <a:cubicBezTo>
                  <a:pt x="71" y="0"/>
                  <a:pt x="71" y="0"/>
                  <a:pt x="71" y="0"/>
                </a:cubicBezTo>
                <a:cubicBezTo>
                  <a:pt x="66" y="2"/>
                  <a:pt x="63" y="5"/>
                  <a:pt x="61" y="8"/>
                </a:cubicBezTo>
                <a:cubicBezTo>
                  <a:pt x="64" y="18"/>
                  <a:pt x="64" y="18"/>
                  <a:pt x="64" y="18"/>
                </a:cubicBezTo>
                <a:cubicBezTo>
                  <a:pt x="66" y="19"/>
                  <a:pt x="68" y="19"/>
                  <a:pt x="71" y="19"/>
                </a:cubicBezTo>
                <a:cubicBezTo>
                  <a:pt x="74" y="20"/>
                  <a:pt x="77" y="20"/>
                  <a:pt x="78" y="22"/>
                </a:cubicBezTo>
                <a:cubicBezTo>
                  <a:pt x="79" y="24"/>
                  <a:pt x="73" y="28"/>
                  <a:pt x="68" y="30"/>
                </a:cubicBezTo>
                <a:cubicBezTo>
                  <a:pt x="71" y="37"/>
                  <a:pt x="71" y="37"/>
                  <a:pt x="71" y="37"/>
                </a:cubicBezTo>
                <a:cubicBezTo>
                  <a:pt x="71" y="37"/>
                  <a:pt x="71" y="37"/>
                  <a:pt x="71" y="37"/>
                </a:cubicBezTo>
                <a:cubicBezTo>
                  <a:pt x="72" y="37"/>
                  <a:pt x="73" y="38"/>
                  <a:pt x="74" y="38"/>
                </a:cubicBezTo>
                <a:cubicBezTo>
                  <a:pt x="76" y="38"/>
                  <a:pt x="78" y="37"/>
                  <a:pt x="79" y="36"/>
                </a:cubicBezTo>
                <a:cubicBezTo>
                  <a:pt x="81" y="35"/>
                  <a:pt x="81" y="34"/>
                  <a:pt x="79" y="33"/>
                </a:cubicBezTo>
                <a:cubicBezTo>
                  <a:pt x="74" y="29"/>
                  <a:pt x="74" y="29"/>
                  <a:pt x="81" y="27"/>
                </a:cubicBezTo>
                <a:cubicBezTo>
                  <a:pt x="82" y="27"/>
                  <a:pt x="83" y="27"/>
                  <a:pt x="84" y="27"/>
                </a:cubicBezTo>
                <a:cubicBezTo>
                  <a:pt x="89" y="25"/>
                  <a:pt x="89" y="24"/>
                  <a:pt x="86" y="21"/>
                </a:cubicBezTo>
                <a:cubicBezTo>
                  <a:pt x="85" y="20"/>
                  <a:pt x="83" y="20"/>
                  <a:pt x="83" y="19"/>
                </a:cubicBezTo>
                <a:cubicBezTo>
                  <a:pt x="82" y="16"/>
                  <a:pt x="80" y="15"/>
                  <a:pt x="77" y="15"/>
                </a:cubicBezTo>
                <a:cubicBezTo>
                  <a:pt x="76" y="15"/>
                  <a:pt x="74" y="15"/>
                  <a:pt x="72" y="16"/>
                </a:cubicBezTo>
                <a:cubicBezTo>
                  <a:pt x="71" y="16"/>
                  <a:pt x="69" y="17"/>
                  <a:pt x="68" y="17"/>
                </a:cubicBezTo>
                <a:cubicBezTo>
                  <a:pt x="67" y="17"/>
                  <a:pt x="65" y="16"/>
                  <a:pt x="64" y="15"/>
                </a:cubicBezTo>
                <a:cubicBezTo>
                  <a:pt x="62" y="14"/>
                  <a:pt x="64" y="12"/>
                  <a:pt x="65" y="11"/>
                </a:cubicBezTo>
                <a:cubicBezTo>
                  <a:pt x="67" y="6"/>
                  <a:pt x="72" y="4"/>
                  <a:pt x="76"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3" name="Freeform 119"/>
          <p:cNvSpPr>
            <a:spLocks noEditPoints="1"/>
          </p:cNvSpPr>
          <p:nvPr/>
        </p:nvSpPr>
        <p:spPr bwMode="auto">
          <a:xfrm>
            <a:off x="3852863" y="0"/>
            <a:ext cx="944563" cy="636588"/>
          </a:xfrm>
          <a:custGeom>
            <a:avLst/>
            <a:gdLst>
              <a:gd name="T0" fmla="*/ 57 w 67"/>
              <a:gd name="T1" fmla="*/ 8 h 45"/>
              <a:gd name="T2" fmla="*/ 57 w 67"/>
              <a:gd name="T3" fmla="*/ 9 h 45"/>
              <a:gd name="T4" fmla="*/ 60 w 67"/>
              <a:gd name="T5" fmla="*/ 18 h 45"/>
              <a:gd name="T6" fmla="*/ 57 w 67"/>
              <a:gd name="T7" fmla="*/ 8 h 45"/>
              <a:gd name="T8" fmla="*/ 3 w 67"/>
              <a:gd name="T9" fmla="*/ 0 h 45"/>
              <a:gd name="T10" fmla="*/ 0 w 67"/>
              <a:gd name="T11" fmla="*/ 0 h 45"/>
              <a:gd name="T12" fmla="*/ 3 w 67"/>
              <a:gd name="T13" fmla="*/ 5 h 45"/>
              <a:gd name="T14" fmla="*/ 6 w 67"/>
              <a:gd name="T15" fmla="*/ 7 h 45"/>
              <a:gd name="T16" fmla="*/ 13 w 67"/>
              <a:gd name="T17" fmla="*/ 9 h 45"/>
              <a:gd name="T18" fmla="*/ 16 w 67"/>
              <a:gd name="T19" fmla="*/ 8 h 45"/>
              <a:gd name="T20" fmla="*/ 22 w 67"/>
              <a:gd name="T21" fmla="*/ 8 h 45"/>
              <a:gd name="T22" fmla="*/ 31 w 67"/>
              <a:gd name="T23" fmla="*/ 9 h 45"/>
              <a:gd name="T24" fmla="*/ 40 w 67"/>
              <a:gd name="T25" fmla="*/ 10 h 45"/>
              <a:gd name="T26" fmla="*/ 41 w 67"/>
              <a:gd name="T27" fmla="*/ 10 h 45"/>
              <a:gd name="T28" fmla="*/ 41 w 67"/>
              <a:gd name="T29" fmla="*/ 10 h 45"/>
              <a:gd name="T30" fmla="*/ 45 w 67"/>
              <a:gd name="T31" fmla="*/ 13 h 45"/>
              <a:gd name="T32" fmla="*/ 38 w 67"/>
              <a:gd name="T33" fmla="*/ 19 h 45"/>
              <a:gd name="T34" fmla="*/ 31 w 67"/>
              <a:gd name="T35" fmla="*/ 24 h 45"/>
              <a:gd name="T36" fmla="*/ 27 w 67"/>
              <a:gd name="T37" fmla="*/ 27 h 45"/>
              <a:gd name="T38" fmla="*/ 27 w 67"/>
              <a:gd name="T39" fmla="*/ 36 h 45"/>
              <a:gd name="T40" fmla="*/ 51 w 67"/>
              <a:gd name="T41" fmla="*/ 45 h 45"/>
              <a:gd name="T42" fmla="*/ 53 w 67"/>
              <a:gd name="T43" fmla="*/ 45 h 45"/>
              <a:gd name="T44" fmla="*/ 57 w 67"/>
              <a:gd name="T45" fmla="*/ 42 h 45"/>
              <a:gd name="T46" fmla="*/ 52 w 67"/>
              <a:gd name="T47" fmla="*/ 36 h 45"/>
              <a:gd name="T48" fmla="*/ 49 w 67"/>
              <a:gd name="T49" fmla="*/ 32 h 45"/>
              <a:gd name="T50" fmla="*/ 67 w 67"/>
              <a:gd name="T51" fmla="*/ 37 h 45"/>
              <a:gd name="T52" fmla="*/ 64 w 67"/>
              <a:gd name="T53" fmla="*/ 30 h 45"/>
              <a:gd name="T54" fmla="*/ 60 w 67"/>
              <a:gd name="T55" fmla="*/ 31 h 45"/>
              <a:gd name="T56" fmla="*/ 59 w 67"/>
              <a:gd name="T57" fmla="*/ 31 h 45"/>
              <a:gd name="T58" fmla="*/ 51 w 67"/>
              <a:gd name="T59" fmla="*/ 30 h 45"/>
              <a:gd name="T60" fmla="*/ 46 w 67"/>
              <a:gd name="T61" fmla="*/ 31 h 45"/>
              <a:gd name="T62" fmla="*/ 47 w 67"/>
              <a:gd name="T63" fmla="*/ 38 h 45"/>
              <a:gd name="T64" fmla="*/ 43 w 67"/>
              <a:gd name="T65" fmla="*/ 22 h 45"/>
              <a:gd name="T66" fmla="*/ 46 w 67"/>
              <a:gd name="T67" fmla="*/ 20 h 45"/>
              <a:gd name="T68" fmla="*/ 43 w 67"/>
              <a:gd name="T69" fmla="*/ 7 h 45"/>
              <a:gd name="T70" fmla="*/ 30 w 67"/>
              <a:gd name="T71" fmla="*/ 5 h 45"/>
              <a:gd name="T72" fmla="*/ 26 w 67"/>
              <a:gd name="T73" fmla="*/ 5 h 45"/>
              <a:gd name="T74" fmla="*/ 20 w 67"/>
              <a:gd name="T75" fmla="*/ 6 h 45"/>
              <a:gd name="T76" fmla="*/ 3 w 67"/>
              <a:gd name="T7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45">
                <a:moveTo>
                  <a:pt x="57" y="8"/>
                </a:moveTo>
                <a:cubicBezTo>
                  <a:pt x="57" y="8"/>
                  <a:pt x="57" y="8"/>
                  <a:pt x="57" y="9"/>
                </a:cubicBezTo>
                <a:cubicBezTo>
                  <a:pt x="54" y="14"/>
                  <a:pt x="54" y="17"/>
                  <a:pt x="60" y="18"/>
                </a:cubicBezTo>
                <a:cubicBezTo>
                  <a:pt x="57" y="8"/>
                  <a:pt x="57" y="8"/>
                  <a:pt x="57" y="8"/>
                </a:cubicBezTo>
                <a:moveTo>
                  <a:pt x="3" y="0"/>
                </a:moveTo>
                <a:cubicBezTo>
                  <a:pt x="0" y="0"/>
                  <a:pt x="0" y="0"/>
                  <a:pt x="0" y="0"/>
                </a:cubicBezTo>
                <a:cubicBezTo>
                  <a:pt x="3" y="5"/>
                  <a:pt x="3" y="5"/>
                  <a:pt x="3" y="5"/>
                </a:cubicBezTo>
                <a:cubicBezTo>
                  <a:pt x="4" y="6"/>
                  <a:pt x="5" y="6"/>
                  <a:pt x="6" y="7"/>
                </a:cubicBezTo>
                <a:cubicBezTo>
                  <a:pt x="9" y="8"/>
                  <a:pt x="11" y="9"/>
                  <a:pt x="13" y="9"/>
                </a:cubicBezTo>
                <a:cubicBezTo>
                  <a:pt x="14" y="9"/>
                  <a:pt x="15" y="9"/>
                  <a:pt x="16" y="8"/>
                </a:cubicBezTo>
                <a:cubicBezTo>
                  <a:pt x="18" y="8"/>
                  <a:pt x="20" y="8"/>
                  <a:pt x="22" y="8"/>
                </a:cubicBezTo>
                <a:cubicBezTo>
                  <a:pt x="25" y="8"/>
                  <a:pt x="28" y="8"/>
                  <a:pt x="31" y="9"/>
                </a:cubicBezTo>
                <a:cubicBezTo>
                  <a:pt x="34" y="9"/>
                  <a:pt x="37" y="10"/>
                  <a:pt x="40" y="10"/>
                </a:cubicBezTo>
                <a:cubicBezTo>
                  <a:pt x="40" y="10"/>
                  <a:pt x="40" y="10"/>
                  <a:pt x="41" y="10"/>
                </a:cubicBezTo>
                <a:cubicBezTo>
                  <a:pt x="41" y="10"/>
                  <a:pt x="41" y="10"/>
                  <a:pt x="41" y="10"/>
                </a:cubicBezTo>
                <a:cubicBezTo>
                  <a:pt x="44" y="10"/>
                  <a:pt x="45" y="11"/>
                  <a:pt x="45" y="13"/>
                </a:cubicBezTo>
                <a:cubicBezTo>
                  <a:pt x="45" y="16"/>
                  <a:pt x="45" y="19"/>
                  <a:pt x="38" y="19"/>
                </a:cubicBezTo>
                <a:cubicBezTo>
                  <a:pt x="34" y="20"/>
                  <a:pt x="31" y="21"/>
                  <a:pt x="31" y="24"/>
                </a:cubicBezTo>
                <a:cubicBezTo>
                  <a:pt x="30" y="25"/>
                  <a:pt x="29" y="26"/>
                  <a:pt x="27" y="27"/>
                </a:cubicBezTo>
                <a:cubicBezTo>
                  <a:pt x="21" y="30"/>
                  <a:pt x="21" y="33"/>
                  <a:pt x="27" y="36"/>
                </a:cubicBezTo>
                <a:cubicBezTo>
                  <a:pt x="35" y="39"/>
                  <a:pt x="43" y="41"/>
                  <a:pt x="51" y="45"/>
                </a:cubicBezTo>
                <a:cubicBezTo>
                  <a:pt x="52" y="45"/>
                  <a:pt x="52" y="45"/>
                  <a:pt x="53" y="45"/>
                </a:cubicBezTo>
                <a:cubicBezTo>
                  <a:pt x="56" y="45"/>
                  <a:pt x="57" y="44"/>
                  <a:pt x="57" y="42"/>
                </a:cubicBezTo>
                <a:cubicBezTo>
                  <a:pt x="56" y="39"/>
                  <a:pt x="55" y="37"/>
                  <a:pt x="52" y="36"/>
                </a:cubicBezTo>
                <a:cubicBezTo>
                  <a:pt x="50" y="35"/>
                  <a:pt x="47" y="34"/>
                  <a:pt x="49" y="32"/>
                </a:cubicBezTo>
                <a:cubicBezTo>
                  <a:pt x="55" y="33"/>
                  <a:pt x="62" y="34"/>
                  <a:pt x="67" y="37"/>
                </a:cubicBezTo>
                <a:cubicBezTo>
                  <a:pt x="64" y="30"/>
                  <a:pt x="64" y="30"/>
                  <a:pt x="64" y="30"/>
                </a:cubicBezTo>
                <a:cubicBezTo>
                  <a:pt x="63" y="30"/>
                  <a:pt x="61" y="31"/>
                  <a:pt x="60" y="31"/>
                </a:cubicBezTo>
                <a:cubicBezTo>
                  <a:pt x="59" y="31"/>
                  <a:pt x="59" y="31"/>
                  <a:pt x="59" y="31"/>
                </a:cubicBezTo>
                <a:cubicBezTo>
                  <a:pt x="56" y="30"/>
                  <a:pt x="54" y="30"/>
                  <a:pt x="51" y="30"/>
                </a:cubicBezTo>
                <a:cubicBezTo>
                  <a:pt x="50" y="30"/>
                  <a:pt x="48" y="30"/>
                  <a:pt x="46" y="31"/>
                </a:cubicBezTo>
                <a:cubicBezTo>
                  <a:pt x="42" y="33"/>
                  <a:pt x="46" y="36"/>
                  <a:pt x="47" y="38"/>
                </a:cubicBezTo>
                <a:cubicBezTo>
                  <a:pt x="26" y="33"/>
                  <a:pt x="26" y="30"/>
                  <a:pt x="43" y="22"/>
                </a:cubicBezTo>
                <a:cubicBezTo>
                  <a:pt x="44" y="21"/>
                  <a:pt x="45" y="21"/>
                  <a:pt x="46" y="20"/>
                </a:cubicBezTo>
                <a:cubicBezTo>
                  <a:pt x="53" y="16"/>
                  <a:pt x="51" y="9"/>
                  <a:pt x="43" y="7"/>
                </a:cubicBezTo>
                <a:cubicBezTo>
                  <a:pt x="39" y="6"/>
                  <a:pt x="34" y="5"/>
                  <a:pt x="30" y="5"/>
                </a:cubicBezTo>
                <a:cubicBezTo>
                  <a:pt x="28" y="5"/>
                  <a:pt x="27" y="5"/>
                  <a:pt x="26" y="5"/>
                </a:cubicBezTo>
                <a:cubicBezTo>
                  <a:pt x="24" y="6"/>
                  <a:pt x="22" y="6"/>
                  <a:pt x="20" y="6"/>
                </a:cubicBezTo>
                <a:cubicBezTo>
                  <a:pt x="12" y="6"/>
                  <a:pt x="7" y="3"/>
                  <a:pt x="3" y="0"/>
                </a:cubicBezTo>
              </a:path>
            </a:pathLst>
          </a:custGeom>
          <a:solidFill>
            <a:srgbClr val="D33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4" name="Freeform 120"/>
          <p:cNvSpPr>
            <a:spLocks noEditPoints="1"/>
          </p:cNvSpPr>
          <p:nvPr/>
        </p:nvSpPr>
        <p:spPr bwMode="auto">
          <a:xfrm>
            <a:off x="4938713" y="0"/>
            <a:ext cx="1425575" cy="1046163"/>
          </a:xfrm>
          <a:custGeom>
            <a:avLst/>
            <a:gdLst>
              <a:gd name="T0" fmla="*/ 67 w 101"/>
              <a:gd name="T1" fmla="*/ 62 h 74"/>
              <a:gd name="T2" fmla="*/ 68 w 101"/>
              <a:gd name="T3" fmla="*/ 74 h 74"/>
              <a:gd name="T4" fmla="*/ 73 w 101"/>
              <a:gd name="T5" fmla="*/ 70 h 74"/>
              <a:gd name="T6" fmla="*/ 68 w 101"/>
              <a:gd name="T7" fmla="*/ 62 h 74"/>
              <a:gd name="T8" fmla="*/ 67 w 101"/>
              <a:gd name="T9" fmla="*/ 62 h 74"/>
              <a:gd name="T10" fmla="*/ 23 w 101"/>
              <a:gd name="T11" fmla="*/ 29 h 74"/>
              <a:gd name="T12" fmla="*/ 20 w 101"/>
              <a:gd name="T13" fmla="*/ 33 h 74"/>
              <a:gd name="T14" fmla="*/ 11 w 101"/>
              <a:gd name="T15" fmla="*/ 40 h 74"/>
              <a:gd name="T16" fmla="*/ 4 w 101"/>
              <a:gd name="T17" fmla="*/ 57 h 74"/>
              <a:gd name="T18" fmla="*/ 7 w 101"/>
              <a:gd name="T19" fmla="*/ 65 h 74"/>
              <a:gd name="T20" fmla="*/ 12 w 101"/>
              <a:gd name="T21" fmla="*/ 53 h 74"/>
              <a:gd name="T22" fmla="*/ 19 w 101"/>
              <a:gd name="T23" fmla="*/ 39 h 74"/>
              <a:gd name="T24" fmla="*/ 24 w 101"/>
              <a:gd name="T25" fmla="*/ 35 h 74"/>
              <a:gd name="T26" fmla="*/ 25 w 101"/>
              <a:gd name="T27" fmla="*/ 35 h 74"/>
              <a:gd name="T28" fmla="*/ 23 w 101"/>
              <a:gd name="T29" fmla="*/ 29 h 74"/>
              <a:gd name="T30" fmla="*/ 17 w 101"/>
              <a:gd name="T31" fmla="*/ 0 h 74"/>
              <a:gd name="T32" fmla="*/ 6 w 101"/>
              <a:gd name="T33" fmla="*/ 0 h 74"/>
              <a:gd name="T34" fmla="*/ 13 w 101"/>
              <a:gd name="T35" fmla="*/ 1 h 74"/>
              <a:gd name="T36" fmla="*/ 17 w 101"/>
              <a:gd name="T37" fmla="*/ 1 h 74"/>
              <a:gd name="T38" fmla="*/ 17 w 101"/>
              <a:gd name="T39" fmla="*/ 0 h 74"/>
              <a:gd name="T40" fmla="*/ 101 w 101"/>
              <a:gd name="T41" fmla="*/ 0 h 74"/>
              <a:gd name="T42" fmla="*/ 63 w 101"/>
              <a:gd name="T43" fmla="*/ 0 h 74"/>
              <a:gd name="T44" fmla="*/ 65 w 101"/>
              <a:gd name="T45" fmla="*/ 21 h 74"/>
              <a:gd name="T46" fmla="*/ 67 w 101"/>
              <a:gd name="T47" fmla="*/ 16 h 74"/>
              <a:gd name="T48" fmla="*/ 92 w 101"/>
              <a:gd name="T49" fmla="*/ 2 h 74"/>
              <a:gd name="T50" fmla="*/ 101 w 101"/>
              <a:gd name="T51" fmla="*/ 1 h 74"/>
              <a:gd name="T52" fmla="*/ 101 w 101"/>
              <a:gd name="T5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1" h="74">
                <a:moveTo>
                  <a:pt x="67" y="62"/>
                </a:moveTo>
                <a:cubicBezTo>
                  <a:pt x="68" y="74"/>
                  <a:pt x="68" y="74"/>
                  <a:pt x="68" y="74"/>
                </a:cubicBezTo>
                <a:cubicBezTo>
                  <a:pt x="71" y="73"/>
                  <a:pt x="73" y="72"/>
                  <a:pt x="73" y="70"/>
                </a:cubicBezTo>
                <a:cubicBezTo>
                  <a:pt x="74" y="67"/>
                  <a:pt x="78" y="63"/>
                  <a:pt x="68" y="62"/>
                </a:cubicBezTo>
                <a:cubicBezTo>
                  <a:pt x="68" y="62"/>
                  <a:pt x="68" y="62"/>
                  <a:pt x="67" y="62"/>
                </a:cubicBezTo>
                <a:moveTo>
                  <a:pt x="23" y="29"/>
                </a:moveTo>
                <a:cubicBezTo>
                  <a:pt x="23" y="30"/>
                  <a:pt x="22" y="32"/>
                  <a:pt x="20" y="33"/>
                </a:cubicBezTo>
                <a:cubicBezTo>
                  <a:pt x="18" y="35"/>
                  <a:pt x="15" y="38"/>
                  <a:pt x="11" y="40"/>
                </a:cubicBezTo>
                <a:cubicBezTo>
                  <a:pt x="4" y="43"/>
                  <a:pt x="0" y="52"/>
                  <a:pt x="4" y="57"/>
                </a:cubicBezTo>
                <a:cubicBezTo>
                  <a:pt x="6" y="60"/>
                  <a:pt x="5" y="63"/>
                  <a:pt x="7" y="65"/>
                </a:cubicBezTo>
                <a:cubicBezTo>
                  <a:pt x="19" y="64"/>
                  <a:pt x="18" y="61"/>
                  <a:pt x="12" y="53"/>
                </a:cubicBezTo>
                <a:cubicBezTo>
                  <a:pt x="5" y="45"/>
                  <a:pt x="5" y="44"/>
                  <a:pt x="19" y="39"/>
                </a:cubicBezTo>
                <a:cubicBezTo>
                  <a:pt x="21" y="38"/>
                  <a:pt x="23" y="36"/>
                  <a:pt x="24" y="35"/>
                </a:cubicBezTo>
                <a:cubicBezTo>
                  <a:pt x="25" y="35"/>
                  <a:pt x="25" y="35"/>
                  <a:pt x="25" y="35"/>
                </a:cubicBezTo>
                <a:cubicBezTo>
                  <a:pt x="23" y="29"/>
                  <a:pt x="23" y="29"/>
                  <a:pt x="23" y="29"/>
                </a:cubicBezTo>
                <a:moveTo>
                  <a:pt x="17" y="0"/>
                </a:moveTo>
                <a:cubicBezTo>
                  <a:pt x="6" y="0"/>
                  <a:pt x="6" y="0"/>
                  <a:pt x="6" y="0"/>
                </a:cubicBezTo>
                <a:cubicBezTo>
                  <a:pt x="8" y="1"/>
                  <a:pt x="11" y="1"/>
                  <a:pt x="13" y="1"/>
                </a:cubicBezTo>
                <a:cubicBezTo>
                  <a:pt x="14" y="1"/>
                  <a:pt x="16" y="1"/>
                  <a:pt x="17" y="1"/>
                </a:cubicBezTo>
                <a:cubicBezTo>
                  <a:pt x="17" y="0"/>
                  <a:pt x="17" y="0"/>
                  <a:pt x="17" y="0"/>
                </a:cubicBezTo>
                <a:moveTo>
                  <a:pt x="101" y="0"/>
                </a:moveTo>
                <a:cubicBezTo>
                  <a:pt x="63" y="0"/>
                  <a:pt x="63" y="0"/>
                  <a:pt x="63" y="0"/>
                </a:cubicBezTo>
                <a:cubicBezTo>
                  <a:pt x="65" y="21"/>
                  <a:pt x="65" y="21"/>
                  <a:pt x="65" y="21"/>
                </a:cubicBezTo>
                <a:cubicBezTo>
                  <a:pt x="66" y="20"/>
                  <a:pt x="66" y="18"/>
                  <a:pt x="67" y="16"/>
                </a:cubicBezTo>
                <a:cubicBezTo>
                  <a:pt x="67" y="11"/>
                  <a:pt x="83" y="3"/>
                  <a:pt x="92" y="2"/>
                </a:cubicBezTo>
                <a:cubicBezTo>
                  <a:pt x="95" y="2"/>
                  <a:pt x="98" y="2"/>
                  <a:pt x="101" y="1"/>
                </a:cubicBezTo>
                <a:cubicBezTo>
                  <a:pt x="101" y="0"/>
                  <a:pt x="101" y="0"/>
                  <a:pt x="101" y="0"/>
                </a:cubicBezTo>
              </a:path>
            </a:pathLst>
          </a:custGeom>
          <a:solidFill>
            <a:srgbClr val="C7BB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5" name="Freeform 121"/>
          <p:cNvSpPr/>
          <p:nvPr/>
        </p:nvSpPr>
        <p:spPr bwMode="auto">
          <a:xfrm>
            <a:off x="6364288" y="0"/>
            <a:ext cx="0" cy="142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6C90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6" name="Freeform 122"/>
          <p:cNvSpPr>
            <a:spLocks noEditPoints="1"/>
          </p:cNvSpPr>
          <p:nvPr/>
        </p:nvSpPr>
        <p:spPr bwMode="auto">
          <a:xfrm>
            <a:off x="5178425" y="0"/>
            <a:ext cx="720725" cy="1060450"/>
          </a:xfrm>
          <a:custGeom>
            <a:avLst/>
            <a:gdLst>
              <a:gd name="T0" fmla="*/ 46 w 51"/>
              <a:gd name="T1" fmla="*/ 70 h 75"/>
              <a:gd name="T2" fmla="*/ 46 w 51"/>
              <a:gd name="T3" fmla="*/ 70 h 75"/>
              <a:gd name="T4" fmla="*/ 45 w 51"/>
              <a:gd name="T5" fmla="*/ 69 h 75"/>
              <a:gd name="T6" fmla="*/ 46 w 51"/>
              <a:gd name="T7" fmla="*/ 69 h 75"/>
              <a:gd name="T8" fmla="*/ 47 w 51"/>
              <a:gd name="T9" fmla="*/ 69 h 75"/>
              <a:gd name="T10" fmla="*/ 48 w 51"/>
              <a:gd name="T11" fmla="*/ 70 h 75"/>
              <a:gd name="T12" fmla="*/ 46 w 51"/>
              <a:gd name="T13" fmla="*/ 70 h 75"/>
              <a:gd name="T14" fmla="*/ 42 w 51"/>
              <a:gd name="T15" fmla="*/ 36 h 75"/>
              <a:gd name="T16" fmla="*/ 37 w 51"/>
              <a:gd name="T17" fmla="*/ 44 h 75"/>
              <a:gd name="T18" fmla="*/ 21 w 51"/>
              <a:gd name="T19" fmla="*/ 59 h 75"/>
              <a:gd name="T20" fmla="*/ 19 w 51"/>
              <a:gd name="T21" fmla="*/ 63 h 75"/>
              <a:gd name="T22" fmla="*/ 21 w 51"/>
              <a:gd name="T23" fmla="*/ 59 h 75"/>
              <a:gd name="T24" fmla="*/ 27 w 51"/>
              <a:gd name="T25" fmla="*/ 57 h 75"/>
              <a:gd name="T26" fmla="*/ 28 w 51"/>
              <a:gd name="T27" fmla="*/ 57 h 75"/>
              <a:gd name="T28" fmla="*/ 37 w 51"/>
              <a:gd name="T29" fmla="*/ 64 h 75"/>
              <a:gd name="T30" fmla="*/ 38 w 51"/>
              <a:gd name="T31" fmla="*/ 69 h 75"/>
              <a:gd name="T32" fmla="*/ 42 w 51"/>
              <a:gd name="T33" fmla="*/ 75 h 75"/>
              <a:gd name="T34" fmla="*/ 43 w 51"/>
              <a:gd name="T35" fmla="*/ 75 h 75"/>
              <a:gd name="T36" fmla="*/ 51 w 51"/>
              <a:gd name="T37" fmla="*/ 74 h 75"/>
              <a:gd name="T38" fmla="*/ 50 w 51"/>
              <a:gd name="T39" fmla="*/ 62 h 75"/>
              <a:gd name="T40" fmla="*/ 43 w 51"/>
              <a:gd name="T41" fmla="*/ 52 h 75"/>
              <a:gd name="T42" fmla="*/ 42 w 51"/>
              <a:gd name="T43" fmla="*/ 36 h 75"/>
              <a:gd name="T44" fmla="*/ 38 w 51"/>
              <a:gd name="T45" fmla="*/ 20 h 75"/>
              <a:gd name="T46" fmla="*/ 37 w 51"/>
              <a:gd name="T47" fmla="*/ 20 h 75"/>
              <a:gd name="T48" fmla="*/ 35 w 51"/>
              <a:gd name="T49" fmla="*/ 19 h 75"/>
              <a:gd name="T50" fmla="*/ 37 w 51"/>
              <a:gd name="T51" fmla="*/ 17 h 75"/>
              <a:gd name="T52" fmla="*/ 37 w 51"/>
              <a:gd name="T53" fmla="*/ 17 h 75"/>
              <a:gd name="T54" fmla="*/ 40 w 51"/>
              <a:gd name="T55" fmla="*/ 19 h 75"/>
              <a:gd name="T56" fmla="*/ 38 w 51"/>
              <a:gd name="T57" fmla="*/ 20 h 75"/>
              <a:gd name="T58" fmla="*/ 46 w 51"/>
              <a:gd name="T59" fmla="*/ 0 h 75"/>
              <a:gd name="T60" fmla="*/ 0 w 51"/>
              <a:gd name="T61" fmla="*/ 0 h 75"/>
              <a:gd name="T62" fmla="*/ 0 w 51"/>
              <a:gd name="T63" fmla="*/ 1 h 75"/>
              <a:gd name="T64" fmla="*/ 2 w 51"/>
              <a:gd name="T65" fmla="*/ 1 h 75"/>
              <a:gd name="T66" fmla="*/ 5 w 51"/>
              <a:gd name="T67" fmla="*/ 0 h 75"/>
              <a:gd name="T68" fmla="*/ 13 w 51"/>
              <a:gd name="T69" fmla="*/ 6 h 75"/>
              <a:gd name="T70" fmla="*/ 6 w 51"/>
              <a:gd name="T71" fmla="*/ 29 h 75"/>
              <a:gd name="T72" fmla="*/ 8 w 51"/>
              <a:gd name="T73" fmla="*/ 35 h 75"/>
              <a:gd name="T74" fmla="*/ 14 w 51"/>
              <a:gd name="T75" fmla="*/ 33 h 75"/>
              <a:gd name="T76" fmla="*/ 16 w 51"/>
              <a:gd name="T77" fmla="*/ 33 h 75"/>
              <a:gd name="T78" fmla="*/ 24 w 51"/>
              <a:gd name="T79" fmla="*/ 34 h 75"/>
              <a:gd name="T80" fmla="*/ 33 w 51"/>
              <a:gd name="T81" fmla="*/ 32 h 75"/>
              <a:gd name="T82" fmla="*/ 36 w 51"/>
              <a:gd name="T83" fmla="*/ 32 h 75"/>
              <a:gd name="T84" fmla="*/ 41 w 51"/>
              <a:gd name="T85" fmla="*/ 34 h 75"/>
              <a:gd name="T86" fmla="*/ 41 w 51"/>
              <a:gd name="T87" fmla="*/ 35 h 75"/>
              <a:gd name="T88" fmla="*/ 41 w 51"/>
              <a:gd name="T89" fmla="*/ 34 h 75"/>
              <a:gd name="T90" fmla="*/ 44 w 51"/>
              <a:gd name="T91" fmla="*/ 25 h 75"/>
              <a:gd name="T92" fmla="*/ 48 w 51"/>
              <a:gd name="T93" fmla="*/ 21 h 75"/>
              <a:gd name="T94" fmla="*/ 46 w 51"/>
              <a:gd name="T9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75">
                <a:moveTo>
                  <a:pt x="46" y="70"/>
                </a:moveTo>
                <a:cubicBezTo>
                  <a:pt x="46" y="70"/>
                  <a:pt x="46" y="70"/>
                  <a:pt x="46" y="70"/>
                </a:cubicBezTo>
                <a:cubicBezTo>
                  <a:pt x="45" y="70"/>
                  <a:pt x="45" y="70"/>
                  <a:pt x="45" y="69"/>
                </a:cubicBezTo>
                <a:cubicBezTo>
                  <a:pt x="45" y="69"/>
                  <a:pt x="46" y="69"/>
                  <a:pt x="46" y="69"/>
                </a:cubicBezTo>
                <a:cubicBezTo>
                  <a:pt x="47" y="69"/>
                  <a:pt x="47" y="69"/>
                  <a:pt x="47" y="69"/>
                </a:cubicBezTo>
                <a:cubicBezTo>
                  <a:pt x="47" y="69"/>
                  <a:pt x="47" y="69"/>
                  <a:pt x="48" y="70"/>
                </a:cubicBezTo>
                <a:cubicBezTo>
                  <a:pt x="47" y="70"/>
                  <a:pt x="46" y="70"/>
                  <a:pt x="46" y="70"/>
                </a:cubicBezTo>
                <a:moveTo>
                  <a:pt x="42" y="36"/>
                </a:moveTo>
                <a:cubicBezTo>
                  <a:pt x="44" y="39"/>
                  <a:pt x="43" y="42"/>
                  <a:pt x="37" y="44"/>
                </a:cubicBezTo>
                <a:cubicBezTo>
                  <a:pt x="28" y="48"/>
                  <a:pt x="24" y="54"/>
                  <a:pt x="21" y="59"/>
                </a:cubicBezTo>
                <a:cubicBezTo>
                  <a:pt x="19" y="60"/>
                  <a:pt x="19" y="62"/>
                  <a:pt x="19" y="63"/>
                </a:cubicBezTo>
                <a:cubicBezTo>
                  <a:pt x="20" y="62"/>
                  <a:pt x="20" y="60"/>
                  <a:pt x="21" y="59"/>
                </a:cubicBezTo>
                <a:cubicBezTo>
                  <a:pt x="22" y="58"/>
                  <a:pt x="24" y="58"/>
                  <a:pt x="27" y="57"/>
                </a:cubicBezTo>
                <a:cubicBezTo>
                  <a:pt x="27" y="57"/>
                  <a:pt x="28" y="57"/>
                  <a:pt x="28" y="57"/>
                </a:cubicBezTo>
                <a:cubicBezTo>
                  <a:pt x="35" y="57"/>
                  <a:pt x="36" y="61"/>
                  <a:pt x="37" y="64"/>
                </a:cubicBezTo>
                <a:cubicBezTo>
                  <a:pt x="38" y="66"/>
                  <a:pt x="38" y="67"/>
                  <a:pt x="38" y="69"/>
                </a:cubicBezTo>
                <a:cubicBezTo>
                  <a:pt x="39" y="71"/>
                  <a:pt x="38" y="75"/>
                  <a:pt x="42" y="75"/>
                </a:cubicBezTo>
                <a:cubicBezTo>
                  <a:pt x="42" y="75"/>
                  <a:pt x="43" y="75"/>
                  <a:pt x="43" y="75"/>
                </a:cubicBezTo>
                <a:cubicBezTo>
                  <a:pt x="45" y="75"/>
                  <a:pt x="48" y="75"/>
                  <a:pt x="51" y="74"/>
                </a:cubicBezTo>
                <a:cubicBezTo>
                  <a:pt x="50" y="62"/>
                  <a:pt x="50" y="62"/>
                  <a:pt x="50" y="62"/>
                </a:cubicBezTo>
                <a:cubicBezTo>
                  <a:pt x="43" y="60"/>
                  <a:pt x="42" y="56"/>
                  <a:pt x="43" y="52"/>
                </a:cubicBezTo>
                <a:cubicBezTo>
                  <a:pt x="46" y="46"/>
                  <a:pt x="45" y="41"/>
                  <a:pt x="42" y="36"/>
                </a:cubicBezTo>
                <a:moveTo>
                  <a:pt x="38" y="20"/>
                </a:moveTo>
                <a:cubicBezTo>
                  <a:pt x="38" y="20"/>
                  <a:pt x="38" y="20"/>
                  <a:pt x="37" y="20"/>
                </a:cubicBezTo>
                <a:cubicBezTo>
                  <a:pt x="36" y="20"/>
                  <a:pt x="35" y="19"/>
                  <a:pt x="35" y="19"/>
                </a:cubicBezTo>
                <a:cubicBezTo>
                  <a:pt x="35" y="18"/>
                  <a:pt x="36" y="17"/>
                  <a:pt x="37" y="17"/>
                </a:cubicBezTo>
                <a:cubicBezTo>
                  <a:pt x="37" y="17"/>
                  <a:pt x="37" y="17"/>
                  <a:pt x="37" y="17"/>
                </a:cubicBezTo>
                <a:cubicBezTo>
                  <a:pt x="39" y="18"/>
                  <a:pt x="39" y="18"/>
                  <a:pt x="40" y="19"/>
                </a:cubicBezTo>
                <a:cubicBezTo>
                  <a:pt x="39" y="19"/>
                  <a:pt x="39" y="20"/>
                  <a:pt x="38" y="20"/>
                </a:cubicBezTo>
                <a:moveTo>
                  <a:pt x="46" y="0"/>
                </a:moveTo>
                <a:cubicBezTo>
                  <a:pt x="0" y="0"/>
                  <a:pt x="0" y="0"/>
                  <a:pt x="0" y="0"/>
                </a:cubicBezTo>
                <a:cubicBezTo>
                  <a:pt x="0" y="1"/>
                  <a:pt x="0" y="1"/>
                  <a:pt x="0" y="1"/>
                </a:cubicBezTo>
                <a:cubicBezTo>
                  <a:pt x="1" y="1"/>
                  <a:pt x="2" y="1"/>
                  <a:pt x="2" y="1"/>
                </a:cubicBezTo>
                <a:cubicBezTo>
                  <a:pt x="3" y="1"/>
                  <a:pt x="4" y="0"/>
                  <a:pt x="5" y="0"/>
                </a:cubicBezTo>
                <a:cubicBezTo>
                  <a:pt x="10" y="0"/>
                  <a:pt x="15" y="3"/>
                  <a:pt x="13" y="6"/>
                </a:cubicBezTo>
                <a:cubicBezTo>
                  <a:pt x="10" y="13"/>
                  <a:pt x="11" y="22"/>
                  <a:pt x="6" y="29"/>
                </a:cubicBezTo>
                <a:cubicBezTo>
                  <a:pt x="8" y="35"/>
                  <a:pt x="8" y="35"/>
                  <a:pt x="8" y="35"/>
                </a:cubicBezTo>
                <a:cubicBezTo>
                  <a:pt x="9" y="34"/>
                  <a:pt x="12" y="33"/>
                  <a:pt x="14" y="33"/>
                </a:cubicBezTo>
                <a:cubicBezTo>
                  <a:pt x="15" y="33"/>
                  <a:pt x="16" y="33"/>
                  <a:pt x="16" y="33"/>
                </a:cubicBezTo>
                <a:cubicBezTo>
                  <a:pt x="19" y="34"/>
                  <a:pt x="22" y="34"/>
                  <a:pt x="24" y="34"/>
                </a:cubicBezTo>
                <a:cubicBezTo>
                  <a:pt x="27" y="34"/>
                  <a:pt x="30" y="34"/>
                  <a:pt x="33" y="32"/>
                </a:cubicBezTo>
                <a:cubicBezTo>
                  <a:pt x="34" y="32"/>
                  <a:pt x="35" y="32"/>
                  <a:pt x="36" y="32"/>
                </a:cubicBezTo>
                <a:cubicBezTo>
                  <a:pt x="38" y="32"/>
                  <a:pt x="40" y="33"/>
                  <a:pt x="41" y="34"/>
                </a:cubicBezTo>
                <a:cubicBezTo>
                  <a:pt x="41" y="34"/>
                  <a:pt x="41" y="35"/>
                  <a:pt x="41" y="35"/>
                </a:cubicBezTo>
                <a:cubicBezTo>
                  <a:pt x="41" y="34"/>
                  <a:pt x="41" y="34"/>
                  <a:pt x="41" y="34"/>
                </a:cubicBezTo>
                <a:cubicBezTo>
                  <a:pt x="39" y="31"/>
                  <a:pt x="39" y="28"/>
                  <a:pt x="44" y="25"/>
                </a:cubicBezTo>
                <a:cubicBezTo>
                  <a:pt x="45" y="23"/>
                  <a:pt x="47" y="22"/>
                  <a:pt x="48" y="21"/>
                </a:cubicBezTo>
                <a:cubicBezTo>
                  <a:pt x="46" y="0"/>
                  <a:pt x="46" y="0"/>
                  <a:pt x="46" y="0"/>
                </a:cubicBezTo>
              </a:path>
            </a:pathLst>
          </a:custGeom>
          <a:solidFill>
            <a:srgbClr val="6C90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7" name="Freeform 123"/>
          <p:cNvSpPr>
            <a:spLocks noEditPoints="1"/>
          </p:cNvSpPr>
          <p:nvPr/>
        </p:nvSpPr>
        <p:spPr bwMode="auto">
          <a:xfrm>
            <a:off x="4868863" y="0"/>
            <a:ext cx="1495425" cy="1087438"/>
          </a:xfrm>
          <a:custGeom>
            <a:avLst/>
            <a:gdLst>
              <a:gd name="T0" fmla="*/ 32 w 106"/>
              <a:gd name="T1" fmla="*/ 67 h 77"/>
              <a:gd name="T2" fmla="*/ 37 w 106"/>
              <a:gd name="T3" fmla="*/ 73 h 77"/>
              <a:gd name="T4" fmla="*/ 36 w 106"/>
              <a:gd name="T5" fmla="*/ 64 h 77"/>
              <a:gd name="T6" fmla="*/ 83 w 106"/>
              <a:gd name="T7" fmla="*/ 59 h 77"/>
              <a:gd name="T8" fmla="*/ 72 w 106"/>
              <a:gd name="T9" fmla="*/ 58 h 77"/>
              <a:gd name="T10" fmla="*/ 73 w 106"/>
              <a:gd name="T11" fmla="*/ 62 h 77"/>
              <a:gd name="T12" fmla="*/ 73 w 106"/>
              <a:gd name="T13" fmla="*/ 74 h 77"/>
              <a:gd name="T14" fmla="*/ 82 w 106"/>
              <a:gd name="T15" fmla="*/ 76 h 77"/>
              <a:gd name="T16" fmla="*/ 82 w 106"/>
              <a:gd name="T17" fmla="*/ 76 h 77"/>
              <a:gd name="T18" fmla="*/ 87 w 106"/>
              <a:gd name="T19" fmla="*/ 66 h 77"/>
              <a:gd name="T20" fmla="*/ 89 w 106"/>
              <a:gd name="T21" fmla="*/ 59 h 77"/>
              <a:gd name="T22" fmla="*/ 71 w 106"/>
              <a:gd name="T23" fmla="*/ 38 h 77"/>
              <a:gd name="T24" fmla="*/ 71 w 106"/>
              <a:gd name="T25" fmla="*/ 38 h 77"/>
              <a:gd name="T26" fmla="*/ 25 w 106"/>
              <a:gd name="T27" fmla="*/ 16 h 77"/>
              <a:gd name="T28" fmla="*/ 22 w 106"/>
              <a:gd name="T29" fmla="*/ 29 h 77"/>
              <a:gd name="T30" fmla="*/ 5 w 106"/>
              <a:gd name="T31" fmla="*/ 43 h 77"/>
              <a:gd name="T32" fmla="*/ 2 w 106"/>
              <a:gd name="T33" fmla="*/ 57 h 77"/>
              <a:gd name="T34" fmla="*/ 5 w 106"/>
              <a:gd name="T35" fmla="*/ 66 h 77"/>
              <a:gd name="T36" fmla="*/ 11 w 106"/>
              <a:gd name="T37" fmla="*/ 73 h 77"/>
              <a:gd name="T38" fmla="*/ 27 w 106"/>
              <a:gd name="T39" fmla="*/ 65 h 77"/>
              <a:gd name="T40" fmla="*/ 20 w 106"/>
              <a:gd name="T41" fmla="*/ 50 h 77"/>
              <a:gd name="T42" fmla="*/ 31 w 106"/>
              <a:gd name="T43" fmla="*/ 40 h 77"/>
              <a:gd name="T44" fmla="*/ 29 w 106"/>
              <a:gd name="T45" fmla="*/ 35 h 77"/>
              <a:gd name="T46" fmla="*/ 17 w 106"/>
              <a:gd name="T47" fmla="*/ 53 h 77"/>
              <a:gd name="T48" fmla="*/ 9 w 106"/>
              <a:gd name="T49" fmla="*/ 57 h 77"/>
              <a:gd name="T50" fmla="*/ 25 w 106"/>
              <a:gd name="T51" fmla="*/ 33 h 77"/>
              <a:gd name="T52" fmla="*/ 26 w 106"/>
              <a:gd name="T53" fmla="*/ 16 h 77"/>
              <a:gd name="T54" fmla="*/ 97 w 106"/>
              <a:gd name="T55" fmla="*/ 2 h 77"/>
              <a:gd name="T56" fmla="*/ 70 w 106"/>
              <a:gd name="T57" fmla="*/ 21 h 77"/>
              <a:gd name="T58" fmla="*/ 81 w 106"/>
              <a:gd name="T59" fmla="*/ 22 h 77"/>
              <a:gd name="T60" fmla="*/ 80 w 106"/>
              <a:gd name="T61" fmla="*/ 13 h 77"/>
              <a:gd name="T62" fmla="*/ 94 w 106"/>
              <a:gd name="T63" fmla="*/ 5 h 77"/>
              <a:gd name="T64" fmla="*/ 105 w 106"/>
              <a:gd name="T65" fmla="*/ 9 h 77"/>
              <a:gd name="T66" fmla="*/ 11 w 106"/>
              <a:gd name="T67" fmla="*/ 0 h 77"/>
              <a:gd name="T68" fmla="*/ 5 w 106"/>
              <a:gd name="T69" fmla="*/ 0 h 77"/>
              <a:gd name="T70" fmla="*/ 16 w 106"/>
              <a:gd name="T71" fmla="*/ 5 h 77"/>
              <a:gd name="T72" fmla="*/ 22 w 106"/>
              <a:gd name="T73" fmla="*/ 1 h 77"/>
              <a:gd name="T74" fmla="*/ 11 w 106"/>
              <a:gd name="T7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77">
                <a:moveTo>
                  <a:pt x="36" y="64"/>
                </a:moveTo>
                <a:cubicBezTo>
                  <a:pt x="35" y="65"/>
                  <a:pt x="34" y="66"/>
                  <a:pt x="32" y="67"/>
                </a:cubicBezTo>
                <a:cubicBezTo>
                  <a:pt x="29" y="69"/>
                  <a:pt x="29" y="70"/>
                  <a:pt x="32" y="72"/>
                </a:cubicBezTo>
                <a:cubicBezTo>
                  <a:pt x="34" y="72"/>
                  <a:pt x="35" y="73"/>
                  <a:pt x="37" y="73"/>
                </a:cubicBezTo>
                <a:cubicBezTo>
                  <a:pt x="37" y="73"/>
                  <a:pt x="37" y="73"/>
                  <a:pt x="38" y="72"/>
                </a:cubicBezTo>
                <a:cubicBezTo>
                  <a:pt x="36" y="64"/>
                  <a:pt x="36" y="64"/>
                  <a:pt x="36" y="64"/>
                </a:cubicBezTo>
                <a:moveTo>
                  <a:pt x="88" y="58"/>
                </a:moveTo>
                <a:cubicBezTo>
                  <a:pt x="86" y="58"/>
                  <a:pt x="85" y="59"/>
                  <a:pt x="83" y="59"/>
                </a:cubicBezTo>
                <a:cubicBezTo>
                  <a:pt x="81" y="60"/>
                  <a:pt x="79" y="60"/>
                  <a:pt x="77" y="60"/>
                </a:cubicBezTo>
                <a:cubicBezTo>
                  <a:pt x="75" y="60"/>
                  <a:pt x="73" y="59"/>
                  <a:pt x="72" y="58"/>
                </a:cubicBezTo>
                <a:cubicBezTo>
                  <a:pt x="72" y="62"/>
                  <a:pt x="72" y="62"/>
                  <a:pt x="72" y="62"/>
                </a:cubicBezTo>
                <a:cubicBezTo>
                  <a:pt x="73" y="62"/>
                  <a:pt x="73" y="62"/>
                  <a:pt x="73" y="62"/>
                </a:cubicBezTo>
                <a:cubicBezTo>
                  <a:pt x="83" y="63"/>
                  <a:pt x="79" y="67"/>
                  <a:pt x="78" y="70"/>
                </a:cubicBezTo>
                <a:cubicBezTo>
                  <a:pt x="78" y="72"/>
                  <a:pt x="76" y="73"/>
                  <a:pt x="73" y="74"/>
                </a:cubicBezTo>
                <a:cubicBezTo>
                  <a:pt x="73" y="77"/>
                  <a:pt x="73" y="77"/>
                  <a:pt x="73" y="77"/>
                </a:cubicBezTo>
                <a:cubicBezTo>
                  <a:pt x="75" y="76"/>
                  <a:pt x="78" y="76"/>
                  <a:pt x="82" y="76"/>
                </a:cubicBezTo>
                <a:cubicBezTo>
                  <a:pt x="82" y="76"/>
                  <a:pt x="82" y="76"/>
                  <a:pt x="82" y="76"/>
                </a:cubicBezTo>
                <a:cubicBezTo>
                  <a:pt x="82" y="76"/>
                  <a:pt x="82" y="76"/>
                  <a:pt x="82" y="76"/>
                </a:cubicBezTo>
                <a:cubicBezTo>
                  <a:pt x="86" y="76"/>
                  <a:pt x="87" y="74"/>
                  <a:pt x="85" y="72"/>
                </a:cubicBezTo>
                <a:cubicBezTo>
                  <a:pt x="83" y="69"/>
                  <a:pt x="84" y="68"/>
                  <a:pt x="87" y="66"/>
                </a:cubicBezTo>
                <a:cubicBezTo>
                  <a:pt x="88" y="65"/>
                  <a:pt x="89" y="64"/>
                  <a:pt x="89" y="63"/>
                </a:cubicBezTo>
                <a:cubicBezTo>
                  <a:pt x="90" y="61"/>
                  <a:pt x="92" y="60"/>
                  <a:pt x="89" y="59"/>
                </a:cubicBezTo>
                <a:cubicBezTo>
                  <a:pt x="89" y="58"/>
                  <a:pt x="88" y="58"/>
                  <a:pt x="88" y="58"/>
                </a:cubicBezTo>
                <a:moveTo>
                  <a:pt x="71" y="38"/>
                </a:moveTo>
                <a:cubicBezTo>
                  <a:pt x="71" y="50"/>
                  <a:pt x="71" y="50"/>
                  <a:pt x="71" y="50"/>
                </a:cubicBezTo>
                <a:cubicBezTo>
                  <a:pt x="73" y="46"/>
                  <a:pt x="73" y="42"/>
                  <a:pt x="71" y="38"/>
                </a:cubicBezTo>
                <a:moveTo>
                  <a:pt x="26" y="16"/>
                </a:moveTo>
                <a:cubicBezTo>
                  <a:pt x="25" y="16"/>
                  <a:pt x="25" y="16"/>
                  <a:pt x="25" y="16"/>
                </a:cubicBezTo>
                <a:cubicBezTo>
                  <a:pt x="23" y="17"/>
                  <a:pt x="23" y="18"/>
                  <a:pt x="24" y="19"/>
                </a:cubicBezTo>
                <a:cubicBezTo>
                  <a:pt x="28" y="23"/>
                  <a:pt x="25" y="26"/>
                  <a:pt x="22" y="29"/>
                </a:cubicBezTo>
                <a:cubicBezTo>
                  <a:pt x="20" y="32"/>
                  <a:pt x="18" y="36"/>
                  <a:pt x="12" y="37"/>
                </a:cubicBezTo>
                <a:cubicBezTo>
                  <a:pt x="7" y="38"/>
                  <a:pt x="6" y="40"/>
                  <a:pt x="5" y="43"/>
                </a:cubicBezTo>
                <a:cubicBezTo>
                  <a:pt x="5" y="46"/>
                  <a:pt x="3" y="49"/>
                  <a:pt x="0" y="51"/>
                </a:cubicBezTo>
                <a:cubicBezTo>
                  <a:pt x="2" y="57"/>
                  <a:pt x="2" y="57"/>
                  <a:pt x="2" y="57"/>
                </a:cubicBezTo>
                <a:cubicBezTo>
                  <a:pt x="7" y="58"/>
                  <a:pt x="6" y="60"/>
                  <a:pt x="5" y="66"/>
                </a:cubicBezTo>
                <a:cubicBezTo>
                  <a:pt x="5" y="66"/>
                  <a:pt x="5" y="66"/>
                  <a:pt x="5" y="66"/>
                </a:cubicBezTo>
                <a:cubicBezTo>
                  <a:pt x="7" y="72"/>
                  <a:pt x="7" y="72"/>
                  <a:pt x="7" y="72"/>
                </a:cubicBezTo>
                <a:cubicBezTo>
                  <a:pt x="8" y="72"/>
                  <a:pt x="9" y="73"/>
                  <a:pt x="11" y="73"/>
                </a:cubicBezTo>
                <a:cubicBezTo>
                  <a:pt x="12" y="73"/>
                  <a:pt x="13" y="72"/>
                  <a:pt x="14" y="71"/>
                </a:cubicBezTo>
                <a:cubicBezTo>
                  <a:pt x="16" y="68"/>
                  <a:pt x="21" y="66"/>
                  <a:pt x="27" y="65"/>
                </a:cubicBezTo>
                <a:cubicBezTo>
                  <a:pt x="29" y="64"/>
                  <a:pt x="31" y="62"/>
                  <a:pt x="30" y="61"/>
                </a:cubicBezTo>
                <a:cubicBezTo>
                  <a:pt x="25" y="58"/>
                  <a:pt x="25" y="53"/>
                  <a:pt x="20" y="50"/>
                </a:cubicBezTo>
                <a:cubicBezTo>
                  <a:pt x="15" y="47"/>
                  <a:pt x="15" y="44"/>
                  <a:pt x="22" y="43"/>
                </a:cubicBezTo>
                <a:cubicBezTo>
                  <a:pt x="25" y="42"/>
                  <a:pt x="28" y="41"/>
                  <a:pt x="31" y="40"/>
                </a:cubicBezTo>
                <a:cubicBezTo>
                  <a:pt x="30" y="35"/>
                  <a:pt x="30" y="35"/>
                  <a:pt x="30" y="35"/>
                </a:cubicBezTo>
                <a:cubicBezTo>
                  <a:pt x="30" y="35"/>
                  <a:pt x="30" y="35"/>
                  <a:pt x="29" y="35"/>
                </a:cubicBezTo>
                <a:cubicBezTo>
                  <a:pt x="28" y="36"/>
                  <a:pt x="26" y="38"/>
                  <a:pt x="24" y="39"/>
                </a:cubicBezTo>
                <a:cubicBezTo>
                  <a:pt x="10" y="44"/>
                  <a:pt x="10" y="45"/>
                  <a:pt x="17" y="53"/>
                </a:cubicBezTo>
                <a:cubicBezTo>
                  <a:pt x="23" y="61"/>
                  <a:pt x="24" y="64"/>
                  <a:pt x="12" y="65"/>
                </a:cubicBezTo>
                <a:cubicBezTo>
                  <a:pt x="10" y="63"/>
                  <a:pt x="11" y="60"/>
                  <a:pt x="9" y="57"/>
                </a:cubicBezTo>
                <a:cubicBezTo>
                  <a:pt x="5" y="52"/>
                  <a:pt x="9" y="43"/>
                  <a:pt x="16" y="40"/>
                </a:cubicBezTo>
                <a:cubicBezTo>
                  <a:pt x="20" y="38"/>
                  <a:pt x="23" y="35"/>
                  <a:pt x="25" y="33"/>
                </a:cubicBezTo>
                <a:cubicBezTo>
                  <a:pt x="27" y="32"/>
                  <a:pt x="28" y="30"/>
                  <a:pt x="28" y="29"/>
                </a:cubicBezTo>
                <a:cubicBezTo>
                  <a:pt x="26" y="16"/>
                  <a:pt x="26" y="16"/>
                  <a:pt x="26" y="16"/>
                </a:cubicBezTo>
                <a:moveTo>
                  <a:pt x="106" y="1"/>
                </a:moveTo>
                <a:cubicBezTo>
                  <a:pt x="103" y="2"/>
                  <a:pt x="100" y="2"/>
                  <a:pt x="97" y="2"/>
                </a:cubicBezTo>
                <a:cubicBezTo>
                  <a:pt x="88" y="3"/>
                  <a:pt x="72" y="11"/>
                  <a:pt x="72" y="16"/>
                </a:cubicBezTo>
                <a:cubicBezTo>
                  <a:pt x="71" y="18"/>
                  <a:pt x="71" y="20"/>
                  <a:pt x="70" y="21"/>
                </a:cubicBezTo>
                <a:cubicBezTo>
                  <a:pt x="70" y="26"/>
                  <a:pt x="70" y="26"/>
                  <a:pt x="70" y="26"/>
                </a:cubicBezTo>
                <a:cubicBezTo>
                  <a:pt x="73" y="24"/>
                  <a:pt x="76" y="23"/>
                  <a:pt x="81" y="22"/>
                </a:cubicBezTo>
                <a:cubicBezTo>
                  <a:pt x="84" y="21"/>
                  <a:pt x="85" y="20"/>
                  <a:pt x="81" y="18"/>
                </a:cubicBezTo>
                <a:cubicBezTo>
                  <a:pt x="75" y="16"/>
                  <a:pt x="75" y="15"/>
                  <a:pt x="80" y="13"/>
                </a:cubicBezTo>
                <a:cubicBezTo>
                  <a:pt x="84" y="11"/>
                  <a:pt x="88" y="11"/>
                  <a:pt x="90" y="8"/>
                </a:cubicBezTo>
                <a:cubicBezTo>
                  <a:pt x="92" y="6"/>
                  <a:pt x="93" y="5"/>
                  <a:pt x="94" y="5"/>
                </a:cubicBezTo>
                <a:cubicBezTo>
                  <a:pt x="95" y="5"/>
                  <a:pt x="97" y="6"/>
                  <a:pt x="100" y="7"/>
                </a:cubicBezTo>
                <a:cubicBezTo>
                  <a:pt x="101" y="8"/>
                  <a:pt x="103" y="9"/>
                  <a:pt x="105" y="9"/>
                </a:cubicBezTo>
                <a:cubicBezTo>
                  <a:pt x="106" y="1"/>
                  <a:pt x="106" y="1"/>
                  <a:pt x="106" y="1"/>
                </a:cubicBezTo>
                <a:moveTo>
                  <a:pt x="11" y="0"/>
                </a:moveTo>
                <a:cubicBezTo>
                  <a:pt x="5" y="0"/>
                  <a:pt x="5" y="0"/>
                  <a:pt x="5" y="0"/>
                </a:cubicBezTo>
                <a:cubicBezTo>
                  <a:pt x="5" y="0"/>
                  <a:pt x="5" y="0"/>
                  <a:pt x="5" y="0"/>
                </a:cubicBezTo>
                <a:cubicBezTo>
                  <a:pt x="7" y="4"/>
                  <a:pt x="8" y="5"/>
                  <a:pt x="15" y="5"/>
                </a:cubicBezTo>
                <a:cubicBezTo>
                  <a:pt x="15" y="5"/>
                  <a:pt x="16" y="5"/>
                  <a:pt x="16" y="5"/>
                </a:cubicBezTo>
                <a:cubicBezTo>
                  <a:pt x="19" y="5"/>
                  <a:pt x="21" y="4"/>
                  <a:pt x="23" y="4"/>
                </a:cubicBezTo>
                <a:cubicBezTo>
                  <a:pt x="22" y="1"/>
                  <a:pt x="22" y="1"/>
                  <a:pt x="22" y="1"/>
                </a:cubicBezTo>
                <a:cubicBezTo>
                  <a:pt x="21" y="1"/>
                  <a:pt x="19" y="1"/>
                  <a:pt x="18" y="1"/>
                </a:cubicBezTo>
                <a:cubicBezTo>
                  <a:pt x="16" y="1"/>
                  <a:pt x="13" y="1"/>
                  <a:pt x="11"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8" name="Freeform 124"/>
          <p:cNvSpPr/>
          <p:nvPr/>
        </p:nvSpPr>
        <p:spPr bwMode="auto">
          <a:xfrm>
            <a:off x="6350000" y="0"/>
            <a:ext cx="127000" cy="127000"/>
          </a:xfrm>
          <a:custGeom>
            <a:avLst/>
            <a:gdLst>
              <a:gd name="T0" fmla="*/ 9 w 9"/>
              <a:gd name="T1" fmla="*/ 0 h 9"/>
              <a:gd name="T2" fmla="*/ 1 w 9"/>
              <a:gd name="T3" fmla="*/ 0 h 9"/>
              <a:gd name="T4" fmla="*/ 1 w 9"/>
              <a:gd name="T5" fmla="*/ 1 h 9"/>
              <a:gd name="T6" fmla="*/ 0 w 9"/>
              <a:gd name="T7" fmla="*/ 9 h 9"/>
              <a:gd name="T8" fmla="*/ 0 w 9"/>
              <a:gd name="T9" fmla="*/ 9 h 9"/>
              <a:gd name="T10" fmla="*/ 3 w 9"/>
              <a:gd name="T11" fmla="*/ 8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1" y="0"/>
                  <a:pt x="1" y="0"/>
                  <a:pt x="1" y="0"/>
                </a:cubicBezTo>
                <a:cubicBezTo>
                  <a:pt x="1" y="0"/>
                  <a:pt x="1" y="0"/>
                  <a:pt x="1" y="1"/>
                </a:cubicBezTo>
                <a:cubicBezTo>
                  <a:pt x="0" y="9"/>
                  <a:pt x="0" y="9"/>
                  <a:pt x="0" y="9"/>
                </a:cubicBezTo>
                <a:cubicBezTo>
                  <a:pt x="0" y="9"/>
                  <a:pt x="0" y="9"/>
                  <a:pt x="0" y="9"/>
                </a:cubicBezTo>
                <a:cubicBezTo>
                  <a:pt x="2" y="9"/>
                  <a:pt x="3" y="8"/>
                  <a:pt x="3" y="8"/>
                </a:cubicBezTo>
                <a:cubicBezTo>
                  <a:pt x="2" y="4"/>
                  <a:pt x="6" y="2"/>
                  <a:pt x="9" y="0"/>
                </a:cubicBezTo>
              </a:path>
            </a:pathLst>
          </a:custGeom>
          <a:solidFill>
            <a:srgbClr val="65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9" name="Freeform 125"/>
          <p:cNvSpPr>
            <a:spLocks noEditPoints="1"/>
          </p:cNvSpPr>
          <p:nvPr/>
        </p:nvSpPr>
        <p:spPr bwMode="auto">
          <a:xfrm>
            <a:off x="5178425" y="0"/>
            <a:ext cx="720725" cy="1173163"/>
          </a:xfrm>
          <a:custGeom>
            <a:avLst/>
            <a:gdLst>
              <a:gd name="T0" fmla="*/ 44 w 51"/>
              <a:gd name="T1" fmla="*/ 25 h 83"/>
              <a:gd name="T2" fmla="*/ 41 w 51"/>
              <a:gd name="T3" fmla="*/ 35 h 83"/>
              <a:gd name="T4" fmla="*/ 36 w 51"/>
              <a:gd name="T5" fmla="*/ 32 h 83"/>
              <a:gd name="T6" fmla="*/ 24 w 51"/>
              <a:gd name="T7" fmla="*/ 34 h 83"/>
              <a:gd name="T8" fmla="*/ 14 w 51"/>
              <a:gd name="T9" fmla="*/ 33 h 83"/>
              <a:gd name="T10" fmla="*/ 9 w 51"/>
              <a:gd name="T11" fmla="*/ 40 h 83"/>
              <a:gd name="T12" fmla="*/ 16 w 51"/>
              <a:gd name="T13" fmla="*/ 36 h 83"/>
              <a:gd name="T14" fmla="*/ 34 w 51"/>
              <a:gd name="T15" fmla="*/ 36 h 83"/>
              <a:gd name="T16" fmla="*/ 37 w 51"/>
              <a:gd name="T17" fmla="*/ 34 h 83"/>
              <a:gd name="T18" fmla="*/ 17 w 51"/>
              <a:gd name="T19" fmla="*/ 57 h 83"/>
              <a:gd name="T20" fmla="*/ 16 w 51"/>
              <a:gd name="T21" fmla="*/ 72 h 83"/>
              <a:gd name="T22" fmla="*/ 22 w 51"/>
              <a:gd name="T23" fmla="*/ 66 h 83"/>
              <a:gd name="T24" fmla="*/ 27 w 51"/>
              <a:gd name="T25" fmla="*/ 60 h 83"/>
              <a:gd name="T26" fmla="*/ 31 w 51"/>
              <a:gd name="T27" fmla="*/ 62 h 83"/>
              <a:gd name="T28" fmla="*/ 43 w 51"/>
              <a:gd name="T29" fmla="*/ 82 h 83"/>
              <a:gd name="T30" fmla="*/ 51 w 51"/>
              <a:gd name="T31" fmla="*/ 74 h 83"/>
              <a:gd name="T32" fmla="*/ 42 w 51"/>
              <a:gd name="T33" fmla="*/ 75 h 83"/>
              <a:gd name="T34" fmla="*/ 37 w 51"/>
              <a:gd name="T35" fmla="*/ 64 h 83"/>
              <a:gd name="T36" fmla="*/ 27 w 51"/>
              <a:gd name="T37" fmla="*/ 57 h 83"/>
              <a:gd name="T38" fmla="*/ 19 w 51"/>
              <a:gd name="T39" fmla="*/ 63 h 83"/>
              <a:gd name="T40" fmla="*/ 37 w 51"/>
              <a:gd name="T41" fmla="*/ 44 h 83"/>
              <a:gd name="T42" fmla="*/ 43 w 51"/>
              <a:gd name="T43" fmla="*/ 52 h 83"/>
              <a:gd name="T44" fmla="*/ 50 w 51"/>
              <a:gd name="T45" fmla="*/ 58 h 83"/>
              <a:gd name="T46" fmla="*/ 49 w 51"/>
              <a:gd name="T47" fmla="*/ 50 h 83"/>
              <a:gd name="T48" fmla="*/ 49 w 51"/>
              <a:gd name="T49" fmla="*/ 38 h 83"/>
              <a:gd name="T50" fmla="*/ 46 w 51"/>
              <a:gd name="T51" fmla="*/ 28 h 83"/>
              <a:gd name="T52" fmla="*/ 48 w 51"/>
              <a:gd name="T53" fmla="*/ 21 h 83"/>
              <a:gd name="T54" fmla="*/ 2 w 51"/>
              <a:gd name="T55" fmla="*/ 1 h 83"/>
              <a:gd name="T56" fmla="*/ 1 w 51"/>
              <a:gd name="T57" fmla="*/ 4 h 83"/>
              <a:gd name="T58" fmla="*/ 6 w 51"/>
              <a:gd name="T59" fmla="*/ 3 h 83"/>
              <a:gd name="T60" fmla="*/ 4 w 51"/>
              <a:gd name="T61" fmla="*/ 16 h 83"/>
              <a:gd name="T62" fmla="*/ 13 w 51"/>
              <a:gd name="T63"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83">
                <a:moveTo>
                  <a:pt x="48" y="21"/>
                </a:moveTo>
                <a:cubicBezTo>
                  <a:pt x="47" y="22"/>
                  <a:pt x="45" y="23"/>
                  <a:pt x="44" y="25"/>
                </a:cubicBezTo>
                <a:cubicBezTo>
                  <a:pt x="39" y="28"/>
                  <a:pt x="39" y="31"/>
                  <a:pt x="41" y="34"/>
                </a:cubicBezTo>
                <a:cubicBezTo>
                  <a:pt x="41" y="35"/>
                  <a:pt x="41" y="35"/>
                  <a:pt x="41" y="35"/>
                </a:cubicBezTo>
                <a:cubicBezTo>
                  <a:pt x="41" y="35"/>
                  <a:pt x="41" y="34"/>
                  <a:pt x="41" y="34"/>
                </a:cubicBezTo>
                <a:cubicBezTo>
                  <a:pt x="40" y="33"/>
                  <a:pt x="38" y="32"/>
                  <a:pt x="36" y="32"/>
                </a:cubicBezTo>
                <a:cubicBezTo>
                  <a:pt x="35" y="32"/>
                  <a:pt x="34" y="32"/>
                  <a:pt x="33" y="32"/>
                </a:cubicBezTo>
                <a:cubicBezTo>
                  <a:pt x="30" y="34"/>
                  <a:pt x="27" y="34"/>
                  <a:pt x="24" y="34"/>
                </a:cubicBezTo>
                <a:cubicBezTo>
                  <a:pt x="22" y="34"/>
                  <a:pt x="19" y="34"/>
                  <a:pt x="16" y="33"/>
                </a:cubicBezTo>
                <a:cubicBezTo>
                  <a:pt x="16" y="33"/>
                  <a:pt x="15" y="33"/>
                  <a:pt x="14" y="33"/>
                </a:cubicBezTo>
                <a:cubicBezTo>
                  <a:pt x="12" y="33"/>
                  <a:pt x="9" y="34"/>
                  <a:pt x="8" y="35"/>
                </a:cubicBezTo>
                <a:cubicBezTo>
                  <a:pt x="9" y="40"/>
                  <a:pt x="9" y="40"/>
                  <a:pt x="9" y="40"/>
                </a:cubicBezTo>
                <a:cubicBezTo>
                  <a:pt x="11" y="38"/>
                  <a:pt x="12" y="37"/>
                  <a:pt x="13" y="35"/>
                </a:cubicBezTo>
                <a:cubicBezTo>
                  <a:pt x="15" y="35"/>
                  <a:pt x="16" y="35"/>
                  <a:pt x="16" y="36"/>
                </a:cubicBezTo>
                <a:cubicBezTo>
                  <a:pt x="20" y="38"/>
                  <a:pt x="22" y="40"/>
                  <a:pt x="25" y="40"/>
                </a:cubicBezTo>
                <a:cubicBezTo>
                  <a:pt x="27" y="40"/>
                  <a:pt x="30" y="39"/>
                  <a:pt x="34" y="36"/>
                </a:cubicBezTo>
                <a:cubicBezTo>
                  <a:pt x="35" y="35"/>
                  <a:pt x="34" y="34"/>
                  <a:pt x="37" y="34"/>
                </a:cubicBezTo>
                <a:cubicBezTo>
                  <a:pt x="37" y="34"/>
                  <a:pt x="37" y="34"/>
                  <a:pt x="37" y="34"/>
                </a:cubicBezTo>
                <a:cubicBezTo>
                  <a:pt x="38" y="37"/>
                  <a:pt x="40" y="40"/>
                  <a:pt x="34" y="42"/>
                </a:cubicBezTo>
                <a:cubicBezTo>
                  <a:pt x="25" y="45"/>
                  <a:pt x="20" y="51"/>
                  <a:pt x="17" y="57"/>
                </a:cubicBezTo>
                <a:cubicBezTo>
                  <a:pt x="17" y="60"/>
                  <a:pt x="16" y="62"/>
                  <a:pt x="14" y="64"/>
                </a:cubicBezTo>
                <a:cubicBezTo>
                  <a:pt x="16" y="72"/>
                  <a:pt x="16" y="72"/>
                  <a:pt x="16" y="72"/>
                </a:cubicBezTo>
                <a:cubicBezTo>
                  <a:pt x="17" y="72"/>
                  <a:pt x="18" y="72"/>
                  <a:pt x="19" y="71"/>
                </a:cubicBezTo>
                <a:cubicBezTo>
                  <a:pt x="21" y="70"/>
                  <a:pt x="22" y="68"/>
                  <a:pt x="22" y="66"/>
                </a:cubicBezTo>
                <a:cubicBezTo>
                  <a:pt x="22" y="65"/>
                  <a:pt x="23" y="64"/>
                  <a:pt x="23" y="62"/>
                </a:cubicBezTo>
                <a:cubicBezTo>
                  <a:pt x="24" y="61"/>
                  <a:pt x="25" y="60"/>
                  <a:pt x="27" y="60"/>
                </a:cubicBezTo>
                <a:cubicBezTo>
                  <a:pt x="27" y="60"/>
                  <a:pt x="27" y="60"/>
                  <a:pt x="27" y="60"/>
                </a:cubicBezTo>
                <a:cubicBezTo>
                  <a:pt x="30" y="60"/>
                  <a:pt x="31" y="61"/>
                  <a:pt x="31" y="62"/>
                </a:cubicBezTo>
                <a:cubicBezTo>
                  <a:pt x="33" y="69"/>
                  <a:pt x="36" y="76"/>
                  <a:pt x="36" y="83"/>
                </a:cubicBezTo>
                <a:cubicBezTo>
                  <a:pt x="39" y="83"/>
                  <a:pt x="42" y="83"/>
                  <a:pt x="43" y="82"/>
                </a:cubicBezTo>
                <a:cubicBezTo>
                  <a:pt x="46" y="79"/>
                  <a:pt x="48" y="78"/>
                  <a:pt x="51" y="77"/>
                </a:cubicBezTo>
                <a:cubicBezTo>
                  <a:pt x="51" y="74"/>
                  <a:pt x="51" y="74"/>
                  <a:pt x="51" y="74"/>
                </a:cubicBezTo>
                <a:cubicBezTo>
                  <a:pt x="48" y="75"/>
                  <a:pt x="45" y="75"/>
                  <a:pt x="43" y="75"/>
                </a:cubicBezTo>
                <a:cubicBezTo>
                  <a:pt x="43" y="75"/>
                  <a:pt x="42" y="75"/>
                  <a:pt x="42" y="75"/>
                </a:cubicBezTo>
                <a:cubicBezTo>
                  <a:pt x="38" y="75"/>
                  <a:pt x="39" y="71"/>
                  <a:pt x="38" y="69"/>
                </a:cubicBezTo>
                <a:cubicBezTo>
                  <a:pt x="38" y="67"/>
                  <a:pt x="38" y="66"/>
                  <a:pt x="37" y="64"/>
                </a:cubicBezTo>
                <a:cubicBezTo>
                  <a:pt x="36" y="61"/>
                  <a:pt x="35" y="57"/>
                  <a:pt x="28" y="57"/>
                </a:cubicBezTo>
                <a:cubicBezTo>
                  <a:pt x="28" y="57"/>
                  <a:pt x="27" y="57"/>
                  <a:pt x="27" y="57"/>
                </a:cubicBezTo>
                <a:cubicBezTo>
                  <a:pt x="24" y="58"/>
                  <a:pt x="22" y="58"/>
                  <a:pt x="21" y="59"/>
                </a:cubicBezTo>
                <a:cubicBezTo>
                  <a:pt x="20" y="60"/>
                  <a:pt x="20" y="62"/>
                  <a:pt x="19" y="63"/>
                </a:cubicBezTo>
                <a:cubicBezTo>
                  <a:pt x="19" y="62"/>
                  <a:pt x="19" y="60"/>
                  <a:pt x="21" y="59"/>
                </a:cubicBezTo>
                <a:cubicBezTo>
                  <a:pt x="24" y="54"/>
                  <a:pt x="28" y="48"/>
                  <a:pt x="37" y="44"/>
                </a:cubicBezTo>
                <a:cubicBezTo>
                  <a:pt x="43" y="42"/>
                  <a:pt x="44" y="39"/>
                  <a:pt x="42" y="36"/>
                </a:cubicBezTo>
                <a:cubicBezTo>
                  <a:pt x="45" y="41"/>
                  <a:pt x="46" y="46"/>
                  <a:pt x="43" y="52"/>
                </a:cubicBezTo>
                <a:cubicBezTo>
                  <a:pt x="42" y="56"/>
                  <a:pt x="43" y="60"/>
                  <a:pt x="50" y="62"/>
                </a:cubicBezTo>
                <a:cubicBezTo>
                  <a:pt x="50" y="58"/>
                  <a:pt x="50" y="58"/>
                  <a:pt x="50" y="58"/>
                </a:cubicBezTo>
                <a:cubicBezTo>
                  <a:pt x="48" y="57"/>
                  <a:pt x="48" y="56"/>
                  <a:pt x="48" y="53"/>
                </a:cubicBezTo>
                <a:cubicBezTo>
                  <a:pt x="48" y="52"/>
                  <a:pt x="49" y="51"/>
                  <a:pt x="49" y="50"/>
                </a:cubicBezTo>
                <a:cubicBezTo>
                  <a:pt x="49" y="50"/>
                  <a:pt x="49" y="50"/>
                  <a:pt x="49" y="50"/>
                </a:cubicBezTo>
                <a:cubicBezTo>
                  <a:pt x="49" y="38"/>
                  <a:pt x="49" y="38"/>
                  <a:pt x="49" y="38"/>
                </a:cubicBezTo>
                <a:cubicBezTo>
                  <a:pt x="48" y="37"/>
                  <a:pt x="47" y="36"/>
                  <a:pt x="46" y="35"/>
                </a:cubicBezTo>
                <a:cubicBezTo>
                  <a:pt x="42" y="33"/>
                  <a:pt x="44" y="30"/>
                  <a:pt x="46" y="28"/>
                </a:cubicBezTo>
                <a:cubicBezTo>
                  <a:pt x="47" y="27"/>
                  <a:pt x="47" y="27"/>
                  <a:pt x="48" y="26"/>
                </a:cubicBezTo>
                <a:cubicBezTo>
                  <a:pt x="48" y="21"/>
                  <a:pt x="48" y="21"/>
                  <a:pt x="48" y="21"/>
                </a:cubicBezTo>
                <a:moveTo>
                  <a:pt x="5" y="0"/>
                </a:moveTo>
                <a:cubicBezTo>
                  <a:pt x="4" y="0"/>
                  <a:pt x="3" y="1"/>
                  <a:pt x="2" y="1"/>
                </a:cubicBezTo>
                <a:cubicBezTo>
                  <a:pt x="2" y="1"/>
                  <a:pt x="1" y="1"/>
                  <a:pt x="0" y="1"/>
                </a:cubicBezTo>
                <a:cubicBezTo>
                  <a:pt x="1" y="4"/>
                  <a:pt x="1" y="4"/>
                  <a:pt x="1" y="4"/>
                </a:cubicBezTo>
                <a:cubicBezTo>
                  <a:pt x="2" y="4"/>
                  <a:pt x="3" y="3"/>
                  <a:pt x="5" y="3"/>
                </a:cubicBezTo>
                <a:cubicBezTo>
                  <a:pt x="5" y="3"/>
                  <a:pt x="6" y="3"/>
                  <a:pt x="6" y="3"/>
                </a:cubicBezTo>
                <a:cubicBezTo>
                  <a:pt x="9" y="3"/>
                  <a:pt x="11" y="5"/>
                  <a:pt x="9" y="6"/>
                </a:cubicBezTo>
                <a:cubicBezTo>
                  <a:pt x="5" y="9"/>
                  <a:pt x="7" y="13"/>
                  <a:pt x="4" y="16"/>
                </a:cubicBezTo>
                <a:cubicBezTo>
                  <a:pt x="6" y="29"/>
                  <a:pt x="6" y="29"/>
                  <a:pt x="6" y="29"/>
                </a:cubicBezTo>
                <a:cubicBezTo>
                  <a:pt x="11" y="22"/>
                  <a:pt x="10" y="13"/>
                  <a:pt x="13" y="6"/>
                </a:cubicBezTo>
                <a:cubicBezTo>
                  <a:pt x="15" y="3"/>
                  <a:pt x="10" y="0"/>
                  <a:pt x="5" y="0"/>
                </a:cubicBezTo>
              </a:path>
            </a:pathLst>
          </a:custGeom>
          <a:solidFill>
            <a:srgbClr val="65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0" name="Freeform 126"/>
          <p:cNvSpPr>
            <a:spLocks noEditPoints="1"/>
          </p:cNvSpPr>
          <p:nvPr/>
        </p:nvSpPr>
        <p:spPr bwMode="auto">
          <a:xfrm>
            <a:off x="4783138" y="720725"/>
            <a:ext cx="184150" cy="296863"/>
          </a:xfrm>
          <a:custGeom>
            <a:avLst/>
            <a:gdLst>
              <a:gd name="T0" fmla="*/ 11 w 13"/>
              <a:gd name="T1" fmla="*/ 15 h 21"/>
              <a:gd name="T2" fmla="*/ 12 w 13"/>
              <a:gd name="T3" fmla="*/ 20 h 21"/>
              <a:gd name="T4" fmla="*/ 13 w 13"/>
              <a:gd name="T5" fmla="*/ 21 h 21"/>
              <a:gd name="T6" fmla="*/ 11 w 13"/>
              <a:gd name="T7" fmla="*/ 15 h 21"/>
              <a:gd name="T8" fmla="*/ 6 w 13"/>
              <a:gd name="T9" fmla="*/ 0 h 21"/>
              <a:gd name="T10" fmla="*/ 0 w 13"/>
              <a:gd name="T11" fmla="*/ 4 h 21"/>
              <a:gd name="T12" fmla="*/ 0 w 13"/>
              <a:gd name="T13" fmla="*/ 5 h 21"/>
              <a:gd name="T14" fmla="*/ 8 w 13"/>
              <a:gd name="T15" fmla="*/ 6 h 21"/>
              <a:gd name="T16" fmla="*/ 6 w 13"/>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1">
                <a:moveTo>
                  <a:pt x="11" y="15"/>
                </a:moveTo>
                <a:cubicBezTo>
                  <a:pt x="10" y="17"/>
                  <a:pt x="10" y="19"/>
                  <a:pt x="12" y="20"/>
                </a:cubicBezTo>
                <a:cubicBezTo>
                  <a:pt x="12" y="20"/>
                  <a:pt x="13" y="20"/>
                  <a:pt x="13" y="21"/>
                </a:cubicBezTo>
                <a:cubicBezTo>
                  <a:pt x="11" y="15"/>
                  <a:pt x="11" y="15"/>
                  <a:pt x="11" y="15"/>
                </a:cubicBezTo>
                <a:moveTo>
                  <a:pt x="6" y="0"/>
                </a:moveTo>
                <a:cubicBezTo>
                  <a:pt x="4" y="2"/>
                  <a:pt x="2" y="3"/>
                  <a:pt x="0" y="4"/>
                </a:cubicBezTo>
                <a:cubicBezTo>
                  <a:pt x="0" y="4"/>
                  <a:pt x="0" y="5"/>
                  <a:pt x="0" y="5"/>
                </a:cubicBezTo>
                <a:cubicBezTo>
                  <a:pt x="3" y="5"/>
                  <a:pt x="6" y="6"/>
                  <a:pt x="8" y="6"/>
                </a:cubicBezTo>
                <a:cubicBezTo>
                  <a:pt x="6" y="0"/>
                  <a:pt x="6" y="0"/>
                  <a:pt x="6"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1" name="Freeform 127"/>
          <p:cNvSpPr/>
          <p:nvPr/>
        </p:nvSpPr>
        <p:spPr bwMode="auto">
          <a:xfrm>
            <a:off x="10047288" y="3222625"/>
            <a:ext cx="1044575" cy="465138"/>
          </a:xfrm>
          <a:custGeom>
            <a:avLst/>
            <a:gdLst>
              <a:gd name="T0" fmla="*/ 38 w 74"/>
              <a:gd name="T1" fmla="*/ 0 h 33"/>
              <a:gd name="T2" fmla="*/ 37 w 74"/>
              <a:gd name="T3" fmla="*/ 0 h 33"/>
              <a:gd name="T4" fmla="*/ 8 w 74"/>
              <a:gd name="T5" fmla="*/ 4 h 33"/>
              <a:gd name="T6" fmla="*/ 10 w 74"/>
              <a:gd name="T7" fmla="*/ 5 h 33"/>
              <a:gd name="T8" fmla="*/ 15 w 74"/>
              <a:gd name="T9" fmla="*/ 9 h 33"/>
              <a:gd name="T10" fmla="*/ 13 w 74"/>
              <a:gd name="T11" fmla="*/ 13 h 33"/>
              <a:gd name="T12" fmla="*/ 11 w 74"/>
              <a:gd name="T13" fmla="*/ 14 h 33"/>
              <a:gd name="T14" fmla="*/ 0 w 74"/>
              <a:gd name="T15" fmla="*/ 30 h 33"/>
              <a:gd name="T16" fmla="*/ 1 w 74"/>
              <a:gd name="T17" fmla="*/ 31 h 33"/>
              <a:gd name="T18" fmla="*/ 3 w 74"/>
              <a:gd name="T19" fmla="*/ 33 h 33"/>
              <a:gd name="T20" fmla="*/ 6 w 74"/>
              <a:gd name="T21" fmla="*/ 33 h 33"/>
              <a:gd name="T22" fmla="*/ 12 w 74"/>
              <a:gd name="T23" fmla="*/ 29 h 33"/>
              <a:gd name="T24" fmla="*/ 16 w 74"/>
              <a:gd name="T25" fmla="*/ 29 h 33"/>
              <a:gd name="T26" fmla="*/ 23 w 74"/>
              <a:gd name="T27" fmla="*/ 30 h 33"/>
              <a:gd name="T28" fmla="*/ 74 w 74"/>
              <a:gd name="T29" fmla="*/ 23 h 33"/>
              <a:gd name="T30" fmla="*/ 68 w 74"/>
              <a:gd name="T31" fmla="*/ 22 h 33"/>
              <a:gd name="T32" fmla="*/ 62 w 74"/>
              <a:gd name="T33" fmla="*/ 12 h 33"/>
              <a:gd name="T34" fmla="*/ 68 w 74"/>
              <a:gd name="T35" fmla="*/ 9 h 33"/>
              <a:gd name="T36" fmla="*/ 61 w 74"/>
              <a:gd name="T37" fmla="*/ 9 h 33"/>
              <a:gd name="T38" fmla="*/ 44 w 74"/>
              <a:gd name="T39" fmla="*/ 3 h 33"/>
              <a:gd name="T40" fmla="*/ 38 w 74"/>
              <a:gd name="T4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33">
                <a:moveTo>
                  <a:pt x="38" y="0"/>
                </a:moveTo>
                <a:cubicBezTo>
                  <a:pt x="38" y="0"/>
                  <a:pt x="37" y="0"/>
                  <a:pt x="37" y="0"/>
                </a:cubicBezTo>
                <a:cubicBezTo>
                  <a:pt x="27" y="1"/>
                  <a:pt x="17" y="2"/>
                  <a:pt x="8" y="4"/>
                </a:cubicBezTo>
                <a:cubicBezTo>
                  <a:pt x="9" y="4"/>
                  <a:pt x="9" y="5"/>
                  <a:pt x="10" y="5"/>
                </a:cubicBezTo>
                <a:cubicBezTo>
                  <a:pt x="11" y="6"/>
                  <a:pt x="14" y="7"/>
                  <a:pt x="15" y="9"/>
                </a:cubicBezTo>
                <a:cubicBezTo>
                  <a:pt x="15" y="10"/>
                  <a:pt x="15" y="11"/>
                  <a:pt x="13" y="13"/>
                </a:cubicBezTo>
                <a:cubicBezTo>
                  <a:pt x="13" y="13"/>
                  <a:pt x="12" y="13"/>
                  <a:pt x="11" y="14"/>
                </a:cubicBezTo>
                <a:cubicBezTo>
                  <a:pt x="10" y="20"/>
                  <a:pt x="5" y="25"/>
                  <a:pt x="0" y="30"/>
                </a:cubicBezTo>
                <a:cubicBezTo>
                  <a:pt x="0" y="31"/>
                  <a:pt x="0" y="31"/>
                  <a:pt x="1" y="31"/>
                </a:cubicBezTo>
                <a:cubicBezTo>
                  <a:pt x="2" y="32"/>
                  <a:pt x="2" y="32"/>
                  <a:pt x="3" y="33"/>
                </a:cubicBezTo>
                <a:cubicBezTo>
                  <a:pt x="6" y="33"/>
                  <a:pt x="6" y="33"/>
                  <a:pt x="6" y="33"/>
                </a:cubicBezTo>
                <a:cubicBezTo>
                  <a:pt x="7" y="31"/>
                  <a:pt x="9" y="30"/>
                  <a:pt x="12" y="29"/>
                </a:cubicBezTo>
                <a:cubicBezTo>
                  <a:pt x="14" y="29"/>
                  <a:pt x="15" y="29"/>
                  <a:pt x="16" y="29"/>
                </a:cubicBezTo>
                <a:cubicBezTo>
                  <a:pt x="19" y="29"/>
                  <a:pt x="21" y="29"/>
                  <a:pt x="23" y="30"/>
                </a:cubicBezTo>
                <a:cubicBezTo>
                  <a:pt x="74" y="23"/>
                  <a:pt x="74" y="23"/>
                  <a:pt x="74" y="23"/>
                </a:cubicBezTo>
                <a:cubicBezTo>
                  <a:pt x="73" y="22"/>
                  <a:pt x="71" y="22"/>
                  <a:pt x="68" y="22"/>
                </a:cubicBezTo>
                <a:cubicBezTo>
                  <a:pt x="58" y="21"/>
                  <a:pt x="56" y="17"/>
                  <a:pt x="62" y="12"/>
                </a:cubicBezTo>
                <a:cubicBezTo>
                  <a:pt x="63" y="11"/>
                  <a:pt x="66" y="10"/>
                  <a:pt x="68" y="9"/>
                </a:cubicBezTo>
                <a:cubicBezTo>
                  <a:pt x="65" y="9"/>
                  <a:pt x="63" y="9"/>
                  <a:pt x="61" y="9"/>
                </a:cubicBezTo>
                <a:cubicBezTo>
                  <a:pt x="54" y="9"/>
                  <a:pt x="49" y="7"/>
                  <a:pt x="44" y="3"/>
                </a:cubicBezTo>
                <a:cubicBezTo>
                  <a:pt x="42" y="1"/>
                  <a:pt x="41" y="0"/>
                  <a:pt x="38" y="0"/>
                </a:cubicBezTo>
              </a:path>
            </a:pathLst>
          </a:custGeom>
          <a:solidFill>
            <a:srgbClr val="E5DA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2" name="Freeform 128"/>
          <p:cNvSpPr>
            <a:spLocks noEditPoints="1"/>
          </p:cNvSpPr>
          <p:nvPr/>
        </p:nvSpPr>
        <p:spPr bwMode="auto">
          <a:xfrm>
            <a:off x="10090150" y="3546475"/>
            <a:ext cx="1579563" cy="296863"/>
          </a:xfrm>
          <a:custGeom>
            <a:avLst/>
            <a:gdLst>
              <a:gd name="T0" fmla="*/ 3 w 112"/>
              <a:gd name="T1" fmla="*/ 10 h 21"/>
              <a:gd name="T2" fmla="*/ 0 w 112"/>
              <a:gd name="T3" fmla="*/ 10 h 21"/>
              <a:gd name="T4" fmla="*/ 2 w 112"/>
              <a:gd name="T5" fmla="*/ 14 h 21"/>
              <a:gd name="T6" fmla="*/ 3 w 112"/>
              <a:gd name="T7" fmla="*/ 10 h 21"/>
              <a:gd name="T8" fmla="*/ 71 w 112"/>
              <a:gd name="T9" fmla="*/ 0 h 21"/>
              <a:gd name="T10" fmla="*/ 20 w 112"/>
              <a:gd name="T11" fmla="*/ 7 h 21"/>
              <a:gd name="T12" fmla="*/ 24 w 112"/>
              <a:gd name="T13" fmla="*/ 9 h 21"/>
              <a:gd name="T14" fmla="*/ 33 w 112"/>
              <a:gd name="T15" fmla="*/ 21 h 21"/>
              <a:gd name="T16" fmla="*/ 35 w 112"/>
              <a:gd name="T17" fmla="*/ 16 h 21"/>
              <a:gd name="T18" fmla="*/ 45 w 112"/>
              <a:gd name="T19" fmla="*/ 9 h 21"/>
              <a:gd name="T20" fmla="*/ 63 w 112"/>
              <a:gd name="T21" fmla="*/ 6 h 21"/>
              <a:gd name="T22" fmla="*/ 67 w 112"/>
              <a:gd name="T23" fmla="*/ 7 h 21"/>
              <a:gd name="T24" fmla="*/ 91 w 112"/>
              <a:gd name="T25" fmla="*/ 9 h 21"/>
              <a:gd name="T26" fmla="*/ 98 w 112"/>
              <a:gd name="T27" fmla="*/ 10 h 21"/>
              <a:gd name="T28" fmla="*/ 112 w 112"/>
              <a:gd name="T29" fmla="*/ 7 h 21"/>
              <a:gd name="T30" fmla="*/ 104 w 112"/>
              <a:gd name="T31" fmla="*/ 8 h 21"/>
              <a:gd name="T32" fmla="*/ 73 w 112"/>
              <a:gd name="T33" fmla="*/ 0 h 21"/>
              <a:gd name="T34" fmla="*/ 71 w 11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21">
                <a:moveTo>
                  <a:pt x="3" y="10"/>
                </a:moveTo>
                <a:cubicBezTo>
                  <a:pt x="0" y="10"/>
                  <a:pt x="0" y="10"/>
                  <a:pt x="0" y="10"/>
                </a:cubicBezTo>
                <a:cubicBezTo>
                  <a:pt x="1" y="11"/>
                  <a:pt x="2" y="13"/>
                  <a:pt x="2" y="14"/>
                </a:cubicBezTo>
                <a:cubicBezTo>
                  <a:pt x="2" y="12"/>
                  <a:pt x="2" y="11"/>
                  <a:pt x="3" y="10"/>
                </a:cubicBezTo>
                <a:moveTo>
                  <a:pt x="71" y="0"/>
                </a:moveTo>
                <a:cubicBezTo>
                  <a:pt x="20" y="7"/>
                  <a:pt x="20" y="7"/>
                  <a:pt x="20" y="7"/>
                </a:cubicBezTo>
                <a:cubicBezTo>
                  <a:pt x="21" y="8"/>
                  <a:pt x="22" y="9"/>
                  <a:pt x="24" y="9"/>
                </a:cubicBezTo>
                <a:cubicBezTo>
                  <a:pt x="29" y="13"/>
                  <a:pt x="38" y="15"/>
                  <a:pt x="33" y="21"/>
                </a:cubicBezTo>
                <a:cubicBezTo>
                  <a:pt x="35" y="19"/>
                  <a:pt x="36" y="18"/>
                  <a:pt x="35" y="16"/>
                </a:cubicBezTo>
                <a:cubicBezTo>
                  <a:pt x="34" y="11"/>
                  <a:pt x="38" y="9"/>
                  <a:pt x="45" y="9"/>
                </a:cubicBezTo>
                <a:cubicBezTo>
                  <a:pt x="52" y="9"/>
                  <a:pt x="57" y="6"/>
                  <a:pt x="63" y="6"/>
                </a:cubicBezTo>
                <a:cubicBezTo>
                  <a:pt x="65" y="6"/>
                  <a:pt x="66" y="7"/>
                  <a:pt x="67" y="7"/>
                </a:cubicBezTo>
                <a:cubicBezTo>
                  <a:pt x="75" y="9"/>
                  <a:pt x="83" y="8"/>
                  <a:pt x="91" y="9"/>
                </a:cubicBezTo>
                <a:cubicBezTo>
                  <a:pt x="93" y="10"/>
                  <a:pt x="96" y="10"/>
                  <a:pt x="98" y="10"/>
                </a:cubicBezTo>
                <a:cubicBezTo>
                  <a:pt x="104" y="10"/>
                  <a:pt x="108" y="9"/>
                  <a:pt x="112" y="7"/>
                </a:cubicBezTo>
                <a:cubicBezTo>
                  <a:pt x="110" y="8"/>
                  <a:pt x="107" y="8"/>
                  <a:pt x="104" y="8"/>
                </a:cubicBezTo>
                <a:cubicBezTo>
                  <a:pt x="93" y="8"/>
                  <a:pt x="82" y="5"/>
                  <a:pt x="73" y="0"/>
                </a:cubicBezTo>
                <a:cubicBezTo>
                  <a:pt x="72" y="0"/>
                  <a:pt x="72" y="0"/>
                  <a:pt x="71" y="0"/>
                </a:cubicBezTo>
              </a:path>
            </a:pathLst>
          </a:custGeom>
          <a:solidFill>
            <a:srgbClr val="E24E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3" name="Freeform 129"/>
          <p:cNvSpPr/>
          <p:nvPr/>
        </p:nvSpPr>
        <p:spPr bwMode="auto">
          <a:xfrm>
            <a:off x="10117138" y="3151188"/>
            <a:ext cx="917575" cy="198438"/>
          </a:xfrm>
          <a:custGeom>
            <a:avLst/>
            <a:gdLst>
              <a:gd name="T0" fmla="*/ 36 w 65"/>
              <a:gd name="T1" fmla="*/ 0 h 14"/>
              <a:gd name="T2" fmla="*/ 30 w 65"/>
              <a:gd name="T3" fmla="*/ 1 h 14"/>
              <a:gd name="T4" fmla="*/ 7 w 65"/>
              <a:gd name="T5" fmla="*/ 5 h 14"/>
              <a:gd name="T6" fmla="*/ 0 w 65"/>
              <a:gd name="T7" fmla="*/ 9 h 14"/>
              <a:gd name="T8" fmla="*/ 0 w 65"/>
              <a:gd name="T9" fmla="*/ 9 h 14"/>
              <a:gd name="T10" fmla="*/ 2 w 65"/>
              <a:gd name="T11" fmla="*/ 9 h 14"/>
              <a:gd name="T12" fmla="*/ 3 w 65"/>
              <a:gd name="T13" fmla="*/ 9 h 14"/>
              <a:gd name="T14" fmla="*/ 32 w 65"/>
              <a:gd name="T15" fmla="*/ 5 h 14"/>
              <a:gd name="T16" fmla="*/ 33 w 65"/>
              <a:gd name="T17" fmla="*/ 5 h 14"/>
              <a:gd name="T18" fmla="*/ 39 w 65"/>
              <a:gd name="T19" fmla="*/ 8 h 14"/>
              <a:gd name="T20" fmla="*/ 56 w 65"/>
              <a:gd name="T21" fmla="*/ 14 h 14"/>
              <a:gd name="T22" fmla="*/ 63 w 65"/>
              <a:gd name="T23" fmla="*/ 14 h 14"/>
              <a:gd name="T24" fmla="*/ 65 w 65"/>
              <a:gd name="T25" fmla="*/ 12 h 14"/>
              <a:gd name="T26" fmla="*/ 65 w 65"/>
              <a:gd name="T27" fmla="*/ 12 h 14"/>
              <a:gd name="T28" fmla="*/ 65 w 65"/>
              <a:gd name="T29" fmla="*/ 12 h 14"/>
              <a:gd name="T30" fmla="*/ 58 w 65"/>
              <a:gd name="T31" fmla="*/ 11 h 14"/>
              <a:gd name="T32" fmla="*/ 42 w 65"/>
              <a:gd name="T33" fmla="*/ 4 h 14"/>
              <a:gd name="T34" fmla="*/ 36 w 65"/>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14">
                <a:moveTo>
                  <a:pt x="36" y="0"/>
                </a:moveTo>
                <a:cubicBezTo>
                  <a:pt x="34" y="0"/>
                  <a:pt x="32" y="1"/>
                  <a:pt x="30" y="1"/>
                </a:cubicBezTo>
                <a:cubicBezTo>
                  <a:pt x="23" y="3"/>
                  <a:pt x="15" y="4"/>
                  <a:pt x="7" y="5"/>
                </a:cubicBezTo>
                <a:cubicBezTo>
                  <a:pt x="0" y="5"/>
                  <a:pt x="0" y="7"/>
                  <a:pt x="0" y="9"/>
                </a:cubicBezTo>
                <a:cubicBezTo>
                  <a:pt x="0" y="9"/>
                  <a:pt x="0" y="9"/>
                  <a:pt x="0" y="9"/>
                </a:cubicBezTo>
                <a:cubicBezTo>
                  <a:pt x="1" y="9"/>
                  <a:pt x="1" y="9"/>
                  <a:pt x="2" y="9"/>
                </a:cubicBezTo>
                <a:cubicBezTo>
                  <a:pt x="2" y="9"/>
                  <a:pt x="3" y="9"/>
                  <a:pt x="3" y="9"/>
                </a:cubicBezTo>
                <a:cubicBezTo>
                  <a:pt x="12" y="7"/>
                  <a:pt x="22" y="6"/>
                  <a:pt x="32" y="5"/>
                </a:cubicBezTo>
                <a:cubicBezTo>
                  <a:pt x="32" y="5"/>
                  <a:pt x="33" y="5"/>
                  <a:pt x="33" y="5"/>
                </a:cubicBezTo>
                <a:cubicBezTo>
                  <a:pt x="36" y="5"/>
                  <a:pt x="37" y="6"/>
                  <a:pt x="39" y="8"/>
                </a:cubicBezTo>
                <a:cubicBezTo>
                  <a:pt x="44" y="12"/>
                  <a:pt x="49" y="14"/>
                  <a:pt x="56" y="14"/>
                </a:cubicBezTo>
                <a:cubicBezTo>
                  <a:pt x="58" y="14"/>
                  <a:pt x="60" y="14"/>
                  <a:pt x="63" y="14"/>
                </a:cubicBezTo>
                <a:cubicBezTo>
                  <a:pt x="64" y="13"/>
                  <a:pt x="65" y="13"/>
                  <a:pt x="65" y="12"/>
                </a:cubicBezTo>
                <a:cubicBezTo>
                  <a:pt x="65" y="12"/>
                  <a:pt x="65" y="12"/>
                  <a:pt x="65" y="12"/>
                </a:cubicBezTo>
                <a:cubicBezTo>
                  <a:pt x="65" y="12"/>
                  <a:pt x="65" y="12"/>
                  <a:pt x="65" y="12"/>
                </a:cubicBezTo>
                <a:cubicBezTo>
                  <a:pt x="63" y="12"/>
                  <a:pt x="60" y="11"/>
                  <a:pt x="58" y="11"/>
                </a:cubicBezTo>
                <a:cubicBezTo>
                  <a:pt x="49" y="11"/>
                  <a:pt x="44" y="9"/>
                  <a:pt x="42" y="4"/>
                </a:cubicBezTo>
                <a:cubicBezTo>
                  <a:pt x="41" y="1"/>
                  <a:pt x="39" y="0"/>
                  <a:pt x="36" y="0"/>
                </a:cubicBezTo>
              </a:path>
            </a:pathLst>
          </a:custGeom>
          <a:solidFill>
            <a:srgbClr val="DAD0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4" name="Freeform 130"/>
          <p:cNvSpPr>
            <a:spLocks noEditPoints="1"/>
          </p:cNvSpPr>
          <p:nvPr/>
        </p:nvSpPr>
        <p:spPr bwMode="auto">
          <a:xfrm>
            <a:off x="10018713" y="3335338"/>
            <a:ext cx="1171575" cy="366713"/>
          </a:xfrm>
          <a:custGeom>
            <a:avLst/>
            <a:gdLst>
              <a:gd name="T0" fmla="*/ 2 w 83"/>
              <a:gd name="T1" fmla="*/ 22 h 26"/>
              <a:gd name="T2" fmla="*/ 0 w 83"/>
              <a:gd name="T3" fmla="*/ 24 h 26"/>
              <a:gd name="T4" fmla="*/ 0 w 83"/>
              <a:gd name="T5" fmla="*/ 24 h 26"/>
              <a:gd name="T6" fmla="*/ 0 w 83"/>
              <a:gd name="T7" fmla="*/ 24 h 26"/>
              <a:gd name="T8" fmla="*/ 0 w 83"/>
              <a:gd name="T9" fmla="*/ 26 h 26"/>
              <a:gd name="T10" fmla="*/ 5 w 83"/>
              <a:gd name="T11" fmla="*/ 25 h 26"/>
              <a:gd name="T12" fmla="*/ 3 w 83"/>
              <a:gd name="T13" fmla="*/ 23 h 26"/>
              <a:gd name="T14" fmla="*/ 2 w 83"/>
              <a:gd name="T15" fmla="*/ 22 h 26"/>
              <a:gd name="T16" fmla="*/ 18 w 83"/>
              <a:gd name="T17" fmla="*/ 21 h 26"/>
              <a:gd name="T18" fmla="*/ 14 w 83"/>
              <a:gd name="T19" fmla="*/ 21 h 26"/>
              <a:gd name="T20" fmla="*/ 8 w 83"/>
              <a:gd name="T21" fmla="*/ 25 h 26"/>
              <a:gd name="T22" fmla="*/ 16 w 83"/>
              <a:gd name="T23" fmla="*/ 24 h 26"/>
              <a:gd name="T24" fmla="*/ 18 w 83"/>
              <a:gd name="T25" fmla="*/ 23 h 26"/>
              <a:gd name="T26" fmla="*/ 19 w 83"/>
              <a:gd name="T27" fmla="*/ 23 h 26"/>
              <a:gd name="T28" fmla="*/ 25 w 83"/>
              <a:gd name="T29" fmla="*/ 22 h 26"/>
              <a:gd name="T30" fmla="*/ 18 w 83"/>
              <a:gd name="T31" fmla="*/ 21 h 26"/>
              <a:gd name="T32" fmla="*/ 72 w 83"/>
              <a:gd name="T33" fmla="*/ 0 h 26"/>
              <a:gd name="T34" fmla="*/ 70 w 83"/>
              <a:gd name="T35" fmla="*/ 1 h 26"/>
              <a:gd name="T36" fmla="*/ 64 w 83"/>
              <a:gd name="T37" fmla="*/ 4 h 26"/>
              <a:gd name="T38" fmla="*/ 70 w 83"/>
              <a:gd name="T39" fmla="*/ 14 h 26"/>
              <a:gd name="T40" fmla="*/ 76 w 83"/>
              <a:gd name="T41" fmla="*/ 15 h 26"/>
              <a:gd name="T42" fmla="*/ 83 w 83"/>
              <a:gd name="T43" fmla="*/ 14 h 26"/>
              <a:gd name="T44" fmla="*/ 82 w 83"/>
              <a:gd name="T45" fmla="*/ 13 h 26"/>
              <a:gd name="T46" fmla="*/ 75 w 83"/>
              <a:gd name="T47" fmla="*/ 10 h 26"/>
              <a:gd name="T48" fmla="*/ 67 w 83"/>
              <a:gd name="T49" fmla="*/ 11 h 26"/>
              <a:gd name="T50" fmla="*/ 67 w 83"/>
              <a:gd name="T51" fmla="*/ 11 h 26"/>
              <a:gd name="T52" fmla="*/ 65 w 83"/>
              <a:gd name="T53" fmla="*/ 11 h 26"/>
              <a:gd name="T54" fmla="*/ 68 w 83"/>
              <a:gd name="T55" fmla="*/ 6 h 26"/>
              <a:gd name="T56" fmla="*/ 72 w 83"/>
              <a:gd name="T5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2" y="22"/>
                </a:moveTo>
                <a:cubicBezTo>
                  <a:pt x="1" y="23"/>
                  <a:pt x="1" y="23"/>
                  <a:pt x="0" y="24"/>
                </a:cubicBezTo>
                <a:cubicBezTo>
                  <a:pt x="0" y="24"/>
                  <a:pt x="0" y="24"/>
                  <a:pt x="0" y="24"/>
                </a:cubicBezTo>
                <a:cubicBezTo>
                  <a:pt x="0" y="24"/>
                  <a:pt x="0" y="24"/>
                  <a:pt x="0" y="24"/>
                </a:cubicBezTo>
                <a:cubicBezTo>
                  <a:pt x="0" y="25"/>
                  <a:pt x="0" y="25"/>
                  <a:pt x="0" y="26"/>
                </a:cubicBezTo>
                <a:cubicBezTo>
                  <a:pt x="5" y="25"/>
                  <a:pt x="5" y="25"/>
                  <a:pt x="5" y="25"/>
                </a:cubicBezTo>
                <a:cubicBezTo>
                  <a:pt x="4" y="24"/>
                  <a:pt x="4" y="24"/>
                  <a:pt x="3" y="23"/>
                </a:cubicBezTo>
                <a:cubicBezTo>
                  <a:pt x="2" y="23"/>
                  <a:pt x="2" y="23"/>
                  <a:pt x="2" y="22"/>
                </a:cubicBezTo>
                <a:moveTo>
                  <a:pt x="18" y="21"/>
                </a:moveTo>
                <a:cubicBezTo>
                  <a:pt x="17" y="21"/>
                  <a:pt x="16" y="21"/>
                  <a:pt x="14" y="21"/>
                </a:cubicBezTo>
                <a:cubicBezTo>
                  <a:pt x="11" y="22"/>
                  <a:pt x="9" y="23"/>
                  <a:pt x="8" y="25"/>
                </a:cubicBezTo>
                <a:cubicBezTo>
                  <a:pt x="16" y="24"/>
                  <a:pt x="16" y="24"/>
                  <a:pt x="16" y="24"/>
                </a:cubicBezTo>
                <a:cubicBezTo>
                  <a:pt x="16" y="23"/>
                  <a:pt x="17" y="23"/>
                  <a:pt x="18" y="23"/>
                </a:cubicBezTo>
                <a:cubicBezTo>
                  <a:pt x="18" y="23"/>
                  <a:pt x="18" y="23"/>
                  <a:pt x="19" y="23"/>
                </a:cubicBezTo>
                <a:cubicBezTo>
                  <a:pt x="25" y="22"/>
                  <a:pt x="25" y="22"/>
                  <a:pt x="25" y="22"/>
                </a:cubicBezTo>
                <a:cubicBezTo>
                  <a:pt x="23" y="21"/>
                  <a:pt x="21" y="21"/>
                  <a:pt x="18" y="21"/>
                </a:cubicBezTo>
                <a:moveTo>
                  <a:pt x="72" y="0"/>
                </a:moveTo>
                <a:cubicBezTo>
                  <a:pt x="71" y="0"/>
                  <a:pt x="71" y="1"/>
                  <a:pt x="70" y="1"/>
                </a:cubicBezTo>
                <a:cubicBezTo>
                  <a:pt x="68" y="2"/>
                  <a:pt x="65" y="3"/>
                  <a:pt x="64" y="4"/>
                </a:cubicBezTo>
                <a:cubicBezTo>
                  <a:pt x="58" y="9"/>
                  <a:pt x="60" y="13"/>
                  <a:pt x="70" y="14"/>
                </a:cubicBezTo>
                <a:cubicBezTo>
                  <a:pt x="73" y="14"/>
                  <a:pt x="75" y="14"/>
                  <a:pt x="76" y="15"/>
                </a:cubicBezTo>
                <a:cubicBezTo>
                  <a:pt x="83" y="14"/>
                  <a:pt x="83" y="14"/>
                  <a:pt x="83" y="14"/>
                </a:cubicBezTo>
                <a:cubicBezTo>
                  <a:pt x="83" y="14"/>
                  <a:pt x="82" y="13"/>
                  <a:pt x="82" y="13"/>
                </a:cubicBezTo>
                <a:cubicBezTo>
                  <a:pt x="80" y="11"/>
                  <a:pt x="78" y="10"/>
                  <a:pt x="75" y="10"/>
                </a:cubicBezTo>
                <a:cubicBezTo>
                  <a:pt x="73" y="10"/>
                  <a:pt x="71" y="10"/>
                  <a:pt x="67" y="11"/>
                </a:cubicBezTo>
                <a:cubicBezTo>
                  <a:pt x="67" y="11"/>
                  <a:pt x="67" y="11"/>
                  <a:pt x="67" y="11"/>
                </a:cubicBezTo>
                <a:cubicBezTo>
                  <a:pt x="66" y="11"/>
                  <a:pt x="66" y="11"/>
                  <a:pt x="65" y="11"/>
                </a:cubicBezTo>
                <a:cubicBezTo>
                  <a:pt x="65" y="9"/>
                  <a:pt x="66" y="7"/>
                  <a:pt x="68" y="6"/>
                </a:cubicBezTo>
                <a:cubicBezTo>
                  <a:pt x="72" y="5"/>
                  <a:pt x="72" y="2"/>
                  <a:pt x="72" y="0"/>
                </a:cubicBezTo>
              </a:path>
            </a:pathLst>
          </a:custGeom>
          <a:solidFill>
            <a:srgbClr val="E6DC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5" name="Freeform 131"/>
          <p:cNvSpPr>
            <a:spLocks noEditPoints="1"/>
          </p:cNvSpPr>
          <p:nvPr/>
        </p:nvSpPr>
        <p:spPr bwMode="auto">
          <a:xfrm>
            <a:off x="10018713" y="3533775"/>
            <a:ext cx="1876425" cy="395288"/>
          </a:xfrm>
          <a:custGeom>
            <a:avLst/>
            <a:gdLst>
              <a:gd name="T0" fmla="*/ 16 w 133"/>
              <a:gd name="T1" fmla="*/ 10 h 28"/>
              <a:gd name="T2" fmla="*/ 8 w 133"/>
              <a:gd name="T3" fmla="*/ 11 h 28"/>
              <a:gd name="T4" fmla="*/ 7 w 133"/>
              <a:gd name="T5" fmla="*/ 15 h 28"/>
              <a:gd name="T6" fmla="*/ 5 w 133"/>
              <a:gd name="T7" fmla="*/ 11 h 28"/>
              <a:gd name="T8" fmla="*/ 0 w 133"/>
              <a:gd name="T9" fmla="*/ 12 h 28"/>
              <a:gd name="T10" fmla="*/ 1 w 133"/>
              <a:gd name="T11" fmla="*/ 14 h 28"/>
              <a:gd name="T12" fmla="*/ 2 w 133"/>
              <a:gd name="T13" fmla="*/ 21 h 28"/>
              <a:gd name="T14" fmla="*/ 3 w 133"/>
              <a:gd name="T15" fmla="*/ 25 h 28"/>
              <a:gd name="T16" fmla="*/ 4 w 133"/>
              <a:gd name="T17" fmla="*/ 25 h 28"/>
              <a:gd name="T18" fmla="*/ 8 w 133"/>
              <a:gd name="T19" fmla="*/ 22 h 28"/>
              <a:gd name="T20" fmla="*/ 11 w 133"/>
              <a:gd name="T21" fmla="*/ 15 h 28"/>
              <a:gd name="T22" fmla="*/ 14 w 133"/>
              <a:gd name="T23" fmla="*/ 11 h 28"/>
              <a:gd name="T24" fmla="*/ 16 w 133"/>
              <a:gd name="T25" fmla="*/ 10 h 28"/>
              <a:gd name="T26" fmla="*/ 83 w 133"/>
              <a:gd name="T27" fmla="*/ 0 h 28"/>
              <a:gd name="T28" fmla="*/ 76 w 133"/>
              <a:gd name="T29" fmla="*/ 1 h 28"/>
              <a:gd name="T30" fmla="*/ 78 w 133"/>
              <a:gd name="T31" fmla="*/ 1 h 28"/>
              <a:gd name="T32" fmla="*/ 109 w 133"/>
              <a:gd name="T33" fmla="*/ 9 h 28"/>
              <a:gd name="T34" fmla="*/ 117 w 133"/>
              <a:gd name="T35" fmla="*/ 8 h 28"/>
              <a:gd name="T36" fmla="*/ 103 w 133"/>
              <a:gd name="T37" fmla="*/ 11 h 28"/>
              <a:gd name="T38" fmla="*/ 96 w 133"/>
              <a:gd name="T39" fmla="*/ 10 h 28"/>
              <a:gd name="T40" fmla="*/ 72 w 133"/>
              <a:gd name="T41" fmla="*/ 8 h 28"/>
              <a:gd name="T42" fmla="*/ 68 w 133"/>
              <a:gd name="T43" fmla="*/ 7 h 28"/>
              <a:gd name="T44" fmla="*/ 50 w 133"/>
              <a:gd name="T45" fmla="*/ 10 h 28"/>
              <a:gd name="T46" fmla="*/ 40 w 133"/>
              <a:gd name="T47" fmla="*/ 17 h 28"/>
              <a:gd name="T48" fmla="*/ 38 w 133"/>
              <a:gd name="T49" fmla="*/ 22 h 28"/>
              <a:gd name="T50" fmla="*/ 29 w 133"/>
              <a:gd name="T51" fmla="*/ 10 h 28"/>
              <a:gd name="T52" fmla="*/ 25 w 133"/>
              <a:gd name="T53" fmla="*/ 8 h 28"/>
              <a:gd name="T54" fmla="*/ 19 w 133"/>
              <a:gd name="T55" fmla="*/ 9 h 28"/>
              <a:gd name="T56" fmla="*/ 22 w 133"/>
              <a:gd name="T57" fmla="*/ 11 h 28"/>
              <a:gd name="T58" fmla="*/ 32 w 133"/>
              <a:gd name="T59" fmla="*/ 16 h 28"/>
              <a:gd name="T60" fmla="*/ 33 w 133"/>
              <a:gd name="T61" fmla="*/ 21 h 28"/>
              <a:gd name="T62" fmla="*/ 29 w 133"/>
              <a:gd name="T63" fmla="*/ 23 h 28"/>
              <a:gd name="T64" fmla="*/ 25 w 133"/>
              <a:gd name="T65" fmla="*/ 27 h 28"/>
              <a:gd name="T66" fmla="*/ 29 w 133"/>
              <a:gd name="T67" fmla="*/ 28 h 28"/>
              <a:gd name="T68" fmla="*/ 35 w 133"/>
              <a:gd name="T69" fmla="*/ 28 h 28"/>
              <a:gd name="T70" fmla="*/ 40 w 133"/>
              <a:gd name="T71" fmla="*/ 25 h 28"/>
              <a:gd name="T72" fmla="*/ 44 w 133"/>
              <a:gd name="T73" fmla="*/ 16 h 28"/>
              <a:gd name="T74" fmla="*/ 48 w 133"/>
              <a:gd name="T75" fmla="*/ 13 h 28"/>
              <a:gd name="T76" fmla="*/ 49 w 133"/>
              <a:gd name="T77" fmla="*/ 13 h 28"/>
              <a:gd name="T78" fmla="*/ 54 w 133"/>
              <a:gd name="T79" fmla="*/ 13 h 28"/>
              <a:gd name="T80" fmla="*/ 63 w 133"/>
              <a:gd name="T81" fmla="*/ 12 h 28"/>
              <a:gd name="T82" fmla="*/ 69 w 133"/>
              <a:gd name="T83" fmla="*/ 10 h 28"/>
              <a:gd name="T84" fmla="*/ 75 w 133"/>
              <a:gd name="T85" fmla="*/ 12 h 28"/>
              <a:gd name="T86" fmla="*/ 84 w 133"/>
              <a:gd name="T87" fmla="*/ 14 h 28"/>
              <a:gd name="T88" fmla="*/ 88 w 133"/>
              <a:gd name="T89" fmla="*/ 14 h 28"/>
              <a:gd name="T90" fmla="*/ 94 w 133"/>
              <a:gd name="T91" fmla="*/ 13 h 28"/>
              <a:gd name="T92" fmla="*/ 103 w 133"/>
              <a:gd name="T93" fmla="*/ 15 h 28"/>
              <a:gd name="T94" fmla="*/ 107 w 133"/>
              <a:gd name="T95" fmla="*/ 16 h 28"/>
              <a:gd name="T96" fmla="*/ 113 w 133"/>
              <a:gd name="T97" fmla="*/ 14 h 28"/>
              <a:gd name="T98" fmla="*/ 125 w 133"/>
              <a:gd name="T99" fmla="*/ 9 h 28"/>
              <a:gd name="T100" fmla="*/ 132 w 133"/>
              <a:gd name="T101" fmla="*/ 5 h 28"/>
              <a:gd name="T102" fmla="*/ 132 w 133"/>
              <a:gd name="T103" fmla="*/ 2 h 28"/>
              <a:gd name="T104" fmla="*/ 129 w 133"/>
              <a:gd name="T105" fmla="*/ 1 h 28"/>
              <a:gd name="T106" fmla="*/ 127 w 133"/>
              <a:gd name="T107" fmla="*/ 2 h 28"/>
              <a:gd name="T108" fmla="*/ 110 w 133"/>
              <a:gd name="T109" fmla="*/ 6 h 28"/>
              <a:gd name="T110" fmla="*/ 106 w 133"/>
              <a:gd name="T111" fmla="*/ 6 h 28"/>
              <a:gd name="T112" fmla="*/ 101 w 133"/>
              <a:gd name="T113" fmla="*/ 4 h 28"/>
              <a:gd name="T114" fmla="*/ 97 w 133"/>
              <a:gd name="T115" fmla="*/ 1 h 28"/>
              <a:gd name="T116" fmla="*/ 93 w 133"/>
              <a:gd name="T117" fmla="*/ 2 h 28"/>
              <a:gd name="T118" fmla="*/ 89 w 133"/>
              <a:gd name="T119" fmla="*/ 3 h 28"/>
              <a:gd name="T120" fmla="*/ 83 w 133"/>
              <a:gd name="T1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 h="28">
                <a:moveTo>
                  <a:pt x="16" y="10"/>
                </a:moveTo>
                <a:cubicBezTo>
                  <a:pt x="8" y="11"/>
                  <a:pt x="8" y="11"/>
                  <a:pt x="8" y="11"/>
                </a:cubicBezTo>
                <a:cubicBezTo>
                  <a:pt x="7" y="12"/>
                  <a:pt x="7" y="13"/>
                  <a:pt x="7" y="15"/>
                </a:cubicBezTo>
                <a:cubicBezTo>
                  <a:pt x="7" y="14"/>
                  <a:pt x="6" y="12"/>
                  <a:pt x="5" y="11"/>
                </a:cubicBezTo>
                <a:cubicBezTo>
                  <a:pt x="0" y="12"/>
                  <a:pt x="0" y="12"/>
                  <a:pt x="0" y="12"/>
                </a:cubicBezTo>
                <a:cubicBezTo>
                  <a:pt x="0" y="13"/>
                  <a:pt x="1" y="13"/>
                  <a:pt x="1" y="14"/>
                </a:cubicBezTo>
                <a:cubicBezTo>
                  <a:pt x="4" y="16"/>
                  <a:pt x="4" y="19"/>
                  <a:pt x="2" y="21"/>
                </a:cubicBezTo>
                <a:cubicBezTo>
                  <a:pt x="1" y="22"/>
                  <a:pt x="0" y="24"/>
                  <a:pt x="3" y="25"/>
                </a:cubicBezTo>
                <a:cubicBezTo>
                  <a:pt x="3" y="25"/>
                  <a:pt x="4" y="25"/>
                  <a:pt x="4" y="25"/>
                </a:cubicBezTo>
                <a:cubicBezTo>
                  <a:pt x="6" y="25"/>
                  <a:pt x="8" y="23"/>
                  <a:pt x="8" y="22"/>
                </a:cubicBezTo>
                <a:cubicBezTo>
                  <a:pt x="10" y="20"/>
                  <a:pt x="10" y="18"/>
                  <a:pt x="11" y="15"/>
                </a:cubicBezTo>
                <a:cubicBezTo>
                  <a:pt x="12" y="14"/>
                  <a:pt x="12" y="12"/>
                  <a:pt x="14" y="11"/>
                </a:cubicBezTo>
                <a:cubicBezTo>
                  <a:pt x="14" y="10"/>
                  <a:pt x="15" y="10"/>
                  <a:pt x="16" y="10"/>
                </a:cubicBezTo>
                <a:moveTo>
                  <a:pt x="83" y="0"/>
                </a:moveTo>
                <a:cubicBezTo>
                  <a:pt x="76" y="1"/>
                  <a:pt x="76" y="1"/>
                  <a:pt x="76" y="1"/>
                </a:cubicBezTo>
                <a:cubicBezTo>
                  <a:pt x="77" y="1"/>
                  <a:pt x="77" y="1"/>
                  <a:pt x="78" y="1"/>
                </a:cubicBezTo>
                <a:cubicBezTo>
                  <a:pt x="87" y="6"/>
                  <a:pt x="98" y="9"/>
                  <a:pt x="109" y="9"/>
                </a:cubicBezTo>
                <a:cubicBezTo>
                  <a:pt x="112" y="9"/>
                  <a:pt x="115" y="9"/>
                  <a:pt x="117" y="8"/>
                </a:cubicBezTo>
                <a:cubicBezTo>
                  <a:pt x="113" y="10"/>
                  <a:pt x="109" y="11"/>
                  <a:pt x="103" y="11"/>
                </a:cubicBezTo>
                <a:cubicBezTo>
                  <a:pt x="101" y="11"/>
                  <a:pt x="98" y="11"/>
                  <a:pt x="96" y="10"/>
                </a:cubicBezTo>
                <a:cubicBezTo>
                  <a:pt x="88" y="9"/>
                  <a:pt x="80" y="10"/>
                  <a:pt x="72" y="8"/>
                </a:cubicBezTo>
                <a:cubicBezTo>
                  <a:pt x="71" y="8"/>
                  <a:pt x="70" y="7"/>
                  <a:pt x="68" y="7"/>
                </a:cubicBezTo>
                <a:cubicBezTo>
                  <a:pt x="62" y="7"/>
                  <a:pt x="57" y="10"/>
                  <a:pt x="50" y="10"/>
                </a:cubicBezTo>
                <a:cubicBezTo>
                  <a:pt x="43" y="10"/>
                  <a:pt x="39" y="12"/>
                  <a:pt x="40" y="17"/>
                </a:cubicBezTo>
                <a:cubicBezTo>
                  <a:pt x="41" y="19"/>
                  <a:pt x="40" y="20"/>
                  <a:pt x="38" y="22"/>
                </a:cubicBezTo>
                <a:cubicBezTo>
                  <a:pt x="43" y="16"/>
                  <a:pt x="34" y="14"/>
                  <a:pt x="29" y="10"/>
                </a:cubicBezTo>
                <a:cubicBezTo>
                  <a:pt x="27" y="10"/>
                  <a:pt x="26" y="9"/>
                  <a:pt x="25" y="8"/>
                </a:cubicBezTo>
                <a:cubicBezTo>
                  <a:pt x="19" y="9"/>
                  <a:pt x="19" y="9"/>
                  <a:pt x="19" y="9"/>
                </a:cubicBezTo>
                <a:cubicBezTo>
                  <a:pt x="20" y="9"/>
                  <a:pt x="21" y="10"/>
                  <a:pt x="22" y="11"/>
                </a:cubicBezTo>
                <a:cubicBezTo>
                  <a:pt x="24" y="13"/>
                  <a:pt x="28" y="15"/>
                  <a:pt x="32" y="16"/>
                </a:cubicBezTo>
                <a:cubicBezTo>
                  <a:pt x="37" y="17"/>
                  <a:pt x="37" y="19"/>
                  <a:pt x="33" y="21"/>
                </a:cubicBezTo>
                <a:cubicBezTo>
                  <a:pt x="32" y="22"/>
                  <a:pt x="30" y="22"/>
                  <a:pt x="29" y="23"/>
                </a:cubicBezTo>
                <a:cubicBezTo>
                  <a:pt x="26" y="24"/>
                  <a:pt x="22" y="25"/>
                  <a:pt x="25" y="27"/>
                </a:cubicBezTo>
                <a:cubicBezTo>
                  <a:pt x="26" y="28"/>
                  <a:pt x="27" y="28"/>
                  <a:pt x="29" y="28"/>
                </a:cubicBezTo>
                <a:cubicBezTo>
                  <a:pt x="31" y="28"/>
                  <a:pt x="33" y="28"/>
                  <a:pt x="35" y="28"/>
                </a:cubicBezTo>
                <a:cubicBezTo>
                  <a:pt x="37" y="27"/>
                  <a:pt x="39" y="26"/>
                  <a:pt x="40" y="25"/>
                </a:cubicBezTo>
                <a:cubicBezTo>
                  <a:pt x="42" y="22"/>
                  <a:pt x="46" y="20"/>
                  <a:pt x="44" y="16"/>
                </a:cubicBezTo>
                <a:cubicBezTo>
                  <a:pt x="43" y="14"/>
                  <a:pt x="45" y="13"/>
                  <a:pt x="48" y="13"/>
                </a:cubicBezTo>
                <a:cubicBezTo>
                  <a:pt x="48" y="13"/>
                  <a:pt x="49" y="13"/>
                  <a:pt x="49" y="13"/>
                </a:cubicBezTo>
                <a:cubicBezTo>
                  <a:pt x="51" y="13"/>
                  <a:pt x="52" y="13"/>
                  <a:pt x="54" y="13"/>
                </a:cubicBezTo>
                <a:cubicBezTo>
                  <a:pt x="57" y="13"/>
                  <a:pt x="60" y="13"/>
                  <a:pt x="63" y="12"/>
                </a:cubicBezTo>
                <a:cubicBezTo>
                  <a:pt x="65" y="11"/>
                  <a:pt x="67" y="10"/>
                  <a:pt x="69" y="10"/>
                </a:cubicBezTo>
                <a:cubicBezTo>
                  <a:pt x="71" y="10"/>
                  <a:pt x="74" y="11"/>
                  <a:pt x="75" y="12"/>
                </a:cubicBezTo>
                <a:cubicBezTo>
                  <a:pt x="78" y="13"/>
                  <a:pt x="81" y="14"/>
                  <a:pt x="84" y="14"/>
                </a:cubicBezTo>
                <a:cubicBezTo>
                  <a:pt x="85" y="14"/>
                  <a:pt x="87" y="14"/>
                  <a:pt x="88" y="14"/>
                </a:cubicBezTo>
                <a:cubicBezTo>
                  <a:pt x="90" y="13"/>
                  <a:pt x="92" y="13"/>
                  <a:pt x="94" y="13"/>
                </a:cubicBezTo>
                <a:cubicBezTo>
                  <a:pt x="97" y="13"/>
                  <a:pt x="100" y="14"/>
                  <a:pt x="103" y="15"/>
                </a:cubicBezTo>
                <a:cubicBezTo>
                  <a:pt x="104" y="16"/>
                  <a:pt x="106" y="16"/>
                  <a:pt x="107" y="16"/>
                </a:cubicBezTo>
                <a:cubicBezTo>
                  <a:pt x="109" y="16"/>
                  <a:pt x="111" y="16"/>
                  <a:pt x="113" y="14"/>
                </a:cubicBezTo>
                <a:cubicBezTo>
                  <a:pt x="116" y="12"/>
                  <a:pt x="120" y="10"/>
                  <a:pt x="125" y="9"/>
                </a:cubicBezTo>
                <a:cubicBezTo>
                  <a:pt x="127" y="7"/>
                  <a:pt x="130" y="6"/>
                  <a:pt x="132" y="5"/>
                </a:cubicBezTo>
                <a:cubicBezTo>
                  <a:pt x="133" y="4"/>
                  <a:pt x="133" y="3"/>
                  <a:pt x="132" y="2"/>
                </a:cubicBezTo>
                <a:cubicBezTo>
                  <a:pt x="131" y="2"/>
                  <a:pt x="130" y="1"/>
                  <a:pt x="129" y="1"/>
                </a:cubicBezTo>
                <a:cubicBezTo>
                  <a:pt x="128" y="1"/>
                  <a:pt x="127" y="2"/>
                  <a:pt x="127" y="2"/>
                </a:cubicBezTo>
                <a:cubicBezTo>
                  <a:pt x="123" y="5"/>
                  <a:pt x="116" y="5"/>
                  <a:pt x="110" y="6"/>
                </a:cubicBezTo>
                <a:cubicBezTo>
                  <a:pt x="108" y="6"/>
                  <a:pt x="107" y="6"/>
                  <a:pt x="106" y="6"/>
                </a:cubicBezTo>
                <a:cubicBezTo>
                  <a:pt x="104" y="6"/>
                  <a:pt x="102" y="6"/>
                  <a:pt x="101" y="4"/>
                </a:cubicBezTo>
                <a:cubicBezTo>
                  <a:pt x="101" y="2"/>
                  <a:pt x="99" y="1"/>
                  <a:pt x="97" y="1"/>
                </a:cubicBezTo>
                <a:cubicBezTo>
                  <a:pt x="96" y="1"/>
                  <a:pt x="95" y="2"/>
                  <a:pt x="93" y="2"/>
                </a:cubicBezTo>
                <a:cubicBezTo>
                  <a:pt x="92" y="3"/>
                  <a:pt x="90" y="3"/>
                  <a:pt x="89" y="3"/>
                </a:cubicBezTo>
                <a:cubicBezTo>
                  <a:pt x="86" y="3"/>
                  <a:pt x="85" y="2"/>
                  <a:pt x="83" y="0"/>
                </a:cubicBezTo>
              </a:path>
            </a:pathLst>
          </a:custGeom>
          <a:solidFill>
            <a:srgbClr val="E353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6" name="Freeform 132"/>
          <p:cNvSpPr/>
          <p:nvPr/>
        </p:nvSpPr>
        <p:spPr bwMode="auto">
          <a:xfrm>
            <a:off x="11006138" y="3321050"/>
            <a:ext cx="28575" cy="28575"/>
          </a:xfrm>
          <a:custGeom>
            <a:avLst/>
            <a:gdLst>
              <a:gd name="T0" fmla="*/ 2 w 2"/>
              <a:gd name="T1" fmla="*/ 0 h 2"/>
              <a:gd name="T2" fmla="*/ 2 w 2"/>
              <a:gd name="T3" fmla="*/ 0 h 2"/>
              <a:gd name="T4" fmla="*/ 0 w 2"/>
              <a:gd name="T5" fmla="*/ 2 h 2"/>
              <a:gd name="T6" fmla="*/ 2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2" y="0"/>
                  <a:pt x="2" y="0"/>
                </a:cubicBezTo>
                <a:cubicBezTo>
                  <a:pt x="2" y="1"/>
                  <a:pt x="1" y="1"/>
                  <a:pt x="0" y="2"/>
                </a:cubicBezTo>
                <a:cubicBezTo>
                  <a:pt x="1" y="2"/>
                  <a:pt x="1" y="1"/>
                  <a:pt x="2" y="1"/>
                </a:cubicBezTo>
                <a:cubicBezTo>
                  <a:pt x="2" y="1"/>
                  <a:pt x="2" y="0"/>
                  <a:pt x="2" y="0"/>
                </a:cubicBezTo>
              </a:path>
            </a:pathLst>
          </a:custGeom>
          <a:solidFill>
            <a:srgbClr val="DCD2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7" name="Freeform 133"/>
          <p:cNvSpPr/>
          <p:nvPr/>
        </p:nvSpPr>
        <p:spPr bwMode="auto">
          <a:xfrm>
            <a:off x="10131425" y="3278188"/>
            <a:ext cx="127000" cy="141288"/>
          </a:xfrm>
          <a:custGeom>
            <a:avLst/>
            <a:gdLst>
              <a:gd name="T0" fmla="*/ 2 w 9"/>
              <a:gd name="T1" fmla="*/ 0 h 10"/>
              <a:gd name="T2" fmla="*/ 0 w 9"/>
              <a:gd name="T3" fmla="*/ 1 h 10"/>
              <a:gd name="T4" fmla="*/ 1 w 9"/>
              <a:gd name="T5" fmla="*/ 2 h 10"/>
              <a:gd name="T6" fmla="*/ 1 w 9"/>
              <a:gd name="T7" fmla="*/ 2 h 10"/>
              <a:gd name="T8" fmla="*/ 1 w 9"/>
              <a:gd name="T9" fmla="*/ 2 h 10"/>
              <a:gd name="T10" fmla="*/ 6 w 9"/>
              <a:gd name="T11" fmla="*/ 4 h 10"/>
              <a:gd name="T12" fmla="*/ 6 w 9"/>
              <a:gd name="T13" fmla="*/ 4 h 10"/>
              <a:gd name="T14" fmla="*/ 6 w 9"/>
              <a:gd name="T15" fmla="*/ 8 h 10"/>
              <a:gd name="T16" fmla="*/ 6 w 9"/>
              <a:gd name="T17" fmla="*/ 8 h 10"/>
              <a:gd name="T18" fmla="*/ 5 w 9"/>
              <a:gd name="T19" fmla="*/ 10 h 10"/>
              <a:gd name="T20" fmla="*/ 7 w 9"/>
              <a:gd name="T21" fmla="*/ 9 h 10"/>
              <a:gd name="T22" fmla="*/ 9 w 9"/>
              <a:gd name="T23" fmla="*/ 5 h 10"/>
              <a:gd name="T24" fmla="*/ 4 w 9"/>
              <a:gd name="T25" fmla="*/ 1 h 10"/>
              <a:gd name="T26" fmla="*/ 2 w 9"/>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2" y="0"/>
                </a:moveTo>
                <a:cubicBezTo>
                  <a:pt x="2" y="1"/>
                  <a:pt x="1" y="1"/>
                  <a:pt x="0" y="1"/>
                </a:cubicBezTo>
                <a:cubicBezTo>
                  <a:pt x="0" y="1"/>
                  <a:pt x="1" y="1"/>
                  <a:pt x="1" y="2"/>
                </a:cubicBezTo>
                <a:cubicBezTo>
                  <a:pt x="1" y="2"/>
                  <a:pt x="1" y="2"/>
                  <a:pt x="1" y="2"/>
                </a:cubicBezTo>
                <a:cubicBezTo>
                  <a:pt x="1" y="2"/>
                  <a:pt x="1" y="2"/>
                  <a:pt x="1" y="2"/>
                </a:cubicBezTo>
                <a:cubicBezTo>
                  <a:pt x="4" y="2"/>
                  <a:pt x="5" y="3"/>
                  <a:pt x="6" y="4"/>
                </a:cubicBezTo>
                <a:cubicBezTo>
                  <a:pt x="6" y="4"/>
                  <a:pt x="6" y="4"/>
                  <a:pt x="6" y="4"/>
                </a:cubicBezTo>
                <a:cubicBezTo>
                  <a:pt x="6" y="6"/>
                  <a:pt x="6" y="7"/>
                  <a:pt x="6" y="8"/>
                </a:cubicBezTo>
                <a:cubicBezTo>
                  <a:pt x="6" y="8"/>
                  <a:pt x="6" y="8"/>
                  <a:pt x="6" y="8"/>
                </a:cubicBezTo>
                <a:cubicBezTo>
                  <a:pt x="6" y="9"/>
                  <a:pt x="6" y="9"/>
                  <a:pt x="5" y="10"/>
                </a:cubicBezTo>
                <a:cubicBezTo>
                  <a:pt x="6" y="9"/>
                  <a:pt x="7" y="9"/>
                  <a:pt x="7" y="9"/>
                </a:cubicBezTo>
                <a:cubicBezTo>
                  <a:pt x="9" y="7"/>
                  <a:pt x="9" y="6"/>
                  <a:pt x="9" y="5"/>
                </a:cubicBezTo>
                <a:cubicBezTo>
                  <a:pt x="8" y="3"/>
                  <a:pt x="5" y="2"/>
                  <a:pt x="4" y="1"/>
                </a:cubicBezTo>
                <a:cubicBezTo>
                  <a:pt x="3" y="1"/>
                  <a:pt x="3" y="0"/>
                  <a:pt x="2" y="0"/>
                </a:cubicBezTo>
              </a:path>
            </a:pathLst>
          </a:custGeom>
          <a:solidFill>
            <a:srgbClr val="CBC1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8" name="Freeform 134"/>
          <p:cNvSpPr/>
          <p:nvPr/>
        </p:nvSpPr>
        <p:spPr bwMode="auto">
          <a:xfrm>
            <a:off x="10117138" y="3278188"/>
            <a:ext cx="42863" cy="14288"/>
          </a:xfrm>
          <a:custGeom>
            <a:avLst/>
            <a:gdLst>
              <a:gd name="T0" fmla="*/ 2 w 3"/>
              <a:gd name="T1" fmla="*/ 0 h 1"/>
              <a:gd name="T2" fmla="*/ 0 w 3"/>
              <a:gd name="T3" fmla="*/ 0 h 1"/>
              <a:gd name="T4" fmla="*/ 1 w 3"/>
              <a:gd name="T5" fmla="*/ 1 h 1"/>
              <a:gd name="T6" fmla="*/ 3 w 3"/>
              <a:gd name="T7" fmla="*/ 0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1" y="0"/>
                  <a:pt x="1" y="0"/>
                  <a:pt x="0" y="0"/>
                </a:cubicBezTo>
                <a:cubicBezTo>
                  <a:pt x="0" y="1"/>
                  <a:pt x="1" y="1"/>
                  <a:pt x="1" y="1"/>
                </a:cubicBezTo>
                <a:cubicBezTo>
                  <a:pt x="2" y="1"/>
                  <a:pt x="3" y="1"/>
                  <a:pt x="3" y="0"/>
                </a:cubicBezTo>
                <a:cubicBezTo>
                  <a:pt x="3" y="0"/>
                  <a:pt x="2" y="0"/>
                  <a:pt x="2" y="0"/>
                </a:cubicBezTo>
              </a:path>
            </a:pathLst>
          </a:custGeom>
          <a:solidFill>
            <a:srgbClr val="C0B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9" name="Freeform 135"/>
          <p:cNvSpPr/>
          <p:nvPr/>
        </p:nvSpPr>
        <p:spPr bwMode="auto">
          <a:xfrm>
            <a:off x="5178425" y="1384300"/>
            <a:ext cx="438150" cy="679450"/>
          </a:xfrm>
          <a:custGeom>
            <a:avLst/>
            <a:gdLst>
              <a:gd name="T0" fmla="*/ 21 w 31"/>
              <a:gd name="T1" fmla="*/ 0 h 48"/>
              <a:gd name="T2" fmla="*/ 16 w 31"/>
              <a:gd name="T3" fmla="*/ 8 h 48"/>
              <a:gd name="T4" fmla="*/ 9 w 31"/>
              <a:gd name="T5" fmla="*/ 15 h 48"/>
              <a:gd name="T6" fmla="*/ 0 w 31"/>
              <a:gd name="T7" fmla="*/ 18 h 48"/>
              <a:gd name="T8" fmla="*/ 11 w 31"/>
              <a:gd name="T9" fmla="*/ 48 h 48"/>
              <a:gd name="T10" fmla="*/ 31 w 31"/>
              <a:gd name="T11" fmla="*/ 44 h 48"/>
              <a:gd name="T12" fmla="*/ 21 w 31"/>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1" h="48">
                <a:moveTo>
                  <a:pt x="21" y="0"/>
                </a:moveTo>
                <a:cubicBezTo>
                  <a:pt x="17" y="2"/>
                  <a:pt x="15" y="4"/>
                  <a:pt x="16" y="8"/>
                </a:cubicBezTo>
                <a:cubicBezTo>
                  <a:pt x="17" y="12"/>
                  <a:pt x="15" y="14"/>
                  <a:pt x="9" y="15"/>
                </a:cubicBezTo>
                <a:cubicBezTo>
                  <a:pt x="5" y="15"/>
                  <a:pt x="2" y="16"/>
                  <a:pt x="0" y="18"/>
                </a:cubicBezTo>
                <a:cubicBezTo>
                  <a:pt x="11" y="48"/>
                  <a:pt x="11" y="48"/>
                  <a:pt x="11" y="48"/>
                </a:cubicBezTo>
                <a:cubicBezTo>
                  <a:pt x="17" y="47"/>
                  <a:pt x="24" y="45"/>
                  <a:pt x="31" y="44"/>
                </a:cubicBezTo>
                <a:cubicBezTo>
                  <a:pt x="21" y="0"/>
                  <a:pt x="21" y="0"/>
                  <a:pt x="21"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0" name="Freeform 136"/>
          <p:cNvSpPr/>
          <p:nvPr/>
        </p:nvSpPr>
        <p:spPr bwMode="auto">
          <a:xfrm>
            <a:off x="5475288" y="1384300"/>
            <a:ext cx="296863" cy="622300"/>
          </a:xfrm>
          <a:custGeom>
            <a:avLst/>
            <a:gdLst>
              <a:gd name="T0" fmla="*/ 4 w 21"/>
              <a:gd name="T1" fmla="*/ 0 h 44"/>
              <a:gd name="T2" fmla="*/ 2 w 21"/>
              <a:gd name="T3" fmla="*/ 0 h 44"/>
              <a:gd name="T4" fmla="*/ 0 w 21"/>
              <a:gd name="T5" fmla="*/ 0 h 44"/>
              <a:gd name="T6" fmla="*/ 10 w 21"/>
              <a:gd name="T7" fmla="*/ 44 h 44"/>
              <a:gd name="T8" fmla="*/ 11 w 21"/>
              <a:gd name="T9" fmla="*/ 44 h 44"/>
              <a:gd name="T10" fmla="*/ 16 w 21"/>
              <a:gd name="T11" fmla="*/ 39 h 44"/>
              <a:gd name="T12" fmla="*/ 20 w 21"/>
              <a:gd name="T13" fmla="*/ 33 h 44"/>
              <a:gd name="T14" fmla="*/ 20 w 21"/>
              <a:gd name="T15" fmla="*/ 31 h 44"/>
              <a:gd name="T16" fmla="*/ 15 w 21"/>
              <a:gd name="T17" fmla="*/ 18 h 44"/>
              <a:gd name="T18" fmla="*/ 14 w 21"/>
              <a:gd name="T19" fmla="*/ 13 h 44"/>
              <a:gd name="T20" fmla="*/ 12 w 21"/>
              <a:gd name="T21" fmla="*/ 7 h 44"/>
              <a:gd name="T22" fmla="*/ 7 w 21"/>
              <a:gd name="T23" fmla="*/ 1 h 44"/>
              <a:gd name="T24" fmla="*/ 4 w 21"/>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44">
                <a:moveTo>
                  <a:pt x="4" y="0"/>
                </a:moveTo>
                <a:cubicBezTo>
                  <a:pt x="3" y="0"/>
                  <a:pt x="3" y="0"/>
                  <a:pt x="2" y="0"/>
                </a:cubicBezTo>
                <a:cubicBezTo>
                  <a:pt x="1" y="0"/>
                  <a:pt x="1" y="0"/>
                  <a:pt x="0" y="0"/>
                </a:cubicBezTo>
                <a:cubicBezTo>
                  <a:pt x="10" y="44"/>
                  <a:pt x="10" y="44"/>
                  <a:pt x="10" y="44"/>
                </a:cubicBezTo>
                <a:cubicBezTo>
                  <a:pt x="10" y="44"/>
                  <a:pt x="10" y="44"/>
                  <a:pt x="11" y="44"/>
                </a:cubicBezTo>
                <a:cubicBezTo>
                  <a:pt x="13" y="42"/>
                  <a:pt x="15" y="40"/>
                  <a:pt x="16" y="39"/>
                </a:cubicBezTo>
                <a:cubicBezTo>
                  <a:pt x="16" y="36"/>
                  <a:pt x="16" y="34"/>
                  <a:pt x="20" y="33"/>
                </a:cubicBezTo>
                <a:cubicBezTo>
                  <a:pt x="21" y="32"/>
                  <a:pt x="20" y="31"/>
                  <a:pt x="20" y="31"/>
                </a:cubicBezTo>
                <a:cubicBezTo>
                  <a:pt x="17" y="27"/>
                  <a:pt x="19" y="22"/>
                  <a:pt x="15" y="18"/>
                </a:cubicBezTo>
                <a:cubicBezTo>
                  <a:pt x="13" y="16"/>
                  <a:pt x="13" y="14"/>
                  <a:pt x="14" y="13"/>
                </a:cubicBezTo>
                <a:cubicBezTo>
                  <a:pt x="15" y="11"/>
                  <a:pt x="15" y="8"/>
                  <a:pt x="12" y="7"/>
                </a:cubicBezTo>
                <a:cubicBezTo>
                  <a:pt x="9" y="6"/>
                  <a:pt x="6" y="4"/>
                  <a:pt x="7" y="1"/>
                </a:cubicBezTo>
                <a:cubicBezTo>
                  <a:pt x="7" y="0"/>
                  <a:pt x="6" y="0"/>
                  <a:pt x="4"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1" name="Freeform 137"/>
          <p:cNvSpPr/>
          <p:nvPr/>
        </p:nvSpPr>
        <p:spPr bwMode="auto">
          <a:xfrm>
            <a:off x="5051425" y="1639888"/>
            <a:ext cx="282575" cy="479425"/>
          </a:xfrm>
          <a:custGeom>
            <a:avLst/>
            <a:gdLst>
              <a:gd name="T0" fmla="*/ 9 w 20"/>
              <a:gd name="T1" fmla="*/ 0 h 34"/>
              <a:gd name="T2" fmla="*/ 9 w 20"/>
              <a:gd name="T3" fmla="*/ 1 h 34"/>
              <a:gd name="T4" fmla="*/ 2 w 20"/>
              <a:gd name="T5" fmla="*/ 13 h 34"/>
              <a:gd name="T6" fmla="*/ 1 w 20"/>
              <a:gd name="T7" fmla="*/ 25 h 34"/>
              <a:gd name="T8" fmla="*/ 2 w 20"/>
              <a:gd name="T9" fmla="*/ 34 h 34"/>
              <a:gd name="T10" fmla="*/ 5 w 20"/>
              <a:gd name="T11" fmla="*/ 33 h 34"/>
              <a:gd name="T12" fmla="*/ 9 w 20"/>
              <a:gd name="T13" fmla="*/ 32 h 34"/>
              <a:gd name="T14" fmla="*/ 14 w 20"/>
              <a:gd name="T15" fmla="*/ 32 h 34"/>
              <a:gd name="T16" fmla="*/ 20 w 20"/>
              <a:gd name="T17" fmla="*/ 30 h 34"/>
              <a:gd name="T18" fmla="*/ 9 w 20"/>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4">
                <a:moveTo>
                  <a:pt x="9" y="0"/>
                </a:moveTo>
                <a:cubicBezTo>
                  <a:pt x="9" y="0"/>
                  <a:pt x="9" y="1"/>
                  <a:pt x="9" y="1"/>
                </a:cubicBezTo>
                <a:cubicBezTo>
                  <a:pt x="4" y="4"/>
                  <a:pt x="2" y="8"/>
                  <a:pt x="2" y="13"/>
                </a:cubicBezTo>
                <a:cubicBezTo>
                  <a:pt x="2" y="17"/>
                  <a:pt x="1" y="21"/>
                  <a:pt x="1" y="25"/>
                </a:cubicBezTo>
                <a:cubicBezTo>
                  <a:pt x="1" y="28"/>
                  <a:pt x="0" y="31"/>
                  <a:pt x="2" y="34"/>
                </a:cubicBezTo>
                <a:cubicBezTo>
                  <a:pt x="3" y="34"/>
                  <a:pt x="4" y="33"/>
                  <a:pt x="5" y="33"/>
                </a:cubicBezTo>
                <a:cubicBezTo>
                  <a:pt x="6" y="32"/>
                  <a:pt x="7" y="32"/>
                  <a:pt x="9" y="32"/>
                </a:cubicBezTo>
                <a:cubicBezTo>
                  <a:pt x="10" y="32"/>
                  <a:pt x="12" y="32"/>
                  <a:pt x="14" y="32"/>
                </a:cubicBezTo>
                <a:cubicBezTo>
                  <a:pt x="16" y="32"/>
                  <a:pt x="18" y="31"/>
                  <a:pt x="20" y="30"/>
                </a:cubicBezTo>
                <a:cubicBezTo>
                  <a:pt x="9" y="0"/>
                  <a:pt x="9" y="0"/>
                  <a:pt x="9"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2" name="Freeform 138"/>
          <p:cNvSpPr>
            <a:spLocks noEditPoints="1"/>
          </p:cNvSpPr>
          <p:nvPr/>
        </p:nvSpPr>
        <p:spPr bwMode="auto">
          <a:xfrm>
            <a:off x="5911850" y="1271588"/>
            <a:ext cx="1030288" cy="763588"/>
          </a:xfrm>
          <a:custGeom>
            <a:avLst/>
            <a:gdLst>
              <a:gd name="T0" fmla="*/ 71 w 73"/>
              <a:gd name="T1" fmla="*/ 39 h 54"/>
              <a:gd name="T2" fmla="*/ 65 w 73"/>
              <a:gd name="T3" fmla="*/ 42 h 54"/>
              <a:gd name="T4" fmla="*/ 59 w 73"/>
              <a:gd name="T5" fmla="*/ 45 h 54"/>
              <a:gd name="T6" fmla="*/ 57 w 73"/>
              <a:gd name="T7" fmla="*/ 45 h 54"/>
              <a:gd name="T8" fmla="*/ 50 w 73"/>
              <a:gd name="T9" fmla="*/ 41 h 54"/>
              <a:gd name="T10" fmla="*/ 47 w 73"/>
              <a:gd name="T11" fmla="*/ 52 h 54"/>
              <a:gd name="T12" fmla="*/ 59 w 73"/>
              <a:gd name="T13" fmla="*/ 54 h 54"/>
              <a:gd name="T14" fmla="*/ 67 w 73"/>
              <a:gd name="T15" fmla="*/ 49 h 54"/>
              <a:gd name="T16" fmla="*/ 70 w 73"/>
              <a:gd name="T17" fmla="*/ 48 h 54"/>
              <a:gd name="T18" fmla="*/ 73 w 73"/>
              <a:gd name="T19" fmla="*/ 39 h 54"/>
              <a:gd name="T20" fmla="*/ 71 w 73"/>
              <a:gd name="T21" fmla="*/ 39 h 54"/>
              <a:gd name="T22" fmla="*/ 57 w 73"/>
              <a:gd name="T23" fmla="*/ 10 h 54"/>
              <a:gd name="T24" fmla="*/ 56 w 73"/>
              <a:gd name="T25" fmla="*/ 10 h 54"/>
              <a:gd name="T26" fmla="*/ 52 w 73"/>
              <a:gd name="T27" fmla="*/ 30 h 54"/>
              <a:gd name="T28" fmla="*/ 57 w 73"/>
              <a:gd name="T29" fmla="*/ 27 h 54"/>
              <a:gd name="T30" fmla="*/ 60 w 73"/>
              <a:gd name="T31" fmla="*/ 22 h 54"/>
              <a:gd name="T32" fmla="*/ 61 w 73"/>
              <a:gd name="T33" fmla="*/ 13 h 54"/>
              <a:gd name="T34" fmla="*/ 57 w 73"/>
              <a:gd name="T35" fmla="*/ 10 h 54"/>
              <a:gd name="T36" fmla="*/ 4 w 73"/>
              <a:gd name="T37" fmla="*/ 0 h 54"/>
              <a:gd name="T38" fmla="*/ 0 w 73"/>
              <a:gd name="T39" fmla="*/ 0 h 54"/>
              <a:gd name="T40" fmla="*/ 2 w 73"/>
              <a:gd name="T41" fmla="*/ 31 h 54"/>
              <a:gd name="T42" fmla="*/ 2 w 73"/>
              <a:gd name="T43" fmla="*/ 31 h 54"/>
              <a:gd name="T44" fmla="*/ 4 w 73"/>
              <a:gd name="T45" fmla="*/ 31 h 54"/>
              <a:gd name="T46" fmla="*/ 7 w 73"/>
              <a:gd name="T47" fmla="*/ 31 h 54"/>
              <a:gd name="T48" fmla="*/ 15 w 73"/>
              <a:gd name="T49" fmla="*/ 34 h 54"/>
              <a:gd name="T50" fmla="*/ 20 w 73"/>
              <a:gd name="T51" fmla="*/ 35 h 54"/>
              <a:gd name="T52" fmla="*/ 23 w 73"/>
              <a:gd name="T53" fmla="*/ 35 h 54"/>
              <a:gd name="T54" fmla="*/ 24 w 73"/>
              <a:gd name="T55" fmla="*/ 35 h 54"/>
              <a:gd name="T56" fmla="*/ 25 w 73"/>
              <a:gd name="T57" fmla="*/ 14 h 54"/>
              <a:gd name="T58" fmla="*/ 20 w 73"/>
              <a:gd name="T59" fmla="*/ 7 h 54"/>
              <a:gd name="T60" fmla="*/ 13 w 73"/>
              <a:gd name="T61" fmla="*/ 2 h 54"/>
              <a:gd name="T62" fmla="*/ 4 w 73"/>
              <a:gd name="T6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54">
                <a:moveTo>
                  <a:pt x="71" y="39"/>
                </a:moveTo>
                <a:cubicBezTo>
                  <a:pt x="69" y="39"/>
                  <a:pt x="67" y="40"/>
                  <a:pt x="65" y="42"/>
                </a:cubicBezTo>
                <a:cubicBezTo>
                  <a:pt x="63" y="43"/>
                  <a:pt x="63" y="45"/>
                  <a:pt x="59" y="45"/>
                </a:cubicBezTo>
                <a:cubicBezTo>
                  <a:pt x="59" y="45"/>
                  <a:pt x="58" y="45"/>
                  <a:pt x="57" y="45"/>
                </a:cubicBezTo>
                <a:cubicBezTo>
                  <a:pt x="54" y="45"/>
                  <a:pt x="51" y="43"/>
                  <a:pt x="50" y="41"/>
                </a:cubicBezTo>
                <a:cubicBezTo>
                  <a:pt x="47" y="52"/>
                  <a:pt x="47" y="52"/>
                  <a:pt x="47" y="52"/>
                </a:cubicBezTo>
                <a:cubicBezTo>
                  <a:pt x="51" y="52"/>
                  <a:pt x="55" y="53"/>
                  <a:pt x="59" y="54"/>
                </a:cubicBezTo>
                <a:cubicBezTo>
                  <a:pt x="59" y="51"/>
                  <a:pt x="62" y="50"/>
                  <a:pt x="67" y="49"/>
                </a:cubicBezTo>
                <a:cubicBezTo>
                  <a:pt x="68" y="48"/>
                  <a:pt x="69" y="48"/>
                  <a:pt x="70" y="48"/>
                </a:cubicBezTo>
                <a:cubicBezTo>
                  <a:pt x="73" y="39"/>
                  <a:pt x="73" y="39"/>
                  <a:pt x="73" y="39"/>
                </a:cubicBezTo>
                <a:cubicBezTo>
                  <a:pt x="73" y="39"/>
                  <a:pt x="72" y="39"/>
                  <a:pt x="71" y="39"/>
                </a:cubicBezTo>
                <a:moveTo>
                  <a:pt x="57" y="10"/>
                </a:moveTo>
                <a:cubicBezTo>
                  <a:pt x="56" y="10"/>
                  <a:pt x="56" y="10"/>
                  <a:pt x="56" y="10"/>
                </a:cubicBezTo>
                <a:cubicBezTo>
                  <a:pt x="52" y="30"/>
                  <a:pt x="52" y="30"/>
                  <a:pt x="52" y="30"/>
                </a:cubicBezTo>
                <a:cubicBezTo>
                  <a:pt x="55" y="30"/>
                  <a:pt x="56" y="28"/>
                  <a:pt x="57" y="27"/>
                </a:cubicBezTo>
                <a:cubicBezTo>
                  <a:pt x="57" y="25"/>
                  <a:pt x="58" y="23"/>
                  <a:pt x="60" y="22"/>
                </a:cubicBezTo>
                <a:cubicBezTo>
                  <a:pt x="65" y="19"/>
                  <a:pt x="64" y="16"/>
                  <a:pt x="61" y="13"/>
                </a:cubicBezTo>
                <a:cubicBezTo>
                  <a:pt x="60" y="11"/>
                  <a:pt x="58" y="10"/>
                  <a:pt x="57" y="10"/>
                </a:cubicBezTo>
                <a:moveTo>
                  <a:pt x="4" y="0"/>
                </a:moveTo>
                <a:cubicBezTo>
                  <a:pt x="2" y="0"/>
                  <a:pt x="1" y="0"/>
                  <a:pt x="0" y="0"/>
                </a:cubicBezTo>
                <a:cubicBezTo>
                  <a:pt x="2" y="31"/>
                  <a:pt x="2" y="31"/>
                  <a:pt x="2" y="31"/>
                </a:cubicBezTo>
                <a:cubicBezTo>
                  <a:pt x="2" y="31"/>
                  <a:pt x="2" y="31"/>
                  <a:pt x="2" y="31"/>
                </a:cubicBezTo>
                <a:cubicBezTo>
                  <a:pt x="3" y="31"/>
                  <a:pt x="3" y="31"/>
                  <a:pt x="4" y="31"/>
                </a:cubicBezTo>
                <a:cubicBezTo>
                  <a:pt x="5" y="31"/>
                  <a:pt x="6" y="31"/>
                  <a:pt x="7" y="31"/>
                </a:cubicBezTo>
                <a:cubicBezTo>
                  <a:pt x="11" y="31"/>
                  <a:pt x="13" y="32"/>
                  <a:pt x="15" y="34"/>
                </a:cubicBezTo>
                <a:cubicBezTo>
                  <a:pt x="16" y="35"/>
                  <a:pt x="18" y="35"/>
                  <a:pt x="20" y="35"/>
                </a:cubicBezTo>
                <a:cubicBezTo>
                  <a:pt x="21" y="35"/>
                  <a:pt x="22" y="35"/>
                  <a:pt x="23" y="35"/>
                </a:cubicBezTo>
                <a:cubicBezTo>
                  <a:pt x="23" y="35"/>
                  <a:pt x="24" y="35"/>
                  <a:pt x="24" y="35"/>
                </a:cubicBezTo>
                <a:cubicBezTo>
                  <a:pt x="25" y="14"/>
                  <a:pt x="25" y="14"/>
                  <a:pt x="25" y="14"/>
                </a:cubicBezTo>
                <a:cubicBezTo>
                  <a:pt x="22" y="13"/>
                  <a:pt x="21" y="11"/>
                  <a:pt x="20" y="7"/>
                </a:cubicBezTo>
                <a:cubicBezTo>
                  <a:pt x="20" y="4"/>
                  <a:pt x="18" y="3"/>
                  <a:pt x="13" y="2"/>
                </a:cubicBezTo>
                <a:cubicBezTo>
                  <a:pt x="10" y="1"/>
                  <a:pt x="7" y="0"/>
                  <a:pt x="4"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3" name="Freeform 139"/>
          <p:cNvSpPr/>
          <p:nvPr/>
        </p:nvSpPr>
        <p:spPr bwMode="auto">
          <a:xfrm>
            <a:off x="6900863" y="1822450"/>
            <a:ext cx="112713" cy="127000"/>
          </a:xfrm>
          <a:custGeom>
            <a:avLst/>
            <a:gdLst>
              <a:gd name="T0" fmla="*/ 3 w 8"/>
              <a:gd name="T1" fmla="*/ 0 h 9"/>
              <a:gd name="T2" fmla="*/ 0 w 8"/>
              <a:gd name="T3" fmla="*/ 9 h 9"/>
              <a:gd name="T4" fmla="*/ 4 w 8"/>
              <a:gd name="T5" fmla="*/ 8 h 9"/>
              <a:gd name="T6" fmla="*/ 8 w 8"/>
              <a:gd name="T7" fmla="*/ 4 h 9"/>
              <a:gd name="T8" fmla="*/ 3 w 8"/>
              <a:gd name="T9" fmla="*/ 0 h 9"/>
              <a:gd name="T10" fmla="*/ 3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3" y="0"/>
                </a:moveTo>
                <a:cubicBezTo>
                  <a:pt x="0" y="9"/>
                  <a:pt x="0" y="9"/>
                  <a:pt x="0" y="9"/>
                </a:cubicBezTo>
                <a:cubicBezTo>
                  <a:pt x="1" y="9"/>
                  <a:pt x="3" y="8"/>
                  <a:pt x="4" y="8"/>
                </a:cubicBezTo>
                <a:cubicBezTo>
                  <a:pt x="7" y="7"/>
                  <a:pt x="8" y="6"/>
                  <a:pt x="8" y="4"/>
                </a:cubicBezTo>
                <a:cubicBezTo>
                  <a:pt x="7" y="3"/>
                  <a:pt x="7" y="1"/>
                  <a:pt x="3" y="0"/>
                </a:cubicBezTo>
                <a:cubicBezTo>
                  <a:pt x="3" y="0"/>
                  <a:pt x="3" y="0"/>
                  <a:pt x="3"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4" name="Freeform 140"/>
          <p:cNvSpPr/>
          <p:nvPr/>
        </p:nvSpPr>
        <p:spPr bwMode="auto">
          <a:xfrm>
            <a:off x="6251575" y="1412875"/>
            <a:ext cx="450850" cy="593725"/>
          </a:xfrm>
          <a:custGeom>
            <a:avLst/>
            <a:gdLst>
              <a:gd name="T0" fmla="*/ 32 w 32"/>
              <a:gd name="T1" fmla="*/ 0 h 42"/>
              <a:gd name="T2" fmla="*/ 28 w 32"/>
              <a:gd name="T3" fmla="*/ 1 h 42"/>
              <a:gd name="T4" fmla="*/ 14 w 32"/>
              <a:gd name="T5" fmla="*/ 5 h 42"/>
              <a:gd name="T6" fmla="*/ 8 w 32"/>
              <a:gd name="T7" fmla="*/ 5 h 42"/>
              <a:gd name="T8" fmla="*/ 1 w 32"/>
              <a:gd name="T9" fmla="*/ 4 h 42"/>
              <a:gd name="T10" fmla="*/ 0 w 32"/>
              <a:gd name="T11" fmla="*/ 25 h 42"/>
              <a:gd name="T12" fmla="*/ 9 w 32"/>
              <a:gd name="T13" fmla="*/ 22 h 42"/>
              <a:gd name="T14" fmla="*/ 11 w 32"/>
              <a:gd name="T15" fmla="*/ 23 h 42"/>
              <a:gd name="T16" fmla="*/ 17 w 32"/>
              <a:gd name="T17" fmla="*/ 30 h 42"/>
              <a:gd name="T18" fmla="*/ 18 w 32"/>
              <a:gd name="T19" fmla="*/ 31 h 42"/>
              <a:gd name="T20" fmla="*/ 18 w 32"/>
              <a:gd name="T21" fmla="*/ 38 h 42"/>
              <a:gd name="T22" fmla="*/ 22 w 32"/>
              <a:gd name="T23" fmla="*/ 42 h 42"/>
              <a:gd name="T24" fmla="*/ 23 w 32"/>
              <a:gd name="T25" fmla="*/ 42 h 42"/>
              <a:gd name="T26" fmla="*/ 26 w 32"/>
              <a:gd name="T27" fmla="*/ 31 h 42"/>
              <a:gd name="T28" fmla="*/ 26 w 32"/>
              <a:gd name="T29" fmla="*/ 31 h 42"/>
              <a:gd name="T30" fmla="*/ 23 w 32"/>
              <a:gd name="T31" fmla="*/ 26 h 42"/>
              <a:gd name="T32" fmla="*/ 27 w 32"/>
              <a:gd name="T33" fmla="*/ 21 h 42"/>
              <a:gd name="T34" fmla="*/ 28 w 32"/>
              <a:gd name="T35" fmla="*/ 20 h 42"/>
              <a:gd name="T36" fmla="*/ 32 w 32"/>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2">
                <a:moveTo>
                  <a:pt x="32" y="0"/>
                </a:moveTo>
                <a:cubicBezTo>
                  <a:pt x="31" y="0"/>
                  <a:pt x="29" y="1"/>
                  <a:pt x="28" y="1"/>
                </a:cubicBezTo>
                <a:cubicBezTo>
                  <a:pt x="24" y="3"/>
                  <a:pt x="19" y="4"/>
                  <a:pt x="14" y="5"/>
                </a:cubicBezTo>
                <a:cubicBezTo>
                  <a:pt x="12" y="5"/>
                  <a:pt x="10" y="5"/>
                  <a:pt x="8" y="5"/>
                </a:cubicBezTo>
                <a:cubicBezTo>
                  <a:pt x="5" y="5"/>
                  <a:pt x="3" y="5"/>
                  <a:pt x="1" y="4"/>
                </a:cubicBezTo>
                <a:cubicBezTo>
                  <a:pt x="0" y="25"/>
                  <a:pt x="0" y="25"/>
                  <a:pt x="0" y="25"/>
                </a:cubicBezTo>
                <a:cubicBezTo>
                  <a:pt x="3" y="24"/>
                  <a:pt x="5" y="22"/>
                  <a:pt x="9" y="22"/>
                </a:cubicBezTo>
                <a:cubicBezTo>
                  <a:pt x="9" y="22"/>
                  <a:pt x="10" y="22"/>
                  <a:pt x="11" y="23"/>
                </a:cubicBezTo>
                <a:cubicBezTo>
                  <a:pt x="16" y="24"/>
                  <a:pt x="15" y="27"/>
                  <a:pt x="17" y="30"/>
                </a:cubicBezTo>
                <a:cubicBezTo>
                  <a:pt x="17" y="30"/>
                  <a:pt x="18" y="31"/>
                  <a:pt x="18" y="31"/>
                </a:cubicBezTo>
                <a:cubicBezTo>
                  <a:pt x="20" y="34"/>
                  <a:pt x="20" y="36"/>
                  <a:pt x="18" y="38"/>
                </a:cubicBezTo>
                <a:cubicBezTo>
                  <a:pt x="19" y="39"/>
                  <a:pt x="21" y="40"/>
                  <a:pt x="22" y="42"/>
                </a:cubicBezTo>
                <a:cubicBezTo>
                  <a:pt x="23" y="42"/>
                  <a:pt x="23" y="42"/>
                  <a:pt x="23" y="42"/>
                </a:cubicBezTo>
                <a:cubicBezTo>
                  <a:pt x="26" y="31"/>
                  <a:pt x="26" y="31"/>
                  <a:pt x="26" y="31"/>
                </a:cubicBezTo>
                <a:cubicBezTo>
                  <a:pt x="26" y="31"/>
                  <a:pt x="26" y="31"/>
                  <a:pt x="26" y="31"/>
                </a:cubicBezTo>
                <a:cubicBezTo>
                  <a:pt x="25" y="29"/>
                  <a:pt x="24" y="27"/>
                  <a:pt x="23" y="26"/>
                </a:cubicBezTo>
                <a:cubicBezTo>
                  <a:pt x="21" y="23"/>
                  <a:pt x="21" y="21"/>
                  <a:pt x="27" y="21"/>
                </a:cubicBezTo>
                <a:cubicBezTo>
                  <a:pt x="27" y="21"/>
                  <a:pt x="28" y="21"/>
                  <a:pt x="28" y="20"/>
                </a:cubicBezTo>
                <a:cubicBezTo>
                  <a:pt x="32" y="0"/>
                  <a:pt x="32" y="0"/>
                  <a:pt x="32"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5" name="Freeform 141"/>
          <p:cNvSpPr/>
          <p:nvPr/>
        </p:nvSpPr>
        <p:spPr bwMode="auto">
          <a:xfrm>
            <a:off x="5700713" y="1271588"/>
            <a:ext cx="239713" cy="438150"/>
          </a:xfrm>
          <a:custGeom>
            <a:avLst/>
            <a:gdLst>
              <a:gd name="T0" fmla="*/ 15 w 17"/>
              <a:gd name="T1" fmla="*/ 0 h 31"/>
              <a:gd name="T2" fmla="*/ 0 w 17"/>
              <a:gd name="T3" fmla="*/ 4 h 31"/>
              <a:gd name="T4" fmla="*/ 3 w 17"/>
              <a:gd name="T5" fmla="*/ 6 h 31"/>
              <a:gd name="T6" fmla="*/ 12 w 17"/>
              <a:gd name="T7" fmla="*/ 19 h 31"/>
              <a:gd name="T8" fmla="*/ 13 w 17"/>
              <a:gd name="T9" fmla="*/ 30 h 31"/>
              <a:gd name="T10" fmla="*/ 17 w 17"/>
              <a:gd name="T11" fmla="*/ 31 h 31"/>
              <a:gd name="T12" fmla="*/ 15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15" y="0"/>
                </a:moveTo>
                <a:cubicBezTo>
                  <a:pt x="10" y="1"/>
                  <a:pt x="5" y="2"/>
                  <a:pt x="0" y="4"/>
                </a:cubicBezTo>
                <a:cubicBezTo>
                  <a:pt x="2" y="5"/>
                  <a:pt x="2" y="6"/>
                  <a:pt x="3" y="6"/>
                </a:cubicBezTo>
                <a:cubicBezTo>
                  <a:pt x="16" y="10"/>
                  <a:pt x="17" y="11"/>
                  <a:pt x="12" y="19"/>
                </a:cubicBezTo>
                <a:cubicBezTo>
                  <a:pt x="9" y="23"/>
                  <a:pt x="13" y="26"/>
                  <a:pt x="13" y="30"/>
                </a:cubicBezTo>
                <a:cubicBezTo>
                  <a:pt x="14" y="31"/>
                  <a:pt x="15" y="31"/>
                  <a:pt x="17" y="31"/>
                </a:cubicBezTo>
                <a:cubicBezTo>
                  <a:pt x="15" y="0"/>
                  <a:pt x="15" y="0"/>
                  <a:pt x="15" y="0"/>
                </a:cubicBezTo>
              </a:path>
            </a:pathLst>
          </a:custGeom>
          <a:solidFill>
            <a:srgbClr val="78A0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6" name="Freeform 142"/>
          <p:cNvSpPr/>
          <p:nvPr/>
        </p:nvSpPr>
        <p:spPr bwMode="auto">
          <a:xfrm>
            <a:off x="11782425" y="876300"/>
            <a:ext cx="409575" cy="636588"/>
          </a:xfrm>
          <a:custGeom>
            <a:avLst/>
            <a:gdLst>
              <a:gd name="T0" fmla="*/ 29 w 29"/>
              <a:gd name="T1" fmla="*/ 0 h 45"/>
              <a:gd name="T2" fmla="*/ 22 w 29"/>
              <a:gd name="T3" fmla="*/ 2 h 45"/>
              <a:gd name="T4" fmla="*/ 18 w 29"/>
              <a:gd name="T5" fmla="*/ 7 h 45"/>
              <a:gd name="T6" fmla="*/ 17 w 29"/>
              <a:gd name="T7" fmla="*/ 13 h 45"/>
              <a:gd name="T8" fmla="*/ 3 w 29"/>
              <a:gd name="T9" fmla="*/ 23 h 45"/>
              <a:gd name="T10" fmla="*/ 1 w 29"/>
              <a:gd name="T11" fmla="*/ 25 h 45"/>
              <a:gd name="T12" fmla="*/ 4 w 29"/>
              <a:gd name="T13" fmla="*/ 27 h 45"/>
              <a:gd name="T14" fmla="*/ 4 w 29"/>
              <a:gd name="T15" fmla="*/ 27 h 45"/>
              <a:gd name="T16" fmla="*/ 5 w 29"/>
              <a:gd name="T17" fmla="*/ 27 h 45"/>
              <a:gd name="T18" fmla="*/ 26 w 29"/>
              <a:gd name="T19" fmla="*/ 36 h 45"/>
              <a:gd name="T20" fmla="*/ 27 w 29"/>
              <a:gd name="T21" fmla="*/ 39 h 45"/>
              <a:gd name="T22" fmla="*/ 29 w 29"/>
              <a:gd name="T23" fmla="*/ 45 h 45"/>
              <a:gd name="T24" fmla="*/ 29 w 29"/>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45">
                <a:moveTo>
                  <a:pt x="29" y="0"/>
                </a:moveTo>
                <a:cubicBezTo>
                  <a:pt x="27" y="1"/>
                  <a:pt x="25" y="1"/>
                  <a:pt x="22" y="2"/>
                </a:cubicBezTo>
                <a:cubicBezTo>
                  <a:pt x="18" y="2"/>
                  <a:pt x="15" y="4"/>
                  <a:pt x="18" y="7"/>
                </a:cubicBezTo>
                <a:cubicBezTo>
                  <a:pt x="20" y="9"/>
                  <a:pt x="19" y="11"/>
                  <a:pt x="17" y="13"/>
                </a:cubicBezTo>
                <a:cubicBezTo>
                  <a:pt x="13" y="17"/>
                  <a:pt x="9" y="20"/>
                  <a:pt x="3" y="23"/>
                </a:cubicBezTo>
                <a:cubicBezTo>
                  <a:pt x="1" y="23"/>
                  <a:pt x="0" y="24"/>
                  <a:pt x="1" y="25"/>
                </a:cubicBezTo>
                <a:cubicBezTo>
                  <a:pt x="1" y="26"/>
                  <a:pt x="2" y="27"/>
                  <a:pt x="4" y="27"/>
                </a:cubicBezTo>
                <a:cubicBezTo>
                  <a:pt x="4" y="27"/>
                  <a:pt x="4" y="27"/>
                  <a:pt x="4" y="27"/>
                </a:cubicBezTo>
                <a:cubicBezTo>
                  <a:pt x="4" y="27"/>
                  <a:pt x="5" y="27"/>
                  <a:pt x="5" y="27"/>
                </a:cubicBezTo>
                <a:cubicBezTo>
                  <a:pt x="15" y="27"/>
                  <a:pt x="19" y="32"/>
                  <a:pt x="26" y="36"/>
                </a:cubicBezTo>
                <a:cubicBezTo>
                  <a:pt x="27" y="37"/>
                  <a:pt x="29" y="38"/>
                  <a:pt x="27" y="39"/>
                </a:cubicBezTo>
                <a:cubicBezTo>
                  <a:pt x="25" y="42"/>
                  <a:pt x="26" y="43"/>
                  <a:pt x="29" y="45"/>
                </a:cubicBezTo>
                <a:cubicBezTo>
                  <a:pt x="29" y="0"/>
                  <a:pt x="29" y="0"/>
                  <a:pt x="29"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9" name="Freeform 145"/>
          <p:cNvSpPr/>
          <p:nvPr/>
        </p:nvSpPr>
        <p:spPr bwMode="auto">
          <a:xfrm>
            <a:off x="4854575" y="1654175"/>
            <a:ext cx="168275" cy="141288"/>
          </a:xfrm>
          <a:custGeom>
            <a:avLst/>
            <a:gdLst>
              <a:gd name="T0" fmla="*/ 7 w 12"/>
              <a:gd name="T1" fmla="*/ 0 h 10"/>
              <a:gd name="T2" fmla="*/ 1 w 12"/>
              <a:gd name="T3" fmla="*/ 5 h 10"/>
              <a:gd name="T4" fmla="*/ 5 w 12"/>
              <a:gd name="T5" fmla="*/ 10 h 10"/>
              <a:gd name="T6" fmla="*/ 5 w 12"/>
              <a:gd name="T7" fmla="*/ 10 h 10"/>
              <a:gd name="T8" fmla="*/ 12 w 12"/>
              <a:gd name="T9" fmla="*/ 6 h 10"/>
              <a:gd name="T10" fmla="*/ 7 w 12"/>
              <a:gd name="T11" fmla="*/ 0 h 10"/>
              <a:gd name="T12" fmla="*/ 7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7" y="0"/>
                </a:moveTo>
                <a:cubicBezTo>
                  <a:pt x="3" y="0"/>
                  <a:pt x="2" y="3"/>
                  <a:pt x="1" y="5"/>
                </a:cubicBezTo>
                <a:cubicBezTo>
                  <a:pt x="0" y="8"/>
                  <a:pt x="2" y="10"/>
                  <a:pt x="5" y="10"/>
                </a:cubicBezTo>
                <a:cubicBezTo>
                  <a:pt x="5" y="10"/>
                  <a:pt x="5" y="10"/>
                  <a:pt x="5" y="10"/>
                </a:cubicBezTo>
                <a:cubicBezTo>
                  <a:pt x="10" y="10"/>
                  <a:pt x="12" y="8"/>
                  <a:pt x="12" y="6"/>
                </a:cubicBezTo>
                <a:cubicBezTo>
                  <a:pt x="11" y="4"/>
                  <a:pt x="12" y="0"/>
                  <a:pt x="7" y="0"/>
                </a:cubicBezTo>
                <a:cubicBezTo>
                  <a:pt x="7" y="0"/>
                  <a:pt x="7" y="0"/>
                  <a:pt x="7" y="0"/>
                </a:cubicBezTo>
              </a:path>
            </a:pathLst>
          </a:custGeom>
          <a:solidFill>
            <a:srgbClr val="D6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0" name="Freeform 146"/>
          <p:cNvSpPr/>
          <p:nvPr/>
        </p:nvSpPr>
        <p:spPr bwMode="auto">
          <a:xfrm>
            <a:off x="1905000" y="3716338"/>
            <a:ext cx="169863" cy="127000"/>
          </a:xfrm>
          <a:custGeom>
            <a:avLst/>
            <a:gdLst>
              <a:gd name="T0" fmla="*/ 8 w 12"/>
              <a:gd name="T1" fmla="*/ 0 h 9"/>
              <a:gd name="T2" fmla="*/ 5 w 12"/>
              <a:gd name="T3" fmla="*/ 1 h 9"/>
              <a:gd name="T4" fmla="*/ 0 w 12"/>
              <a:gd name="T5" fmla="*/ 8 h 9"/>
              <a:gd name="T6" fmla="*/ 3 w 12"/>
              <a:gd name="T7" fmla="*/ 9 h 9"/>
              <a:gd name="T8" fmla="*/ 4 w 12"/>
              <a:gd name="T9" fmla="*/ 9 h 9"/>
              <a:gd name="T10" fmla="*/ 12 w 12"/>
              <a:gd name="T11" fmla="*/ 3 h 9"/>
              <a:gd name="T12" fmla="*/ 10 w 12"/>
              <a:gd name="T13" fmla="*/ 1 h 9"/>
              <a:gd name="T14" fmla="*/ 8 w 1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8" y="0"/>
                </a:moveTo>
                <a:cubicBezTo>
                  <a:pt x="7" y="0"/>
                  <a:pt x="6" y="1"/>
                  <a:pt x="5" y="1"/>
                </a:cubicBezTo>
                <a:cubicBezTo>
                  <a:pt x="2" y="3"/>
                  <a:pt x="0" y="5"/>
                  <a:pt x="0" y="8"/>
                </a:cubicBezTo>
                <a:cubicBezTo>
                  <a:pt x="0" y="9"/>
                  <a:pt x="1" y="9"/>
                  <a:pt x="3" y="9"/>
                </a:cubicBezTo>
                <a:cubicBezTo>
                  <a:pt x="3" y="9"/>
                  <a:pt x="4" y="9"/>
                  <a:pt x="4" y="9"/>
                </a:cubicBezTo>
                <a:cubicBezTo>
                  <a:pt x="8" y="9"/>
                  <a:pt x="12" y="5"/>
                  <a:pt x="12" y="3"/>
                </a:cubicBezTo>
                <a:cubicBezTo>
                  <a:pt x="12" y="2"/>
                  <a:pt x="11" y="1"/>
                  <a:pt x="10" y="1"/>
                </a:cubicBezTo>
                <a:cubicBezTo>
                  <a:pt x="9" y="1"/>
                  <a:pt x="9" y="0"/>
                  <a:pt x="8"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4" name="Freeform 150"/>
          <p:cNvSpPr/>
          <p:nvPr/>
        </p:nvSpPr>
        <p:spPr bwMode="auto">
          <a:xfrm>
            <a:off x="10442575" y="2967038"/>
            <a:ext cx="141288" cy="85725"/>
          </a:xfrm>
          <a:custGeom>
            <a:avLst/>
            <a:gdLst>
              <a:gd name="T0" fmla="*/ 7 w 10"/>
              <a:gd name="T1" fmla="*/ 0 h 6"/>
              <a:gd name="T2" fmla="*/ 1 w 10"/>
              <a:gd name="T3" fmla="*/ 2 h 6"/>
              <a:gd name="T4" fmla="*/ 5 w 10"/>
              <a:gd name="T5" fmla="*/ 6 h 6"/>
              <a:gd name="T6" fmla="*/ 5 w 10"/>
              <a:gd name="T7" fmla="*/ 6 h 6"/>
              <a:gd name="T8" fmla="*/ 9 w 10"/>
              <a:gd name="T9" fmla="*/ 2 h 6"/>
              <a:gd name="T10" fmla="*/ 7 w 10"/>
              <a:gd name="T11" fmla="*/ 0 h 6"/>
            </a:gdLst>
            <a:ahLst/>
            <a:cxnLst>
              <a:cxn ang="0">
                <a:pos x="T0" y="T1"/>
              </a:cxn>
              <a:cxn ang="0">
                <a:pos x="T2" y="T3"/>
              </a:cxn>
              <a:cxn ang="0">
                <a:pos x="T4" y="T5"/>
              </a:cxn>
              <a:cxn ang="0">
                <a:pos x="T6" y="T7"/>
              </a:cxn>
              <a:cxn ang="0">
                <a:pos x="T8" y="T9"/>
              </a:cxn>
              <a:cxn ang="0">
                <a:pos x="T10" y="T11"/>
              </a:cxn>
            </a:cxnLst>
            <a:rect l="0" t="0" r="r" b="b"/>
            <a:pathLst>
              <a:path w="10" h="6">
                <a:moveTo>
                  <a:pt x="7" y="0"/>
                </a:moveTo>
                <a:cubicBezTo>
                  <a:pt x="4" y="0"/>
                  <a:pt x="1" y="0"/>
                  <a:pt x="1" y="2"/>
                </a:cubicBezTo>
                <a:cubicBezTo>
                  <a:pt x="0" y="4"/>
                  <a:pt x="2" y="6"/>
                  <a:pt x="5" y="6"/>
                </a:cubicBezTo>
                <a:cubicBezTo>
                  <a:pt x="5" y="6"/>
                  <a:pt x="5" y="6"/>
                  <a:pt x="5" y="6"/>
                </a:cubicBezTo>
                <a:cubicBezTo>
                  <a:pt x="9" y="6"/>
                  <a:pt x="8" y="4"/>
                  <a:pt x="9" y="2"/>
                </a:cubicBezTo>
                <a:cubicBezTo>
                  <a:pt x="10" y="1"/>
                  <a:pt x="10" y="0"/>
                  <a:pt x="7" y="0"/>
                </a:cubicBezTo>
              </a:path>
            </a:pathLst>
          </a:custGeom>
          <a:solidFill>
            <a:srgbClr val="7EA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8" name="Freeform 154"/>
          <p:cNvSpPr/>
          <p:nvPr/>
        </p:nvSpPr>
        <p:spPr bwMode="auto">
          <a:xfrm>
            <a:off x="6067425" y="1822450"/>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5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0"/>
                  <a:pt x="0" y="1"/>
                </a:cubicBezTo>
                <a:cubicBezTo>
                  <a:pt x="0" y="2"/>
                  <a:pt x="1" y="2"/>
                  <a:pt x="2" y="2"/>
                </a:cubicBezTo>
                <a:cubicBezTo>
                  <a:pt x="2" y="2"/>
                  <a:pt x="3" y="2"/>
                  <a:pt x="3" y="2"/>
                </a:cubicBezTo>
                <a:cubicBezTo>
                  <a:pt x="4" y="2"/>
                  <a:pt x="5" y="1"/>
                  <a:pt x="5" y="1"/>
                </a:cubicBezTo>
                <a:cubicBezTo>
                  <a:pt x="4" y="0"/>
                  <a:pt x="3" y="0"/>
                  <a:pt x="2"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3" name="Freeform 169"/>
          <p:cNvSpPr/>
          <p:nvPr/>
        </p:nvSpPr>
        <p:spPr bwMode="auto">
          <a:xfrm>
            <a:off x="704850" y="3687763"/>
            <a:ext cx="141288" cy="57150"/>
          </a:xfrm>
          <a:custGeom>
            <a:avLst/>
            <a:gdLst>
              <a:gd name="T0" fmla="*/ 6 w 10"/>
              <a:gd name="T1" fmla="*/ 0 h 4"/>
              <a:gd name="T2" fmla="*/ 3 w 10"/>
              <a:gd name="T3" fmla="*/ 1 h 4"/>
              <a:gd name="T4" fmla="*/ 0 w 10"/>
              <a:gd name="T5" fmla="*/ 2 h 4"/>
              <a:gd name="T6" fmla="*/ 5 w 10"/>
              <a:gd name="T7" fmla="*/ 4 h 4"/>
              <a:gd name="T8" fmla="*/ 7 w 10"/>
              <a:gd name="T9" fmla="*/ 4 h 4"/>
              <a:gd name="T10" fmla="*/ 10 w 10"/>
              <a:gd name="T11" fmla="*/ 2 h 4"/>
              <a:gd name="T12" fmla="*/ 6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6" y="0"/>
                </a:moveTo>
                <a:cubicBezTo>
                  <a:pt x="5" y="0"/>
                  <a:pt x="4" y="0"/>
                  <a:pt x="3" y="1"/>
                </a:cubicBezTo>
                <a:cubicBezTo>
                  <a:pt x="2" y="1"/>
                  <a:pt x="0" y="1"/>
                  <a:pt x="0" y="2"/>
                </a:cubicBezTo>
                <a:cubicBezTo>
                  <a:pt x="1" y="4"/>
                  <a:pt x="3" y="4"/>
                  <a:pt x="5" y="4"/>
                </a:cubicBezTo>
                <a:cubicBezTo>
                  <a:pt x="5" y="4"/>
                  <a:pt x="6" y="4"/>
                  <a:pt x="7" y="4"/>
                </a:cubicBezTo>
                <a:cubicBezTo>
                  <a:pt x="9" y="4"/>
                  <a:pt x="10" y="3"/>
                  <a:pt x="10" y="2"/>
                </a:cubicBezTo>
                <a:cubicBezTo>
                  <a:pt x="9" y="1"/>
                  <a:pt x="8" y="0"/>
                  <a:pt x="6"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4" name="Freeform 170"/>
          <p:cNvSpPr>
            <a:spLocks noEditPoints="1"/>
          </p:cNvSpPr>
          <p:nvPr/>
        </p:nvSpPr>
        <p:spPr bwMode="auto">
          <a:xfrm>
            <a:off x="11245850" y="3363913"/>
            <a:ext cx="762000" cy="98425"/>
          </a:xfrm>
          <a:custGeom>
            <a:avLst/>
            <a:gdLst>
              <a:gd name="T0" fmla="*/ 48 w 54"/>
              <a:gd name="T1" fmla="*/ 1 h 7"/>
              <a:gd name="T2" fmla="*/ 42 w 54"/>
              <a:gd name="T3" fmla="*/ 5 h 7"/>
              <a:gd name="T4" fmla="*/ 42 w 54"/>
              <a:gd name="T5" fmla="*/ 5 h 7"/>
              <a:gd name="T6" fmla="*/ 54 w 54"/>
              <a:gd name="T7" fmla="*/ 3 h 7"/>
              <a:gd name="T8" fmla="*/ 48 w 54"/>
              <a:gd name="T9" fmla="*/ 1 h 7"/>
              <a:gd name="T10" fmla="*/ 0 w 54"/>
              <a:gd name="T11" fmla="*/ 0 h 7"/>
              <a:gd name="T12" fmla="*/ 20 w 54"/>
              <a:gd name="T13" fmla="*/ 7 h 7"/>
              <a:gd name="T14" fmla="*/ 22 w 54"/>
              <a:gd name="T15" fmla="*/ 7 h 7"/>
              <a:gd name="T16" fmla="*/ 27 w 54"/>
              <a:gd name="T17" fmla="*/ 7 h 7"/>
              <a:gd name="T18" fmla="*/ 2 w 54"/>
              <a:gd name="T19" fmla="*/ 1 h 7"/>
              <a:gd name="T20" fmla="*/ 0 w 54"/>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7">
                <a:moveTo>
                  <a:pt x="48" y="1"/>
                </a:moveTo>
                <a:cubicBezTo>
                  <a:pt x="46" y="1"/>
                  <a:pt x="44" y="2"/>
                  <a:pt x="42" y="5"/>
                </a:cubicBezTo>
                <a:cubicBezTo>
                  <a:pt x="42" y="5"/>
                  <a:pt x="42" y="5"/>
                  <a:pt x="42" y="5"/>
                </a:cubicBezTo>
                <a:cubicBezTo>
                  <a:pt x="54" y="3"/>
                  <a:pt x="54" y="3"/>
                  <a:pt x="54" y="3"/>
                </a:cubicBezTo>
                <a:cubicBezTo>
                  <a:pt x="51" y="2"/>
                  <a:pt x="49" y="1"/>
                  <a:pt x="48" y="1"/>
                </a:cubicBezTo>
                <a:moveTo>
                  <a:pt x="0" y="0"/>
                </a:moveTo>
                <a:cubicBezTo>
                  <a:pt x="7" y="2"/>
                  <a:pt x="15" y="3"/>
                  <a:pt x="20" y="7"/>
                </a:cubicBezTo>
                <a:cubicBezTo>
                  <a:pt x="21" y="7"/>
                  <a:pt x="21" y="7"/>
                  <a:pt x="22" y="7"/>
                </a:cubicBezTo>
                <a:cubicBezTo>
                  <a:pt x="24" y="7"/>
                  <a:pt x="25" y="7"/>
                  <a:pt x="27" y="7"/>
                </a:cubicBezTo>
                <a:cubicBezTo>
                  <a:pt x="18" y="5"/>
                  <a:pt x="11" y="2"/>
                  <a:pt x="2" y="1"/>
                </a:cubicBezTo>
                <a:cubicBezTo>
                  <a:pt x="1" y="1"/>
                  <a:pt x="1" y="1"/>
                  <a:pt x="0"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5" name="Freeform 171"/>
          <p:cNvSpPr/>
          <p:nvPr/>
        </p:nvSpPr>
        <p:spPr bwMode="auto">
          <a:xfrm>
            <a:off x="11796713" y="3405188"/>
            <a:ext cx="268288" cy="57150"/>
          </a:xfrm>
          <a:custGeom>
            <a:avLst/>
            <a:gdLst>
              <a:gd name="T0" fmla="*/ 15 w 19"/>
              <a:gd name="T1" fmla="*/ 0 h 4"/>
              <a:gd name="T2" fmla="*/ 3 w 19"/>
              <a:gd name="T3" fmla="*/ 2 h 4"/>
              <a:gd name="T4" fmla="*/ 0 w 19"/>
              <a:gd name="T5" fmla="*/ 4 h 4"/>
              <a:gd name="T6" fmla="*/ 7 w 19"/>
              <a:gd name="T7" fmla="*/ 3 h 4"/>
              <a:gd name="T8" fmla="*/ 13 w 19"/>
              <a:gd name="T9" fmla="*/ 2 h 4"/>
              <a:gd name="T10" fmla="*/ 19 w 19"/>
              <a:gd name="T11" fmla="*/ 3 h 4"/>
              <a:gd name="T12" fmla="*/ 15 w 19"/>
              <a:gd name="T13" fmla="*/ 0 h 4"/>
              <a:gd name="T14" fmla="*/ 15 w 19"/>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4">
                <a:moveTo>
                  <a:pt x="15" y="0"/>
                </a:moveTo>
                <a:cubicBezTo>
                  <a:pt x="3" y="2"/>
                  <a:pt x="3" y="2"/>
                  <a:pt x="3" y="2"/>
                </a:cubicBezTo>
                <a:cubicBezTo>
                  <a:pt x="2" y="3"/>
                  <a:pt x="1" y="4"/>
                  <a:pt x="0" y="4"/>
                </a:cubicBezTo>
                <a:cubicBezTo>
                  <a:pt x="3" y="4"/>
                  <a:pt x="5" y="3"/>
                  <a:pt x="7" y="3"/>
                </a:cubicBezTo>
                <a:cubicBezTo>
                  <a:pt x="9" y="2"/>
                  <a:pt x="11" y="2"/>
                  <a:pt x="13" y="2"/>
                </a:cubicBezTo>
                <a:cubicBezTo>
                  <a:pt x="15" y="2"/>
                  <a:pt x="17" y="2"/>
                  <a:pt x="19" y="3"/>
                </a:cubicBezTo>
                <a:cubicBezTo>
                  <a:pt x="18" y="2"/>
                  <a:pt x="17" y="1"/>
                  <a:pt x="15" y="0"/>
                </a:cubicBezTo>
                <a:cubicBezTo>
                  <a:pt x="15" y="0"/>
                  <a:pt x="15" y="0"/>
                  <a:pt x="15"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6" name="Freeform 172"/>
          <p:cNvSpPr/>
          <p:nvPr/>
        </p:nvSpPr>
        <p:spPr bwMode="auto">
          <a:xfrm>
            <a:off x="11133138" y="3321050"/>
            <a:ext cx="960438" cy="141288"/>
          </a:xfrm>
          <a:custGeom>
            <a:avLst/>
            <a:gdLst>
              <a:gd name="T0" fmla="*/ 52 w 68"/>
              <a:gd name="T1" fmla="*/ 0 h 10"/>
              <a:gd name="T2" fmla="*/ 40 w 68"/>
              <a:gd name="T3" fmla="*/ 3 h 10"/>
              <a:gd name="T4" fmla="*/ 45 w 68"/>
              <a:gd name="T5" fmla="*/ 8 h 10"/>
              <a:gd name="T6" fmla="*/ 45 w 68"/>
              <a:gd name="T7" fmla="*/ 8 h 10"/>
              <a:gd name="T8" fmla="*/ 41 w 68"/>
              <a:gd name="T9" fmla="*/ 9 h 10"/>
              <a:gd name="T10" fmla="*/ 35 w 68"/>
              <a:gd name="T11" fmla="*/ 7 h 10"/>
              <a:gd name="T12" fmla="*/ 0 w 68"/>
              <a:gd name="T13" fmla="*/ 0 h 10"/>
              <a:gd name="T14" fmla="*/ 0 w 68"/>
              <a:gd name="T15" fmla="*/ 0 h 10"/>
              <a:gd name="T16" fmla="*/ 0 w 68"/>
              <a:gd name="T17" fmla="*/ 0 h 10"/>
              <a:gd name="T18" fmla="*/ 8 w 68"/>
              <a:gd name="T19" fmla="*/ 3 h 10"/>
              <a:gd name="T20" fmla="*/ 10 w 68"/>
              <a:gd name="T21" fmla="*/ 4 h 10"/>
              <a:gd name="T22" fmla="*/ 35 w 68"/>
              <a:gd name="T23" fmla="*/ 10 h 10"/>
              <a:gd name="T24" fmla="*/ 36 w 68"/>
              <a:gd name="T25" fmla="*/ 10 h 10"/>
              <a:gd name="T26" fmla="*/ 50 w 68"/>
              <a:gd name="T27" fmla="*/ 8 h 10"/>
              <a:gd name="T28" fmla="*/ 50 w 68"/>
              <a:gd name="T29" fmla="*/ 8 h 10"/>
              <a:gd name="T30" fmla="*/ 56 w 68"/>
              <a:gd name="T31" fmla="*/ 4 h 10"/>
              <a:gd name="T32" fmla="*/ 62 w 68"/>
              <a:gd name="T33" fmla="*/ 6 h 10"/>
              <a:gd name="T34" fmla="*/ 68 w 68"/>
              <a:gd name="T35" fmla="*/ 6 h 10"/>
              <a:gd name="T36" fmla="*/ 68 w 68"/>
              <a:gd name="T37" fmla="*/ 5 h 10"/>
              <a:gd name="T38" fmla="*/ 53 w 68"/>
              <a:gd name="T39" fmla="*/ 0 h 10"/>
              <a:gd name="T40" fmla="*/ 52 w 68"/>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0">
                <a:moveTo>
                  <a:pt x="52" y="0"/>
                </a:moveTo>
                <a:cubicBezTo>
                  <a:pt x="49" y="0"/>
                  <a:pt x="41" y="2"/>
                  <a:pt x="40" y="3"/>
                </a:cubicBezTo>
                <a:cubicBezTo>
                  <a:pt x="39" y="6"/>
                  <a:pt x="44" y="6"/>
                  <a:pt x="45" y="8"/>
                </a:cubicBezTo>
                <a:cubicBezTo>
                  <a:pt x="45" y="8"/>
                  <a:pt x="45" y="8"/>
                  <a:pt x="45" y="8"/>
                </a:cubicBezTo>
                <a:cubicBezTo>
                  <a:pt x="44" y="9"/>
                  <a:pt x="42" y="9"/>
                  <a:pt x="41" y="9"/>
                </a:cubicBezTo>
                <a:cubicBezTo>
                  <a:pt x="39" y="9"/>
                  <a:pt x="36" y="8"/>
                  <a:pt x="35" y="7"/>
                </a:cubicBezTo>
                <a:cubicBezTo>
                  <a:pt x="26" y="1"/>
                  <a:pt x="12" y="2"/>
                  <a:pt x="0" y="0"/>
                </a:cubicBezTo>
                <a:cubicBezTo>
                  <a:pt x="0" y="0"/>
                  <a:pt x="0" y="0"/>
                  <a:pt x="0" y="0"/>
                </a:cubicBezTo>
                <a:cubicBezTo>
                  <a:pt x="0" y="0"/>
                  <a:pt x="0" y="0"/>
                  <a:pt x="0" y="0"/>
                </a:cubicBezTo>
                <a:cubicBezTo>
                  <a:pt x="3" y="2"/>
                  <a:pt x="5" y="3"/>
                  <a:pt x="8" y="3"/>
                </a:cubicBezTo>
                <a:cubicBezTo>
                  <a:pt x="9" y="4"/>
                  <a:pt x="9" y="4"/>
                  <a:pt x="10" y="4"/>
                </a:cubicBezTo>
                <a:cubicBezTo>
                  <a:pt x="19" y="5"/>
                  <a:pt x="26" y="8"/>
                  <a:pt x="35" y="10"/>
                </a:cubicBezTo>
                <a:cubicBezTo>
                  <a:pt x="35" y="10"/>
                  <a:pt x="36" y="10"/>
                  <a:pt x="36" y="10"/>
                </a:cubicBezTo>
                <a:cubicBezTo>
                  <a:pt x="50" y="8"/>
                  <a:pt x="50" y="8"/>
                  <a:pt x="50" y="8"/>
                </a:cubicBezTo>
                <a:cubicBezTo>
                  <a:pt x="50" y="8"/>
                  <a:pt x="50" y="8"/>
                  <a:pt x="50" y="8"/>
                </a:cubicBezTo>
                <a:cubicBezTo>
                  <a:pt x="52" y="5"/>
                  <a:pt x="54" y="4"/>
                  <a:pt x="56" y="4"/>
                </a:cubicBezTo>
                <a:cubicBezTo>
                  <a:pt x="57" y="4"/>
                  <a:pt x="59" y="5"/>
                  <a:pt x="62" y="6"/>
                </a:cubicBezTo>
                <a:cubicBezTo>
                  <a:pt x="68" y="6"/>
                  <a:pt x="68" y="6"/>
                  <a:pt x="68" y="6"/>
                </a:cubicBezTo>
                <a:cubicBezTo>
                  <a:pt x="68" y="5"/>
                  <a:pt x="68" y="5"/>
                  <a:pt x="68" y="5"/>
                </a:cubicBezTo>
                <a:cubicBezTo>
                  <a:pt x="65" y="1"/>
                  <a:pt x="58" y="1"/>
                  <a:pt x="53" y="0"/>
                </a:cubicBezTo>
                <a:cubicBezTo>
                  <a:pt x="53" y="0"/>
                  <a:pt x="52" y="0"/>
                  <a:pt x="52"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7" name="Freeform 173"/>
          <p:cNvSpPr>
            <a:spLocks noEditPoints="1"/>
          </p:cNvSpPr>
          <p:nvPr/>
        </p:nvSpPr>
        <p:spPr bwMode="auto">
          <a:xfrm>
            <a:off x="11641138" y="3405188"/>
            <a:ext cx="550863" cy="85725"/>
          </a:xfrm>
          <a:custGeom>
            <a:avLst/>
            <a:gdLst>
              <a:gd name="T0" fmla="*/ 14 w 39"/>
              <a:gd name="T1" fmla="*/ 2 h 6"/>
              <a:gd name="T2" fmla="*/ 0 w 39"/>
              <a:gd name="T3" fmla="*/ 4 h 6"/>
              <a:gd name="T4" fmla="*/ 6 w 39"/>
              <a:gd name="T5" fmla="*/ 4 h 6"/>
              <a:gd name="T6" fmla="*/ 11 w 39"/>
              <a:gd name="T7" fmla="*/ 4 h 6"/>
              <a:gd name="T8" fmla="*/ 14 w 39"/>
              <a:gd name="T9" fmla="*/ 2 h 6"/>
              <a:gd name="T10" fmla="*/ 32 w 39"/>
              <a:gd name="T11" fmla="*/ 0 h 6"/>
              <a:gd name="T12" fmla="*/ 26 w 39"/>
              <a:gd name="T13" fmla="*/ 0 h 6"/>
              <a:gd name="T14" fmla="*/ 26 w 39"/>
              <a:gd name="T15" fmla="*/ 0 h 6"/>
              <a:gd name="T16" fmla="*/ 30 w 39"/>
              <a:gd name="T17" fmla="*/ 3 h 6"/>
              <a:gd name="T18" fmla="*/ 33 w 39"/>
              <a:gd name="T19" fmla="*/ 4 h 6"/>
              <a:gd name="T20" fmla="*/ 39 w 39"/>
              <a:gd name="T21" fmla="*/ 6 h 6"/>
              <a:gd name="T22" fmla="*/ 39 w 39"/>
              <a:gd name="T23" fmla="*/ 4 h 6"/>
              <a:gd name="T24" fmla="*/ 32 w 39"/>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
                <a:moveTo>
                  <a:pt x="14" y="2"/>
                </a:moveTo>
                <a:cubicBezTo>
                  <a:pt x="0" y="4"/>
                  <a:pt x="0" y="4"/>
                  <a:pt x="0" y="4"/>
                </a:cubicBezTo>
                <a:cubicBezTo>
                  <a:pt x="2" y="4"/>
                  <a:pt x="4" y="4"/>
                  <a:pt x="6" y="4"/>
                </a:cubicBezTo>
                <a:cubicBezTo>
                  <a:pt x="8" y="4"/>
                  <a:pt x="10" y="4"/>
                  <a:pt x="11" y="4"/>
                </a:cubicBezTo>
                <a:cubicBezTo>
                  <a:pt x="12" y="4"/>
                  <a:pt x="13" y="3"/>
                  <a:pt x="14" y="2"/>
                </a:cubicBezTo>
                <a:moveTo>
                  <a:pt x="32" y="0"/>
                </a:moveTo>
                <a:cubicBezTo>
                  <a:pt x="26" y="0"/>
                  <a:pt x="26" y="0"/>
                  <a:pt x="26" y="0"/>
                </a:cubicBezTo>
                <a:cubicBezTo>
                  <a:pt x="26" y="0"/>
                  <a:pt x="26" y="0"/>
                  <a:pt x="26" y="0"/>
                </a:cubicBezTo>
                <a:cubicBezTo>
                  <a:pt x="28" y="1"/>
                  <a:pt x="29" y="2"/>
                  <a:pt x="30" y="3"/>
                </a:cubicBezTo>
                <a:cubicBezTo>
                  <a:pt x="31" y="3"/>
                  <a:pt x="32" y="3"/>
                  <a:pt x="33" y="4"/>
                </a:cubicBezTo>
                <a:cubicBezTo>
                  <a:pt x="35" y="5"/>
                  <a:pt x="37" y="6"/>
                  <a:pt x="39" y="6"/>
                </a:cubicBezTo>
                <a:cubicBezTo>
                  <a:pt x="39" y="4"/>
                  <a:pt x="39" y="4"/>
                  <a:pt x="39" y="4"/>
                </a:cubicBezTo>
                <a:cubicBezTo>
                  <a:pt x="36" y="3"/>
                  <a:pt x="34" y="2"/>
                  <a:pt x="3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8" name="Freeform 174"/>
          <p:cNvSpPr/>
          <p:nvPr/>
        </p:nvSpPr>
        <p:spPr bwMode="auto">
          <a:xfrm>
            <a:off x="11147425" y="3349625"/>
            <a:ext cx="479425" cy="141288"/>
          </a:xfrm>
          <a:custGeom>
            <a:avLst/>
            <a:gdLst>
              <a:gd name="T0" fmla="*/ 0 w 34"/>
              <a:gd name="T1" fmla="*/ 0 h 10"/>
              <a:gd name="T2" fmla="*/ 5 w 34"/>
              <a:gd name="T3" fmla="*/ 4 h 10"/>
              <a:gd name="T4" fmla="*/ 23 w 34"/>
              <a:gd name="T5" fmla="*/ 10 h 10"/>
              <a:gd name="T6" fmla="*/ 34 w 34"/>
              <a:gd name="T7" fmla="*/ 8 h 10"/>
              <a:gd name="T8" fmla="*/ 34 w 34"/>
              <a:gd name="T9" fmla="*/ 8 h 10"/>
              <a:gd name="T10" fmla="*/ 29 w 34"/>
              <a:gd name="T11" fmla="*/ 8 h 10"/>
              <a:gd name="T12" fmla="*/ 27 w 34"/>
              <a:gd name="T13" fmla="*/ 8 h 10"/>
              <a:gd name="T14" fmla="*/ 7 w 34"/>
              <a:gd name="T15" fmla="*/ 1 h 10"/>
              <a:gd name="T16" fmla="*/ 0 w 34"/>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0">
                <a:moveTo>
                  <a:pt x="0" y="0"/>
                </a:moveTo>
                <a:cubicBezTo>
                  <a:pt x="0" y="2"/>
                  <a:pt x="2" y="3"/>
                  <a:pt x="5" y="4"/>
                </a:cubicBezTo>
                <a:cubicBezTo>
                  <a:pt x="11" y="6"/>
                  <a:pt x="19" y="6"/>
                  <a:pt x="23" y="10"/>
                </a:cubicBezTo>
                <a:cubicBezTo>
                  <a:pt x="34" y="8"/>
                  <a:pt x="34" y="8"/>
                  <a:pt x="34" y="8"/>
                </a:cubicBezTo>
                <a:cubicBezTo>
                  <a:pt x="34" y="8"/>
                  <a:pt x="34" y="8"/>
                  <a:pt x="34" y="8"/>
                </a:cubicBezTo>
                <a:cubicBezTo>
                  <a:pt x="32" y="8"/>
                  <a:pt x="31" y="8"/>
                  <a:pt x="29" y="8"/>
                </a:cubicBezTo>
                <a:cubicBezTo>
                  <a:pt x="28" y="8"/>
                  <a:pt x="28" y="8"/>
                  <a:pt x="27" y="8"/>
                </a:cubicBezTo>
                <a:cubicBezTo>
                  <a:pt x="22" y="4"/>
                  <a:pt x="14" y="3"/>
                  <a:pt x="7" y="1"/>
                </a:cubicBezTo>
                <a:cubicBezTo>
                  <a:pt x="5" y="1"/>
                  <a:pt x="2" y="1"/>
                  <a:pt x="0" y="0"/>
                </a:cubicBezTo>
              </a:path>
            </a:pathLst>
          </a:custGeom>
          <a:solidFill>
            <a:srgbClr val="D8C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9" name="Freeform 175"/>
          <p:cNvSpPr/>
          <p:nvPr/>
        </p:nvSpPr>
        <p:spPr bwMode="auto">
          <a:xfrm>
            <a:off x="11472863" y="3433763"/>
            <a:ext cx="719138" cy="71438"/>
          </a:xfrm>
          <a:custGeom>
            <a:avLst/>
            <a:gdLst>
              <a:gd name="T0" fmla="*/ 36 w 51"/>
              <a:gd name="T1" fmla="*/ 0 h 5"/>
              <a:gd name="T2" fmla="*/ 30 w 51"/>
              <a:gd name="T3" fmla="*/ 1 h 5"/>
              <a:gd name="T4" fmla="*/ 23 w 51"/>
              <a:gd name="T5" fmla="*/ 2 h 5"/>
              <a:gd name="T6" fmla="*/ 18 w 51"/>
              <a:gd name="T7" fmla="*/ 3 h 5"/>
              <a:gd name="T8" fmla="*/ 13 w 51"/>
              <a:gd name="T9" fmla="*/ 3 h 5"/>
              <a:gd name="T10" fmla="*/ 11 w 51"/>
              <a:gd name="T11" fmla="*/ 2 h 5"/>
              <a:gd name="T12" fmla="*/ 0 w 51"/>
              <a:gd name="T13" fmla="*/ 4 h 5"/>
              <a:gd name="T14" fmla="*/ 1 w 51"/>
              <a:gd name="T15" fmla="*/ 5 h 5"/>
              <a:gd name="T16" fmla="*/ 1 w 51"/>
              <a:gd name="T17" fmla="*/ 5 h 5"/>
              <a:gd name="T18" fmla="*/ 1 w 51"/>
              <a:gd name="T19" fmla="*/ 5 h 5"/>
              <a:gd name="T20" fmla="*/ 6 w 51"/>
              <a:gd name="T21" fmla="*/ 5 h 5"/>
              <a:gd name="T22" fmla="*/ 6 w 51"/>
              <a:gd name="T23" fmla="*/ 5 h 5"/>
              <a:gd name="T24" fmla="*/ 34 w 51"/>
              <a:gd name="T25" fmla="*/ 3 h 5"/>
              <a:gd name="T26" fmla="*/ 39 w 51"/>
              <a:gd name="T27" fmla="*/ 3 h 5"/>
              <a:gd name="T28" fmla="*/ 47 w 51"/>
              <a:gd name="T29" fmla="*/ 4 h 5"/>
              <a:gd name="T30" fmla="*/ 51 w 51"/>
              <a:gd name="T31" fmla="*/ 5 h 5"/>
              <a:gd name="T32" fmla="*/ 51 w 51"/>
              <a:gd name="T33" fmla="*/ 5 h 5"/>
              <a:gd name="T34" fmla="*/ 42 w 51"/>
              <a:gd name="T35" fmla="*/ 1 h 5"/>
              <a:gd name="T36" fmla="*/ 36 w 5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
                <a:moveTo>
                  <a:pt x="36" y="0"/>
                </a:moveTo>
                <a:cubicBezTo>
                  <a:pt x="34" y="0"/>
                  <a:pt x="32" y="0"/>
                  <a:pt x="30" y="1"/>
                </a:cubicBezTo>
                <a:cubicBezTo>
                  <a:pt x="28" y="1"/>
                  <a:pt x="26" y="2"/>
                  <a:pt x="23" y="2"/>
                </a:cubicBezTo>
                <a:cubicBezTo>
                  <a:pt x="22" y="3"/>
                  <a:pt x="20" y="3"/>
                  <a:pt x="18" y="3"/>
                </a:cubicBezTo>
                <a:cubicBezTo>
                  <a:pt x="17" y="3"/>
                  <a:pt x="15" y="3"/>
                  <a:pt x="13" y="3"/>
                </a:cubicBezTo>
                <a:cubicBezTo>
                  <a:pt x="13" y="3"/>
                  <a:pt x="12" y="2"/>
                  <a:pt x="11" y="2"/>
                </a:cubicBezTo>
                <a:cubicBezTo>
                  <a:pt x="0" y="4"/>
                  <a:pt x="0" y="4"/>
                  <a:pt x="0" y="4"/>
                </a:cubicBezTo>
                <a:cubicBezTo>
                  <a:pt x="0" y="4"/>
                  <a:pt x="1" y="5"/>
                  <a:pt x="1" y="5"/>
                </a:cubicBezTo>
                <a:cubicBezTo>
                  <a:pt x="1" y="5"/>
                  <a:pt x="1" y="5"/>
                  <a:pt x="1" y="5"/>
                </a:cubicBezTo>
                <a:cubicBezTo>
                  <a:pt x="1" y="5"/>
                  <a:pt x="1" y="5"/>
                  <a:pt x="1" y="5"/>
                </a:cubicBezTo>
                <a:cubicBezTo>
                  <a:pt x="3" y="5"/>
                  <a:pt x="4" y="5"/>
                  <a:pt x="6" y="5"/>
                </a:cubicBezTo>
                <a:cubicBezTo>
                  <a:pt x="6" y="5"/>
                  <a:pt x="6" y="5"/>
                  <a:pt x="6" y="5"/>
                </a:cubicBezTo>
                <a:cubicBezTo>
                  <a:pt x="15" y="5"/>
                  <a:pt x="24" y="4"/>
                  <a:pt x="34" y="3"/>
                </a:cubicBezTo>
                <a:cubicBezTo>
                  <a:pt x="36" y="3"/>
                  <a:pt x="37" y="3"/>
                  <a:pt x="39" y="3"/>
                </a:cubicBezTo>
                <a:cubicBezTo>
                  <a:pt x="42" y="3"/>
                  <a:pt x="44" y="3"/>
                  <a:pt x="47" y="4"/>
                </a:cubicBezTo>
                <a:cubicBezTo>
                  <a:pt x="48" y="5"/>
                  <a:pt x="50" y="5"/>
                  <a:pt x="51" y="5"/>
                </a:cubicBezTo>
                <a:cubicBezTo>
                  <a:pt x="51" y="5"/>
                  <a:pt x="51" y="5"/>
                  <a:pt x="51" y="5"/>
                </a:cubicBezTo>
                <a:cubicBezTo>
                  <a:pt x="48" y="4"/>
                  <a:pt x="45" y="2"/>
                  <a:pt x="42" y="1"/>
                </a:cubicBezTo>
                <a:cubicBezTo>
                  <a:pt x="40" y="0"/>
                  <a:pt x="38" y="0"/>
                  <a:pt x="36"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0" name="Freeform 176"/>
          <p:cNvSpPr/>
          <p:nvPr/>
        </p:nvSpPr>
        <p:spPr bwMode="auto">
          <a:xfrm>
            <a:off x="11133138" y="3321050"/>
            <a:ext cx="112713" cy="42863"/>
          </a:xfrm>
          <a:custGeom>
            <a:avLst/>
            <a:gdLst>
              <a:gd name="T0" fmla="*/ 0 w 8"/>
              <a:gd name="T1" fmla="*/ 0 h 3"/>
              <a:gd name="T2" fmla="*/ 1 w 8"/>
              <a:gd name="T3" fmla="*/ 2 h 3"/>
              <a:gd name="T4" fmla="*/ 8 w 8"/>
              <a:gd name="T5" fmla="*/ 3 h 3"/>
              <a:gd name="T6" fmla="*/ 0 w 8"/>
              <a:gd name="T7" fmla="*/ 0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cubicBezTo>
                  <a:pt x="0" y="1"/>
                  <a:pt x="0" y="2"/>
                  <a:pt x="1" y="2"/>
                </a:cubicBezTo>
                <a:cubicBezTo>
                  <a:pt x="3" y="3"/>
                  <a:pt x="6" y="3"/>
                  <a:pt x="8" y="3"/>
                </a:cubicBezTo>
                <a:cubicBezTo>
                  <a:pt x="5" y="3"/>
                  <a:pt x="3" y="2"/>
                  <a:pt x="0" y="0"/>
                </a:cubicBezTo>
                <a:cubicBezTo>
                  <a:pt x="0" y="0"/>
                  <a:pt x="0" y="0"/>
                  <a:pt x="0" y="0"/>
                </a:cubicBezTo>
              </a:path>
            </a:pathLst>
          </a:custGeom>
          <a:solidFill>
            <a:srgbClr val="BEB3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1" name="Freeform 177"/>
          <p:cNvSpPr/>
          <p:nvPr/>
        </p:nvSpPr>
        <p:spPr bwMode="auto">
          <a:xfrm>
            <a:off x="12065000" y="3448050"/>
            <a:ext cx="127000" cy="57150"/>
          </a:xfrm>
          <a:custGeom>
            <a:avLst/>
            <a:gdLst>
              <a:gd name="T0" fmla="*/ 0 w 9"/>
              <a:gd name="T1" fmla="*/ 0 h 4"/>
              <a:gd name="T2" fmla="*/ 9 w 9"/>
              <a:gd name="T3" fmla="*/ 4 h 4"/>
              <a:gd name="T4" fmla="*/ 9 w 9"/>
              <a:gd name="T5" fmla="*/ 3 h 4"/>
              <a:gd name="T6" fmla="*/ 3 w 9"/>
              <a:gd name="T7" fmla="*/ 1 h 4"/>
              <a:gd name="T8" fmla="*/ 0 w 9"/>
              <a:gd name="T9" fmla="*/ 0 h 4"/>
            </a:gdLst>
            <a:ahLst/>
            <a:cxnLst>
              <a:cxn ang="0">
                <a:pos x="T0" y="T1"/>
              </a:cxn>
              <a:cxn ang="0">
                <a:pos x="T2" y="T3"/>
              </a:cxn>
              <a:cxn ang="0">
                <a:pos x="T4" y="T5"/>
              </a:cxn>
              <a:cxn ang="0">
                <a:pos x="T6" y="T7"/>
              </a:cxn>
              <a:cxn ang="0">
                <a:pos x="T8" y="T9"/>
              </a:cxn>
            </a:cxnLst>
            <a:rect l="0" t="0" r="r" b="b"/>
            <a:pathLst>
              <a:path w="9" h="4">
                <a:moveTo>
                  <a:pt x="0" y="0"/>
                </a:moveTo>
                <a:cubicBezTo>
                  <a:pt x="3" y="1"/>
                  <a:pt x="6" y="3"/>
                  <a:pt x="9" y="4"/>
                </a:cubicBezTo>
                <a:cubicBezTo>
                  <a:pt x="9" y="3"/>
                  <a:pt x="9" y="3"/>
                  <a:pt x="9" y="3"/>
                </a:cubicBezTo>
                <a:cubicBezTo>
                  <a:pt x="7" y="3"/>
                  <a:pt x="5" y="2"/>
                  <a:pt x="3" y="1"/>
                </a:cubicBezTo>
                <a:cubicBezTo>
                  <a:pt x="2" y="0"/>
                  <a:pt x="1" y="0"/>
                  <a:pt x="0" y="0"/>
                </a:cubicBezTo>
              </a:path>
            </a:pathLst>
          </a:custGeom>
          <a:solidFill>
            <a:srgbClr val="BB38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2" name="Freeform 178"/>
          <p:cNvSpPr/>
          <p:nvPr/>
        </p:nvSpPr>
        <p:spPr bwMode="auto">
          <a:xfrm>
            <a:off x="11626850" y="3462338"/>
            <a:ext cx="142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BEB3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3" name="Freeform 179"/>
          <p:cNvSpPr/>
          <p:nvPr/>
        </p:nvSpPr>
        <p:spPr bwMode="auto">
          <a:xfrm>
            <a:off x="11626850" y="3462338"/>
            <a:ext cx="169863" cy="14288"/>
          </a:xfrm>
          <a:custGeom>
            <a:avLst/>
            <a:gdLst>
              <a:gd name="T0" fmla="*/ 12 w 12"/>
              <a:gd name="T1" fmla="*/ 0 h 1"/>
              <a:gd name="T2" fmla="*/ 7 w 12"/>
              <a:gd name="T3" fmla="*/ 0 h 1"/>
              <a:gd name="T4" fmla="*/ 1 w 12"/>
              <a:gd name="T5" fmla="*/ 0 h 1"/>
              <a:gd name="T6" fmla="*/ 0 w 12"/>
              <a:gd name="T7" fmla="*/ 0 h 1"/>
              <a:gd name="T8" fmla="*/ 2 w 12"/>
              <a:gd name="T9" fmla="*/ 1 h 1"/>
              <a:gd name="T10" fmla="*/ 7 w 12"/>
              <a:gd name="T11" fmla="*/ 1 h 1"/>
              <a:gd name="T12" fmla="*/ 12 w 1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2" h="1">
                <a:moveTo>
                  <a:pt x="12" y="0"/>
                </a:moveTo>
                <a:cubicBezTo>
                  <a:pt x="11" y="0"/>
                  <a:pt x="9" y="0"/>
                  <a:pt x="7" y="0"/>
                </a:cubicBezTo>
                <a:cubicBezTo>
                  <a:pt x="5" y="0"/>
                  <a:pt x="3" y="0"/>
                  <a:pt x="1" y="0"/>
                </a:cubicBezTo>
                <a:cubicBezTo>
                  <a:pt x="0" y="0"/>
                  <a:pt x="0" y="0"/>
                  <a:pt x="0" y="0"/>
                </a:cubicBezTo>
                <a:cubicBezTo>
                  <a:pt x="1" y="0"/>
                  <a:pt x="2" y="1"/>
                  <a:pt x="2" y="1"/>
                </a:cubicBezTo>
                <a:cubicBezTo>
                  <a:pt x="4" y="1"/>
                  <a:pt x="6" y="1"/>
                  <a:pt x="7" y="1"/>
                </a:cubicBezTo>
                <a:cubicBezTo>
                  <a:pt x="9" y="1"/>
                  <a:pt x="11" y="1"/>
                  <a:pt x="12" y="0"/>
                </a:cubicBezTo>
              </a:path>
            </a:pathLst>
          </a:custGeom>
          <a:solidFill>
            <a:srgbClr val="BB38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4" name="Freeform 180"/>
          <p:cNvSpPr/>
          <p:nvPr/>
        </p:nvSpPr>
        <p:spPr bwMode="auto">
          <a:xfrm>
            <a:off x="11895138" y="3024188"/>
            <a:ext cx="227013" cy="184150"/>
          </a:xfrm>
          <a:custGeom>
            <a:avLst/>
            <a:gdLst>
              <a:gd name="T0" fmla="*/ 10 w 16"/>
              <a:gd name="T1" fmla="*/ 0 h 13"/>
              <a:gd name="T2" fmla="*/ 1 w 16"/>
              <a:gd name="T3" fmla="*/ 5 h 13"/>
              <a:gd name="T4" fmla="*/ 8 w 16"/>
              <a:gd name="T5" fmla="*/ 13 h 13"/>
              <a:gd name="T6" fmla="*/ 8 w 16"/>
              <a:gd name="T7" fmla="*/ 13 h 13"/>
              <a:gd name="T8" fmla="*/ 15 w 16"/>
              <a:gd name="T9" fmla="*/ 5 h 13"/>
              <a:gd name="T10" fmla="*/ 11 w 16"/>
              <a:gd name="T11" fmla="*/ 0 h 13"/>
              <a:gd name="T12" fmla="*/ 10 w 16"/>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6" h="13">
                <a:moveTo>
                  <a:pt x="10" y="0"/>
                </a:moveTo>
                <a:cubicBezTo>
                  <a:pt x="5" y="0"/>
                  <a:pt x="2" y="2"/>
                  <a:pt x="1" y="5"/>
                </a:cubicBezTo>
                <a:cubicBezTo>
                  <a:pt x="0" y="8"/>
                  <a:pt x="4" y="12"/>
                  <a:pt x="8" y="13"/>
                </a:cubicBezTo>
                <a:cubicBezTo>
                  <a:pt x="8" y="13"/>
                  <a:pt x="8" y="13"/>
                  <a:pt x="8" y="13"/>
                </a:cubicBezTo>
                <a:cubicBezTo>
                  <a:pt x="12" y="13"/>
                  <a:pt x="14" y="10"/>
                  <a:pt x="15" y="5"/>
                </a:cubicBezTo>
                <a:cubicBezTo>
                  <a:pt x="16" y="2"/>
                  <a:pt x="16" y="1"/>
                  <a:pt x="11" y="0"/>
                </a:cubicBezTo>
                <a:cubicBezTo>
                  <a:pt x="11" y="0"/>
                  <a:pt x="10" y="0"/>
                  <a:pt x="1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5" name="Freeform 181"/>
          <p:cNvSpPr/>
          <p:nvPr/>
        </p:nvSpPr>
        <p:spPr bwMode="auto">
          <a:xfrm>
            <a:off x="10428288" y="0"/>
            <a:ext cx="733425" cy="155575"/>
          </a:xfrm>
          <a:custGeom>
            <a:avLst/>
            <a:gdLst>
              <a:gd name="T0" fmla="*/ 50 w 52"/>
              <a:gd name="T1" fmla="*/ 0 h 11"/>
              <a:gd name="T2" fmla="*/ 2 w 52"/>
              <a:gd name="T3" fmla="*/ 0 h 11"/>
              <a:gd name="T4" fmla="*/ 1 w 52"/>
              <a:gd name="T5" fmla="*/ 1 h 11"/>
              <a:gd name="T6" fmla="*/ 7 w 52"/>
              <a:gd name="T7" fmla="*/ 10 h 11"/>
              <a:gd name="T8" fmla="*/ 15 w 52"/>
              <a:gd name="T9" fmla="*/ 11 h 11"/>
              <a:gd name="T10" fmla="*/ 23 w 52"/>
              <a:gd name="T11" fmla="*/ 9 h 11"/>
              <a:gd name="T12" fmla="*/ 34 w 52"/>
              <a:gd name="T13" fmla="*/ 5 h 11"/>
              <a:gd name="T14" fmla="*/ 42 w 52"/>
              <a:gd name="T15" fmla="*/ 3 h 11"/>
              <a:gd name="T16" fmla="*/ 47 w 52"/>
              <a:gd name="T17" fmla="*/ 4 h 11"/>
              <a:gd name="T18" fmla="*/ 51 w 52"/>
              <a:gd name="T19" fmla="*/ 7 h 11"/>
              <a:gd name="T20" fmla="*/ 52 w 52"/>
              <a:gd name="T21" fmla="*/ 6 h 11"/>
              <a:gd name="T22" fmla="*/ 50 w 52"/>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1">
                <a:moveTo>
                  <a:pt x="50" y="0"/>
                </a:moveTo>
                <a:cubicBezTo>
                  <a:pt x="2" y="0"/>
                  <a:pt x="2" y="0"/>
                  <a:pt x="2" y="0"/>
                </a:cubicBezTo>
                <a:cubicBezTo>
                  <a:pt x="1" y="1"/>
                  <a:pt x="1" y="1"/>
                  <a:pt x="1" y="1"/>
                </a:cubicBezTo>
                <a:cubicBezTo>
                  <a:pt x="0" y="4"/>
                  <a:pt x="0" y="7"/>
                  <a:pt x="7" y="10"/>
                </a:cubicBezTo>
                <a:cubicBezTo>
                  <a:pt x="10" y="11"/>
                  <a:pt x="12" y="11"/>
                  <a:pt x="15" y="11"/>
                </a:cubicBezTo>
                <a:cubicBezTo>
                  <a:pt x="18" y="11"/>
                  <a:pt x="20" y="11"/>
                  <a:pt x="23" y="9"/>
                </a:cubicBezTo>
                <a:cubicBezTo>
                  <a:pt x="26" y="8"/>
                  <a:pt x="31" y="7"/>
                  <a:pt x="34" y="5"/>
                </a:cubicBezTo>
                <a:cubicBezTo>
                  <a:pt x="37" y="4"/>
                  <a:pt x="39" y="3"/>
                  <a:pt x="42" y="3"/>
                </a:cubicBezTo>
                <a:cubicBezTo>
                  <a:pt x="43" y="3"/>
                  <a:pt x="45" y="4"/>
                  <a:pt x="47" y="4"/>
                </a:cubicBezTo>
                <a:cubicBezTo>
                  <a:pt x="49" y="5"/>
                  <a:pt x="50" y="6"/>
                  <a:pt x="51" y="7"/>
                </a:cubicBezTo>
                <a:cubicBezTo>
                  <a:pt x="52" y="6"/>
                  <a:pt x="52" y="6"/>
                  <a:pt x="52" y="6"/>
                </a:cubicBezTo>
                <a:cubicBezTo>
                  <a:pt x="51" y="4"/>
                  <a:pt x="50" y="2"/>
                  <a:pt x="50" y="0"/>
                </a:cubicBezTo>
              </a:path>
            </a:pathLst>
          </a:custGeom>
          <a:solidFill>
            <a:srgbClr val="E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6" name="Freeform 182"/>
          <p:cNvSpPr/>
          <p:nvPr/>
        </p:nvSpPr>
        <p:spPr bwMode="auto">
          <a:xfrm>
            <a:off x="11133138" y="84138"/>
            <a:ext cx="169863" cy="141288"/>
          </a:xfrm>
          <a:custGeom>
            <a:avLst/>
            <a:gdLst>
              <a:gd name="T0" fmla="*/ 2 w 12"/>
              <a:gd name="T1" fmla="*/ 0 h 10"/>
              <a:gd name="T2" fmla="*/ 1 w 12"/>
              <a:gd name="T3" fmla="*/ 1 h 10"/>
              <a:gd name="T4" fmla="*/ 1 w 12"/>
              <a:gd name="T5" fmla="*/ 5 h 10"/>
              <a:gd name="T6" fmla="*/ 1 w 12"/>
              <a:gd name="T7" fmla="*/ 9 h 10"/>
              <a:gd name="T8" fmla="*/ 5 w 12"/>
              <a:gd name="T9" fmla="*/ 5 h 10"/>
              <a:gd name="T10" fmla="*/ 2 w 12"/>
              <a:gd name="T11" fmla="*/ 0 h 10"/>
            </a:gdLst>
            <a:ahLst/>
            <a:cxnLst>
              <a:cxn ang="0">
                <a:pos x="T0" y="T1"/>
              </a:cxn>
              <a:cxn ang="0">
                <a:pos x="T2" y="T3"/>
              </a:cxn>
              <a:cxn ang="0">
                <a:pos x="T4" y="T5"/>
              </a:cxn>
              <a:cxn ang="0">
                <a:pos x="T6" y="T7"/>
              </a:cxn>
              <a:cxn ang="0">
                <a:pos x="T8" y="T9"/>
              </a:cxn>
              <a:cxn ang="0">
                <a:pos x="T10" y="T11"/>
              </a:cxn>
            </a:cxnLst>
            <a:rect l="0" t="0" r="r" b="b"/>
            <a:pathLst>
              <a:path w="12" h="10">
                <a:moveTo>
                  <a:pt x="2" y="0"/>
                </a:moveTo>
                <a:cubicBezTo>
                  <a:pt x="1" y="1"/>
                  <a:pt x="1" y="1"/>
                  <a:pt x="1" y="1"/>
                </a:cubicBezTo>
                <a:cubicBezTo>
                  <a:pt x="2" y="2"/>
                  <a:pt x="2" y="4"/>
                  <a:pt x="1" y="5"/>
                </a:cubicBezTo>
                <a:cubicBezTo>
                  <a:pt x="1" y="7"/>
                  <a:pt x="0" y="7"/>
                  <a:pt x="1" y="9"/>
                </a:cubicBezTo>
                <a:cubicBezTo>
                  <a:pt x="4" y="8"/>
                  <a:pt x="12" y="10"/>
                  <a:pt x="5" y="5"/>
                </a:cubicBezTo>
                <a:cubicBezTo>
                  <a:pt x="4" y="4"/>
                  <a:pt x="3" y="2"/>
                  <a:pt x="2"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7" name="Freeform 183"/>
          <p:cNvSpPr>
            <a:spLocks noEditPoints="1"/>
          </p:cNvSpPr>
          <p:nvPr/>
        </p:nvSpPr>
        <p:spPr bwMode="auto">
          <a:xfrm>
            <a:off x="10344150" y="0"/>
            <a:ext cx="874713" cy="225425"/>
          </a:xfrm>
          <a:custGeom>
            <a:avLst/>
            <a:gdLst>
              <a:gd name="T0" fmla="*/ 8 w 62"/>
              <a:gd name="T1" fmla="*/ 0 h 16"/>
              <a:gd name="T2" fmla="*/ 1 w 62"/>
              <a:gd name="T3" fmla="*/ 0 h 16"/>
              <a:gd name="T4" fmla="*/ 1 w 62"/>
              <a:gd name="T5" fmla="*/ 7 h 16"/>
              <a:gd name="T6" fmla="*/ 5 w 62"/>
              <a:gd name="T7" fmla="*/ 12 h 16"/>
              <a:gd name="T8" fmla="*/ 12 w 62"/>
              <a:gd name="T9" fmla="*/ 14 h 16"/>
              <a:gd name="T10" fmla="*/ 18 w 62"/>
              <a:gd name="T11" fmla="*/ 16 h 16"/>
              <a:gd name="T12" fmla="*/ 23 w 62"/>
              <a:gd name="T13" fmla="*/ 15 h 16"/>
              <a:gd name="T14" fmla="*/ 45 w 62"/>
              <a:gd name="T15" fmla="*/ 7 h 16"/>
              <a:gd name="T16" fmla="*/ 49 w 62"/>
              <a:gd name="T17" fmla="*/ 6 h 16"/>
              <a:gd name="T18" fmla="*/ 51 w 62"/>
              <a:gd name="T19" fmla="*/ 6 h 16"/>
              <a:gd name="T20" fmla="*/ 53 w 62"/>
              <a:gd name="T21" fmla="*/ 10 h 16"/>
              <a:gd name="T22" fmla="*/ 57 w 62"/>
              <a:gd name="T23" fmla="*/ 7 h 16"/>
              <a:gd name="T24" fmla="*/ 53 w 62"/>
              <a:gd name="T25" fmla="*/ 4 h 16"/>
              <a:gd name="T26" fmla="*/ 48 w 62"/>
              <a:gd name="T27" fmla="*/ 3 h 16"/>
              <a:gd name="T28" fmla="*/ 40 w 62"/>
              <a:gd name="T29" fmla="*/ 5 h 16"/>
              <a:gd name="T30" fmla="*/ 29 w 62"/>
              <a:gd name="T31" fmla="*/ 9 h 16"/>
              <a:gd name="T32" fmla="*/ 21 w 62"/>
              <a:gd name="T33" fmla="*/ 11 h 16"/>
              <a:gd name="T34" fmla="*/ 13 w 62"/>
              <a:gd name="T35" fmla="*/ 10 h 16"/>
              <a:gd name="T36" fmla="*/ 7 w 62"/>
              <a:gd name="T37" fmla="*/ 1 h 16"/>
              <a:gd name="T38" fmla="*/ 8 w 62"/>
              <a:gd name="T39" fmla="*/ 0 h 16"/>
              <a:gd name="T40" fmla="*/ 61 w 62"/>
              <a:gd name="T41" fmla="*/ 0 h 16"/>
              <a:gd name="T42" fmla="*/ 56 w 62"/>
              <a:gd name="T43" fmla="*/ 0 h 16"/>
              <a:gd name="T44" fmla="*/ 58 w 62"/>
              <a:gd name="T45" fmla="*/ 6 h 16"/>
              <a:gd name="T46" fmla="*/ 62 w 62"/>
              <a:gd name="T47" fmla="*/ 3 h 16"/>
              <a:gd name="T48" fmla="*/ 61 w 62"/>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16">
                <a:moveTo>
                  <a:pt x="8" y="0"/>
                </a:moveTo>
                <a:cubicBezTo>
                  <a:pt x="1" y="0"/>
                  <a:pt x="1" y="0"/>
                  <a:pt x="1" y="0"/>
                </a:cubicBezTo>
                <a:cubicBezTo>
                  <a:pt x="1" y="2"/>
                  <a:pt x="2" y="5"/>
                  <a:pt x="1" y="7"/>
                </a:cubicBezTo>
                <a:cubicBezTo>
                  <a:pt x="0" y="9"/>
                  <a:pt x="1" y="11"/>
                  <a:pt x="5" y="12"/>
                </a:cubicBezTo>
                <a:cubicBezTo>
                  <a:pt x="8" y="12"/>
                  <a:pt x="10" y="13"/>
                  <a:pt x="12" y="14"/>
                </a:cubicBezTo>
                <a:cubicBezTo>
                  <a:pt x="14" y="15"/>
                  <a:pt x="16" y="16"/>
                  <a:pt x="18" y="16"/>
                </a:cubicBezTo>
                <a:cubicBezTo>
                  <a:pt x="20" y="16"/>
                  <a:pt x="22" y="15"/>
                  <a:pt x="23" y="15"/>
                </a:cubicBezTo>
                <a:cubicBezTo>
                  <a:pt x="30" y="12"/>
                  <a:pt x="39" y="11"/>
                  <a:pt x="45" y="7"/>
                </a:cubicBezTo>
                <a:cubicBezTo>
                  <a:pt x="46" y="6"/>
                  <a:pt x="47" y="6"/>
                  <a:pt x="49" y="6"/>
                </a:cubicBezTo>
                <a:cubicBezTo>
                  <a:pt x="50" y="6"/>
                  <a:pt x="51" y="6"/>
                  <a:pt x="51" y="6"/>
                </a:cubicBezTo>
                <a:cubicBezTo>
                  <a:pt x="54" y="7"/>
                  <a:pt x="54" y="9"/>
                  <a:pt x="53" y="10"/>
                </a:cubicBezTo>
                <a:cubicBezTo>
                  <a:pt x="57" y="7"/>
                  <a:pt x="57" y="7"/>
                  <a:pt x="57" y="7"/>
                </a:cubicBezTo>
                <a:cubicBezTo>
                  <a:pt x="56" y="6"/>
                  <a:pt x="55" y="5"/>
                  <a:pt x="53" y="4"/>
                </a:cubicBezTo>
                <a:cubicBezTo>
                  <a:pt x="51" y="4"/>
                  <a:pt x="49" y="3"/>
                  <a:pt x="48" y="3"/>
                </a:cubicBezTo>
                <a:cubicBezTo>
                  <a:pt x="45" y="3"/>
                  <a:pt x="43" y="4"/>
                  <a:pt x="40" y="5"/>
                </a:cubicBezTo>
                <a:cubicBezTo>
                  <a:pt x="37" y="7"/>
                  <a:pt x="32" y="8"/>
                  <a:pt x="29" y="9"/>
                </a:cubicBezTo>
                <a:cubicBezTo>
                  <a:pt x="26" y="11"/>
                  <a:pt x="24" y="11"/>
                  <a:pt x="21" y="11"/>
                </a:cubicBezTo>
                <a:cubicBezTo>
                  <a:pt x="18" y="11"/>
                  <a:pt x="16" y="11"/>
                  <a:pt x="13" y="10"/>
                </a:cubicBezTo>
                <a:cubicBezTo>
                  <a:pt x="6" y="7"/>
                  <a:pt x="6" y="4"/>
                  <a:pt x="7" y="1"/>
                </a:cubicBezTo>
                <a:cubicBezTo>
                  <a:pt x="8" y="0"/>
                  <a:pt x="8" y="0"/>
                  <a:pt x="8" y="0"/>
                </a:cubicBezTo>
                <a:moveTo>
                  <a:pt x="61" y="0"/>
                </a:moveTo>
                <a:cubicBezTo>
                  <a:pt x="56" y="0"/>
                  <a:pt x="56" y="0"/>
                  <a:pt x="56" y="0"/>
                </a:cubicBezTo>
                <a:cubicBezTo>
                  <a:pt x="56" y="2"/>
                  <a:pt x="57" y="4"/>
                  <a:pt x="58" y="6"/>
                </a:cubicBezTo>
                <a:cubicBezTo>
                  <a:pt x="62" y="3"/>
                  <a:pt x="62" y="3"/>
                  <a:pt x="62" y="3"/>
                </a:cubicBezTo>
                <a:cubicBezTo>
                  <a:pt x="62" y="2"/>
                  <a:pt x="62" y="1"/>
                  <a:pt x="61" y="0"/>
                </a:cubicBezTo>
              </a:path>
            </a:pathLst>
          </a:custGeom>
          <a:solidFill>
            <a:srgbClr val="E4D8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8" name="Freeform 184"/>
          <p:cNvSpPr/>
          <p:nvPr/>
        </p:nvSpPr>
        <p:spPr bwMode="auto">
          <a:xfrm>
            <a:off x="10991850" y="42863"/>
            <a:ext cx="452438" cy="254000"/>
          </a:xfrm>
          <a:custGeom>
            <a:avLst/>
            <a:gdLst>
              <a:gd name="T0" fmla="*/ 16 w 32"/>
              <a:gd name="T1" fmla="*/ 0 h 18"/>
              <a:gd name="T2" fmla="*/ 12 w 32"/>
              <a:gd name="T3" fmla="*/ 3 h 18"/>
              <a:gd name="T4" fmla="*/ 15 w 32"/>
              <a:gd name="T5" fmla="*/ 8 h 18"/>
              <a:gd name="T6" fmla="*/ 11 w 32"/>
              <a:gd name="T7" fmla="*/ 12 h 18"/>
              <a:gd name="T8" fmla="*/ 11 w 32"/>
              <a:gd name="T9" fmla="*/ 8 h 18"/>
              <a:gd name="T10" fmla="*/ 11 w 32"/>
              <a:gd name="T11" fmla="*/ 4 h 18"/>
              <a:gd name="T12" fmla="*/ 7 w 32"/>
              <a:gd name="T13" fmla="*/ 7 h 18"/>
              <a:gd name="T14" fmla="*/ 7 w 32"/>
              <a:gd name="T15" fmla="*/ 7 h 18"/>
              <a:gd name="T16" fmla="*/ 2 w 32"/>
              <a:gd name="T17" fmla="*/ 11 h 18"/>
              <a:gd name="T18" fmla="*/ 3 w 32"/>
              <a:gd name="T19" fmla="*/ 17 h 18"/>
              <a:gd name="T20" fmla="*/ 6 w 32"/>
              <a:gd name="T21" fmla="*/ 18 h 18"/>
              <a:gd name="T22" fmla="*/ 12 w 32"/>
              <a:gd name="T23" fmla="*/ 16 h 18"/>
              <a:gd name="T24" fmla="*/ 18 w 32"/>
              <a:gd name="T25" fmla="*/ 15 h 18"/>
              <a:gd name="T26" fmla="*/ 29 w 32"/>
              <a:gd name="T27" fmla="*/ 10 h 18"/>
              <a:gd name="T28" fmla="*/ 27 w 32"/>
              <a:gd name="T29" fmla="*/ 6 h 18"/>
              <a:gd name="T30" fmla="*/ 18 w 32"/>
              <a:gd name="T31" fmla="*/ 5 h 18"/>
              <a:gd name="T32" fmla="*/ 16 w 32"/>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8">
                <a:moveTo>
                  <a:pt x="16" y="0"/>
                </a:moveTo>
                <a:cubicBezTo>
                  <a:pt x="12" y="3"/>
                  <a:pt x="12" y="3"/>
                  <a:pt x="12" y="3"/>
                </a:cubicBezTo>
                <a:cubicBezTo>
                  <a:pt x="13" y="5"/>
                  <a:pt x="14" y="7"/>
                  <a:pt x="15" y="8"/>
                </a:cubicBezTo>
                <a:cubicBezTo>
                  <a:pt x="22" y="13"/>
                  <a:pt x="14" y="11"/>
                  <a:pt x="11" y="12"/>
                </a:cubicBezTo>
                <a:cubicBezTo>
                  <a:pt x="10" y="10"/>
                  <a:pt x="11" y="10"/>
                  <a:pt x="11" y="8"/>
                </a:cubicBezTo>
                <a:cubicBezTo>
                  <a:pt x="12" y="7"/>
                  <a:pt x="12" y="5"/>
                  <a:pt x="11" y="4"/>
                </a:cubicBezTo>
                <a:cubicBezTo>
                  <a:pt x="7" y="7"/>
                  <a:pt x="7" y="7"/>
                  <a:pt x="7" y="7"/>
                </a:cubicBezTo>
                <a:cubicBezTo>
                  <a:pt x="7" y="7"/>
                  <a:pt x="7" y="7"/>
                  <a:pt x="7" y="7"/>
                </a:cubicBezTo>
                <a:cubicBezTo>
                  <a:pt x="5" y="9"/>
                  <a:pt x="3" y="10"/>
                  <a:pt x="2" y="11"/>
                </a:cubicBezTo>
                <a:cubicBezTo>
                  <a:pt x="1" y="13"/>
                  <a:pt x="0" y="16"/>
                  <a:pt x="3" y="17"/>
                </a:cubicBezTo>
                <a:cubicBezTo>
                  <a:pt x="4" y="18"/>
                  <a:pt x="5" y="18"/>
                  <a:pt x="6" y="18"/>
                </a:cubicBezTo>
                <a:cubicBezTo>
                  <a:pt x="8" y="18"/>
                  <a:pt x="10" y="17"/>
                  <a:pt x="12" y="16"/>
                </a:cubicBezTo>
                <a:cubicBezTo>
                  <a:pt x="14" y="15"/>
                  <a:pt x="16" y="15"/>
                  <a:pt x="18" y="15"/>
                </a:cubicBezTo>
                <a:cubicBezTo>
                  <a:pt x="22" y="13"/>
                  <a:pt x="26" y="12"/>
                  <a:pt x="29" y="10"/>
                </a:cubicBezTo>
                <a:cubicBezTo>
                  <a:pt x="32" y="8"/>
                  <a:pt x="32" y="7"/>
                  <a:pt x="27" y="6"/>
                </a:cubicBezTo>
                <a:cubicBezTo>
                  <a:pt x="24" y="6"/>
                  <a:pt x="21" y="6"/>
                  <a:pt x="18" y="5"/>
                </a:cubicBezTo>
                <a:cubicBezTo>
                  <a:pt x="17" y="5"/>
                  <a:pt x="16" y="3"/>
                  <a:pt x="16"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9" name="Freeform 185"/>
          <p:cNvSpPr/>
          <p:nvPr/>
        </p:nvSpPr>
        <p:spPr bwMode="auto">
          <a:xfrm>
            <a:off x="11557000" y="0"/>
            <a:ext cx="282575" cy="225425"/>
          </a:xfrm>
          <a:custGeom>
            <a:avLst/>
            <a:gdLst>
              <a:gd name="T0" fmla="*/ 14 w 20"/>
              <a:gd name="T1" fmla="*/ 0 h 16"/>
              <a:gd name="T2" fmla="*/ 3 w 20"/>
              <a:gd name="T3" fmla="*/ 0 h 16"/>
              <a:gd name="T4" fmla="*/ 7 w 20"/>
              <a:gd name="T5" fmla="*/ 15 h 16"/>
              <a:gd name="T6" fmla="*/ 8 w 20"/>
              <a:gd name="T7" fmla="*/ 16 h 16"/>
              <a:gd name="T8" fmla="*/ 8 w 20"/>
              <a:gd name="T9" fmla="*/ 16 h 16"/>
              <a:gd name="T10" fmla="*/ 8 w 20"/>
              <a:gd name="T11" fmla="*/ 16 h 16"/>
              <a:gd name="T12" fmla="*/ 15 w 20"/>
              <a:gd name="T13" fmla="*/ 8 h 16"/>
              <a:gd name="T14" fmla="*/ 17 w 20"/>
              <a:gd name="T15" fmla="*/ 2 h 16"/>
              <a:gd name="T16" fmla="*/ 14 w 2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
                <a:moveTo>
                  <a:pt x="14" y="0"/>
                </a:moveTo>
                <a:cubicBezTo>
                  <a:pt x="3" y="0"/>
                  <a:pt x="3" y="0"/>
                  <a:pt x="3" y="0"/>
                </a:cubicBezTo>
                <a:cubicBezTo>
                  <a:pt x="0" y="5"/>
                  <a:pt x="1" y="9"/>
                  <a:pt x="7" y="15"/>
                </a:cubicBezTo>
                <a:cubicBezTo>
                  <a:pt x="8" y="16"/>
                  <a:pt x="8" y="16"/>
                  <a:pt x="8" y="16"/>
                </a:cubicBezTo>
                <a:cubicBezTo>
                  <a:pt x="8" y="16"/>
                  <a:pt x="8" y="16"/>
                  <a:pt x="8" y="16"/>
                </a:cubicBezTo>
                <a:cubicBezTo>
                  <a:pt x="8" y="16"/>
                  <a:pt x="8" y="16"/>
                  <a:pt x="8" y="16"/>
                </a:cubicBezTo>
                <a:cubicBezTo>
                  <a:pt x="5" y="11"/>
                  <a:pt x="11" y="10"/>
                  <a:pt x="15" y="8"/>
                </a:cubicBezTo>
                <a:cubicBezTo>
                  <a:pt x="20" y="6"/>
                  <a:pt x="20" y="5"/>
                  <a:pt x="17" y="2"/>
                </a:cubicBezTo>
                <a:cubicBezTo>
                  <a:pt x="16" y="1"/>
                  <a:pt x="15" y="1"/>
                  <a:pt x="14" y="0"/>
                </a:cubicBezTo>
              </a:path>
            </a:pathLst>
          </a:custGeom>
          <a:solidFill>
            <a:srgbClr val="E246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0" name="Freeform 186"/>
          <p:cNvSpPr>
            <a:spLocks noEditPoints="1"/>
          </p:cNvSpPr>
          <p:nvPr/>
        </p:nvSpPr>
        <p:spPr bwMode="auto">
          <a:xfrm>
            <a:off x="11458575" y="0"/>
            <a:ext cx="522288" cy="225425"/>
          </a:xfrm>
          <a:custGeom>
            <a:avLst/>
            <a:gdLst>
              <a:gd name="T0" fmla="*/ 10 w 37"/>
              <a:gd name="T1" fmla="*/ 0 h 16"/>
              <a:gd name="T2" fmla="*/ 4 w 37"/>
              <a:gd name="T3" fmla="*/ 0 h 16"/>
              <a:gd name="T4" fmla="*/ 3 w 37"/>
              <a:gd name="T5" fmla="*/ 3 h 16"/>
              <a:gd name="T6" fmla="*/ 6 w 37"/>
              <a:gd name="T7" fmla="*/ 13 h 16"/>
              <a:gd name="T8" fmla="*/ 13 w 37"/>
              <a:gd name="T9" fmla="*/ 16 h 16"/>
              <a:gd name="T10" fmla="*/ 13 w 37"/>
              <a:gd name="T11" fmla="*/ 16 h 16"/>
              <a:gd name="T12" fmla="*/ 15 w 37"/>
              <a:gd name="T13" fmla="*/ 16 h 16"/>
              <a:gd name="T14" fmla="*/ 14 w 37"/>
              <a:gd name="T15" fmla="*/ 15 h 16"/>
              <a:gd name="T16" fmla="*/ 10 w 37"/>
              <a:gd name="T17" fmla="*/ 0 h 16"/>
              <a:gd name="T18" fmla="*/ 28 w 37"/>
              <a:gd name="T19" fmla="*/ 0 h 16"/>
              <a:gd name="T20" fmla="*/ 21 w 37"/>
              <a:gd name="T21" fmla="*/ 0 h 16"/>
              <a:gd name="T22" fmla="*/ 24 w 37"/>
              <a:gd name="T23" fmla="*/ 2 h 16"/>
              <a:gd name="T24" fmla="*/ 22 w 37"/>
              <a:gd name="T25" fmla="*/ 8 h 16"/>
              <a:gd name="T26" fmla="*/ 15 w 37"/>
              <a:gd name="T27" fmla="*/ 16 h 16"/>
              <a:gd name="T28" fmla="*/ 15 w 37"/>
              <a:gd name="T29" fmla="*/ 16 h 16"/>
              <a:gd name="T30" fmla="*/ 16 w 37"/>
              <a:gd name="T31" fmla="*/ 16 h 16"/>
              <a:gd name="T32" fmla="*/ 16 w 37"/>
              <a:gd name="T33" fmla="*/ 16 h 16"/>
              <a:gd name="T34" fmla="*/ 29 w 37"/>
              <a:gd name="T35" fmla="*/ 10 h 16"/>
              <a:gd name="T36" fmla="*/ 32 w 37"/>
              <a:gd name="T37" fmla="*/ 2 h 16"/>
              <a:gd name="T38" fmla="*/ 28 w 37"/>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 h="16">
                <a:moveTo>
                  <a:pt x="10" y="0"/>
                </a:moveTo>
                <a:cubicBezTo>
                  <a:pt x="4" y="0"/>
                  <a:pt x="4" y="0"/>
                  <a:pt x="4" y="0"/>
                </a:cubicBezTo>
                <a:cubicBezTo>
                  <a:pt x="4" y="1"/>
                  <a:pt x="3" y="2"/>
                  <a:pt x="3" y="3"/>
                </a:cubicBezTo>
                <a:cubicBezTo>
                  <a:pt x="0" y="7"/>
                  <a:pt x="5" y="10"/>
                  <a:pt x="6" y="13"/>
                </a:cubicBezTo>
                <a:cubicBezTo>
                  <a:pt x="6" y="15"/>
                  <a:pt x="10" y="15"/>
                  <a:pt x="13" y="16"/>
                </a:cubicBezTo>
                <a:cubicBezTo>
                  <a:pt x="13" y="16"/>
                  <a:pt x="13" y="16"/>
                  <a:pt x="13" y="16"/>
                </a:cubicBezTo>
                <a:cubicBezTo>
                  <a:pt x="14" y="16"/>
                  <a:pt x="14" y="16"/>
                  <a:pt x="15" y="16"/>
                </a:cubicBezTo>
                <a:cubicBezTo>
                  <a:pt x="14" y="15"/>
                  <a:pt x="14" y="15"/>
                  <a:pt x="14" y="15"/>
                </a:cubicBezTo>
                <a:cubicBezTo>
                  <a:pt x="8" y="9"/>
                  <a:pt x="7" y="5"/>
                  <a:pt x="10" y="0"/>
                </a:cubicBezTo>
                <a:moveTo>
                  <a:pt x="28" y="0"/>
                </a:moveTo>
                <a:cubicBezTo>
                  <a:pt x="21" y="0"/>
                  <a:pt x="21" y="0"/>
                  <a:pt x="21" y="0"/>
                </a:cubicBezTo>
                <a:cubicBezTo>
                  <a:pt x="22" y="1"/>
                  <a:pt x="23" y="1"/>
                  <a:pt x="24" y="2"/>
                </a:cubicBezTo>
                <a:cubicBezTo>
                  <a:pt x="27" y="5"/>
                  <a:pt x="27" y="6"/>
                  <a:pt x="22" y="8"/>
                </a:cubicBezTo>
                <a:cubicBezTo>
                  <a:pt x="18" y="10"/>
                  <a:pt x="12" y="11"/>
                  <a:pt x="15" y="16"/>
                </a:cubicBezTo>
                <a:cubicBezTo>
                  <a:pt x="15" y="16"/>
                  <a:pt x="15" y="16"/>
                  <a:pt x="15" y="16"/>
                </a:cubicBezTo>
                <a:cubicBezTo>
                  <a:pt x="15" y="16"/>
                  <a:pt x="15" y="16"/>
                  <a:pt x="16" y="16"/>
                </a:cubicBezTo>
                <a:cubicBezTo>
                  <a:pt x="16" y="16"/>
                  <a:pt x="16" y="16"/>
                  <a:pt x="16" y="16"/>
                </a:cubicBezTo>
                <a:cubicBezTo>
                  <a:pt x="18" y="12"/>
                  <a:pt x="24" y="11"/>
                  <a:pt x="29" y="10"/>
                </a:cubicBezTo>
                <a:cubicBezTo>
                  <a:pt x="37" y="8"/>
                  <a:pt x="37" y="6"/>
                  <a:pt x="32" y="2"/>
                </a:cubicBezTo>
                <a:cubicBezTo>
                  <a:pt x="31" y="1"/>
                  <a:pt x="29" y="1"/>
                  <a:pt x="28"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1" name="Freeform 187"/>
          <p:cNvSpPr/>
          <p:nvPr/>
        </p:nvSpPr>
        <p:spPr bwMode="auto">
          <a:xfrm>
            <a:off x="10979150" y="366713"/>
            <a:ext cx="676275" cy="438150"/>
          </a:xfrm>
          <a:custGeom>
            <a:avLst/>
            <a:gdLst>
              <a:gd name="T0" fmla="*/ 9 w 48"/>
              <a:gd name="T1" fmla="*/ 0 h 31"/>
              <a:gd name="T2" fmla="*/ 3 w 48"/>
              <a:gd name="T3" fmla="*/ 3 h 31"/>
              <a:gd name="T4" fmla="*/ 5 w 48"/>
              <a:gd name="T5" fmla="*/ 7 h 31"/>
              <a:gd name="T6" fmla="*/ 22 w 48"/>
              <a:gd name="T7" fmla="*/ 12 h 31"/>
              <a:gd name="T8" fmla="*/ 27 w 48"/>
              <a:gd name="T9" fmla="*/ 18 h 31"/>
              <a:gd name="T10" fmla="*/ 24 w 48"/>
              <a:gd name="T11" fmla="*/ 25 h 31"/>
              <a:gd name="T12" fmla="*/ 28 w 48"/>
              <a:gd name="T13" fmla="*/ 31 h 31"/>
              <a:gd name="T14" fmla="*/ 30 w 48"/>
              <a:gd name="T15" fmla="*/ 31 h 31"/>
              <a:gd name="T16" fmla="*/ 31 w 48"/>
              <a:gd name="T17" fmla="*/ 31 h 31"/>
              <a:gd name="T18" fmla="*/ 32 w 48"/>
              <a:gd name="T19" fmla="*/ 31 h 31"/>
              <a:gd name="T20" fmla="*/ 36 w 48"/>
              <a:gd name="T21" fmla="*/ 28 h 31"/>
              <a:gd name="T22" fmla="*/ 43 w 48"/>
              <a:gd name="T23" fmla="*/ 22 h 31"/>
              <a:gd name="T24" fmla="*/ 41 w 48"/>
              <a:gd name="T25" fmla="*/ 15 h 31"/>
              <a:gd name="T26" fmla="*/ 33 w 48"/>
              <a:gd name="T27" fmla="*/ 6 h 31"/>
              <a:gd name="T28" fmla="*/ 25 w 48"/>
              <a:gd name="T29" fmla="*/ 8 h 31"/>
              <a:gd name="T30" fmla="*/ 16 w 48"/>
              <a:gd name="T31" fmla="*/ 4 h 31"/>
              <a:gd name="T32" fmla="*/ 15 w 48"/>
              <a:gd name="T33" fmla="*/ 3 h 31"/>
              <a:gd name="T34" fmla="*/ 9 w 48"/>
              <a:gd name="T3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31">
                <a:moveTo>
                  <a:pt x="9" y="0"/>
                </a:moveTo>
                <a:cubicBezTo>
                  <a:pt x="7" y="0"/>
                  <a:pt x="5" y="1"/>
                  <a:pt x="3" y="3"/>
                </a:cubicBezTo>
                <a:cubicBezTo>
                  <a:pt x="0" y="5"/>
                  <a:pt x="0" y="6"/>
                  <a:pt x="5" y="7"/>
                </a:cubicBezTo>
                <a:cubicBezTo>
                  <a:pt x="11" y="9"/>
                  <a:pt x="16" y="11"/>
                  <a:pt x="22" y="12"/>
                </a:cubicBezTo>
                <a:cubicBezTo>
                  <a:pt x="28" y="13"/>
                  <a:pt x="29" y="15"/>
                  <a:pt x="27" y="18"/>
                </a:cubicBezTo>
                <a:cubicBezTo>
                  <a:pt x="26" y="20"/>
                  <a:pt x="25" y="23"/>
                  <a:pt x="24" y="25"/>
                </a:cubicBezTo>
                <a:cubicBezTo>
                  <a:pt x="23" y="27"/>
                  <a:pt x="24" y="30"/>
                  <a:pt x="28" y="31"/>
                </a:cubicBezTo>
                <a:cubicBezTo>
                  <a:pt x="29" y="31"/>
                  <a:pt x="29" y="31"/>
                  <a:pt x="30" y="31"/>
                </a:cubicBezTo>
                <a:cubicBezTo>
                  <a:pt x="30" y="31"/>
                  <a:pt x="31" y="31"/>
                  <a:pt x="31" y="31"/>
                </a:cubicBezTo>
                <a:cubicBezTo>
                  <a:pt x="31" y="31"/>
                  <a:pt x="31" y="31"/>
                  <a:pt x="32" y="31"/>
                </a:cubicBezTo>
                <a:cubicBezTo>
                  <a:pt x="34" y="30"/>
                  <a:pt x="35" y="29"/>
                  <a:pt x="36" y="28"/>
                </a:cubicBezTo>
                <a:cubicBezTo>
                  <a:pt x="39" y="26"/>
                  <a:pt x="39" y="24"/>
                  <a:pt x="43" y="22"/>
                </a:cubicBezTo>
                <a:cubicBezTo>
                  <a:pt x="48" y="19"/>
                  <a:pt x="48" y="17"/>
                  <a:pt x="41" y="15"/>
                </a:cubicBezTo>
                <a:cubicBezTo>
                  <a:pt x="35" y="13"/>
                  <a:pt x="32" y="11"/>
                  <a:pt x="33" y="6"/>
                </a:cubicBezTo>
                <a:cubicBezTo>
                  <a:pt x="29" y="7"/>
                  <a:pt x="26" y="8"/>
                  <a:pt x="25" y="8"/>
                </a:cubicBezTo>
                <a:cubicBezTo>
                  <a:pt x="22" y="8"/>
                  <a:pt x="20" y="7"/>
                  <a:pt x="16" y="4"/>
                </a:cubicBezTo>
                <a:cubicBezTo>
                  <a:pt x="16" y="3"/>
                  <a:pt x="16" y="3"/>
                  <a:pt x="15" y="3"/>
                </a:cubicBezTo>
                <a:cubicBezTo>
                  <a:pt x="13" y="1"/>
                  <a:pt x="11" y="0"/>
                  <a:pt x="9" y="0"/>
                </a:cubicBezTo>
              </a:path>
            </a:pathLst>
          </a:custGeom>
          <a:solidFill>
            <a:srgbClr val="E145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2" name="Freeform 188"/>
          <p:cNvSpPr/>
          <p:nvPr/>
        </p:nvSpPr>
        <p:spPr bwMode="auto">
          <a:xfrm>
            <a:off x="11415713" y="804863"/>
            <a:ext cx="142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3" name="Freeform 189"/>
          <p:cNvSpPr>
            <a:spLocks noEditPoints="1"/>
          </p:cNvSpPr>
          <p:nvPr/>
        </p:nvSpPr>
        <p:spPr bwMode="auto">
          <a:xfrm>
            <a:off x="11669713" y="225425"/>
            <a:ext cx="198438" cy="198438"/>
          </a:xfrm>
          <a:custGeom>
            <a:avLst/>
            <a:gdLst>
              <a:gd name="T0" fmla="*/ 1 w 14"/>
              <a:gd name="T1" fmla="*/ 1 h 14"/>
              <a:gd name="T2" fmla="*/ 3 w 14"/>
              <a:gd name="T3" fmla="*/ 7 h 14"/>
              <a:gd name="T4" fmla="*/ 13 w 14"/>
              <a:gd name="T5" fmla="*/ 14 h 14"/>
              <a:gd name="T6" fmla="*/ 13 w 14"/>
              <a:gd name="T7" fmla="*/ 14 h 14"/>
              <a:gd name="T8" fmla="*/ 13 w 14"/>
              <a:gd name="T9" fmla="*/ 14 h 14"/>
              <a:gd name="T10" fmla="*/ 14 w 14"/>
              <a:gd name="T11" fmla="*/ 14 h 14"/>
              <a:gd name="T12" fmla="*/ 14 w 14"/>
              <a:gd name="T13" fmla="*/ 4 h 14"/>
              <a:gd name="T14" fmla="*/ 12 w 14"/>
              <a:gd name="T15" fmla="*/ 4 h 14"/>
              <a:gd name="T16" fmla="*/ 1 w 14"/>
              <a:gd name="T17" fmla="*/ 1 h 14"/>
              <a:gd name="T18" fmla="*/ 0 w 14"/>
              <a:gd name="T19" fmla="*/ 0 h 14"/>
              <a:gd name="T20" fmla="*/ 0 w 14"/>
              <a:gd name="T21" fmla="*/ 0 h 14"/>
              <a:gd name="T22" fmla="*/ 1 w 14"/>
              <a:gd name="T23" fmla="*/ 1 h 14"/>
              <a:gd name="T24" fmla="*/ 0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1" y="1"/>
                </a:moveTo>
                <a:cubicBezTo>
                  <a:pt x="2" y="3"/>
                  <a:pt x="2" y="5"/>
                  <a:pt x="3" y="7"/>
                </a:cubicBezTo>
                <a:cubicBezTo>
                  <a:pt x="3" y="11"/>
                  <a:pt x="5" y="14"/>
                  <a:pt x="13" y="14"/>
                </a:cubicBezTo>
                <a:cubicBezTo>
                  <a:pt x="13" y="14"/>
                  <a:pt x="13" y="14"/>
                  <a:pt x="13" y="14"/>
                </a:cubicBezTo>
                <a:cubicBezTo>
                  <a:pt x="13" y="14"/>
                  <a:pt x="13" y="14"/>
                  <a:pt x="13" y="14"/>
                </a:cubicBezTo>
                <a:cubicBezTo>
                  <a:pt x="14" y="14"/>
                  <a:pt x="14" y="14"/>
                  <a:pt x="14" y="14"/>
                </a:cubicBezTo>
                <a:cubicBezTo>
                  <a:pt x="10" y="12"/>
                  <a:pt x="9" y="8"/>
                  <a:pt x="14" y="4"/>
                </a:cubicBezTo>
                <a:cubicBezTo>
                  <a:pt x="13" y="4"/>
                  <a:pt x="13" y="4"/>
                  <a:pt x="12" y="4"/>
                </a:cubicBezTo>
                <a:cubicBezTo>
                  <a:pt x="8" y="4"/>
                  <a:pt x="4" y="3"/>
                  <a:pt x="1" y="1"/>
                </a:cubicBezTo>
                <a:moveTo>
                  <a:pt x="0" y="0"/>
                </a:moveTo>
                <a:cubicBezTo>
                  <a:pt x="0" y="0"/>
                  <a:pt x="0" y="0"/>
                  <a:pt x="0" y="0"/>
                </a:cubicBezTo>
                <a:cubicBezTo>
                  <a:pt x="0" y="0"/>
                  <a:pt x="1" y="1"/>
                  <a:pt x="1" y="1"/>
                </a:cubicBezTo>
                <a:cubicBezTo>
                  <a:pt x="1" y="1"/>
                  <a:pt x="0" y="0"/>
                  <a:pt x="0"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4" name="Freeform 190"/>
          <p:cNvSpPr/>
          <p:nvPr/>
        </p:nvSpPr>
        <p:spPr bwMode="auto">
          <a:xfrm>
            <a:off x="11599863" y="184150"/>
            <a:ext cx="522288" cy="325438"/>
          </a:xfrm>
          <a:custGeom>
            <a:avLst/>
            <a:gdLst>
              <a:gd name="T0" fmla="*/ 20 w 37"/>
              <a:gd name="T1" fmla="*/ 0 h 23"/>
              <a:gd name="T2" fmla="*/ 13 w 37"/>
              <a:gd name="T3" fmla="*/ 4 h 23"/>
              <a:gd name="T4" fmla="*/ 6 w 37"/>
              <a:gd name="T5" fmla="*/ 3 h 23"/>
              <a:gd name="T6" fmla="*/ 6 w 37"/>
              <a:gd name="T7" fmla="*/ 3 h 23"/>
              <a:gd name="T8" fmla="*/ 5 w 37"/>
              <a:gd name="T9" fmla="*/ 3 h 23"/>
              <a:gd name="T10" fmla="*/ 6 w 37"/>
              <a:gd name="T11" fmla="*/ 4 h 23"/>
              <a:gd name="T12" fmla="*/ 6 w 37"/>
              <a:gd name="T13" fmla="*/ 4 h 23"/>
              <a:gd name="T14" fmla="*/ 6 w 37"/>
              <a:gd name="T15" fmla="*/ 4 h 23"/>
              <a:gd name="T16" fmla="*/ 17 w 37"/>
              <a:gd name="T17" fmla="*/ 7 h 23"/>
              <a:gd name="T18" fmla="*/ 19 w 37"/>
              <a:gd name="T19" fmla="*/ 7 h 23"/>
              <a:gd name="T20" fmla="*/ 19 w 37"/>
              <a:gd name="T21" fmla="*/ 7 h 23"/>
              <a:gd name="T22" fmla="*/ 19 w 37"/>
              <a:gd name="T23" fmla="*/ 7 h 23"/>
              <a:gd name="T24" fmla="*/ 19 w 37"/>
              <a:gd name="T25" fmla="*/ 17 h 23"/>
              <a:gd name="T26" fmla="*/ 18 w 37"/>
              <a:gd name="T27" fmla="*/ 17 h 23"/>
              <a:gd name="T28" fmla="*/ 18 w 37"/>
              <a:gd name="T29" fmla="*/ 17 h 23"/>
              <a:gd name="T30" fmla="*/ 18 w 37"/>
              <a:gd name="T31" fmla="*/ 17 h 23"/>
              <a:gd name="T32" fmla="*/ 8 w 37"/>
              <a:gd name="T33" fmla="*/ 10 h 23"/>
              <a:gd name="T34" fmla="*/ 6 w 37"/>
              <a:gd name="T35" fmla="*/ 4 h 23"/>
              <a:gd name="T36" fmla="*/ 6 w 37"/>
              <a:gd name="T37" fmla="*/ 4 h 23"/>
              <a:gd name="T38" fmla="*/ 6 w 37"/>
              <a:gd name="T39" fmla="*/ 4 h 23"/>
              <a:gd name="T40" fmla="*/ 5 w 37"/>
              <a:gd name="T41" fmla="*/ 3 h 23"/>
              <a:gd name="T42" fmla="*/ 4 w 37"/>
              <a:gd name="T43" fmla="*/ 3 h 23"/>
              <a:gd name="T44" fmla="*/ 3 w 37"/>
              <a:gd name="T45" fmla="*/ 3 h 23"/>
              <a:gd name="T46" fmla="*/ 3 w 37"/>
              <a:gd name="T47" fmla="*/ 3 h 23"/>
              <a:gd name="T48" fmla="*/ 4 w 37"/>
              <a:gd name="T49" fmla="*/ 21 h 23"/>
              <a:gd name="T50" fmla="*/ 6 w 37"/>
              <a:gd name="T51" fmla="*/ 23 h 23"/>
              <a:gd name="T52" fmla="*/ 9 w 37"/>
              <a:gd name="T53" fmla="*/ 22 h 23"/>
              <a:gd name="T54" fmla="*/ 16 w 37"/>
              <a:gd name="T55" fmla="*/ 19 h 23"/>
              <a:gd name="T56" fmla="*/ 18 w 37"/>
              <a:gd name="T57" fmla="*/ 19 h 23"/>
              <a:gd name="T58" fmla="*/ 23 w 37"/>
              <a:gd name="T59" fmla="*/ 20 h 23"/>
              <a:gd name="T60" fmla="*/ 24 w 37"/>
              <a:gd name="T61" fmla="*/ 20 h 23"/>
              <a:gd name="T62" fmla="*/ 26 w 37"/>
              <a:gd name="T63" fmla="*/ 20 h 23"/>
              <a:gd name="T64" fmla="*/ 32 w 37"/>
              <a:gd name="T65" fmla="*/ 21 h 23"/>
              <a:gd name="T66" fmla="*/ 34 w 37"/>
              <a:gd name="T67" fmla="*/ 21 h 23"/>
              <a:gd name="T68" fmla="*/ 36 w 37"/>
              <a:gd name="T69" fmla="*/ 21 h 23"/>
              <a:gd name="T70" fmla="*/ 36 w 37"/>
              <a:gd name="T71" fmla="*/ 18 h 23"/>
              <a:gd name="T72" fmla="*/ 30 w 37"/>
              <a:gd name="T73" fmla="*/ 16 h 23"/>
              <a:gd name="T74" fmla="*/ 27 w 37"/>
              <a:gd name="T75" fmla="*/ 16 h 23"/>
              <a:gd name="T76" fmla="*/ 24 w 37"/>
              <a:gd name="T77" fmla="*/ 17 h 23"/>
              <a:gd name="T78" fmla="*/ 20 w 37"/>
              <a:gd name="T79" fmla="*/ 13 h 23"/>
              <a:gd name="T80" fmla="*/ 23 w 37"/>
              <a:gd name="T81" fmla="*/ 9 h 23"/>
              <a:gd name="T82" fmla="*/ 20 w 37"/>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 h="23">
                <a:moveTo>
                  <a:pt x="20" y="0"/>
                </a:moveTo>
                <a:cubicBezTo>
                  <a:pt x="17" y="3"/>
                  <a:pt x="15" y="4"/>
                  <a:pt x="13" y="4"/>
                </a:cubicBezTo>
                <a:cubicBezTo>
                  <a:pt x="11" y="4"/>
                  <a:pt x="9" y="4"/>
                  <a:pt x="6" y="3"/>
                </a:cubicBezTo>
                <a:cubicBezTo>
                  <a:pt x="6" y="3"/>
                  <a:pt x="6" y="3"/>
                  <a:pt x="6" y="3"/>
                </a:cubicBezTo>
                <a:cubicBezTo>
                  <a:pt x="5" y="3"/>
                  <a:pt x="5" y="3"/>
                  <a:pt x="5" y="3"/>
                </a:cubicBezTo>
                <a:cubicBezTo>
                  <a:pt x="5" y="3"/>
                  <a:pt x="6" y="4"/>
                  <a:pt x="6" y="4"/>
                </a:cubicBezTo>
                <a:cubicBezTo>
                  <a:pt x="6" y="4"/>
                  <a:pt x="6" y="4"/>
                  <a:pt x="6" y="4"/>
                </a:cubicBezTo>
                <a:cubicBezTo>
                  <a:pt x="6" y="4"/>
                  <a:pt x="6" y="4"/>
                  <a:pt x="6" y="4"/>
                </a:cubicBezTo>
                <a:cubicBezTo>
                  <a:pt x="9" y="6"/>
                  <a:pt x="13" y="7"/>
                  <a:pt x="17" y="7"/>
                </a:cubicBezTo>
                <a:cubicBezTo>
                  <a:pt x="18" y="7"/>
                  <a:pt x="18" y="7"/>
                  <a:pt x="19" y="7"/>
                </a:cubicBezTo>
                <a:cubicBezTo>
                  <a:pt x="19" y="7"/>
                  <a:pt x="19" y="7"/>
                  <a:pt x="19" y="7"/>
                </a:cubicBezTo>
                <a:cubicBezTo>
                  <a:pt x="19" y="7"/>
                  <a:pt x="19" y="7"/>
                  <a:pt x="19" y="7"/>
                </a:cubicBezTo>
                <a:cubicBezTo>
                  <a:pt x="14" y="11"/>
                  <a:pt x="15" y="15"/>
                  <a:pt x="19" y="17"/>
                </a:cubicBezTo>
                <a:cubicBezTo>
                  <a:pt x="19" y="17"/>
                  <a:pt x="19" y="17"/>
                  <a:pt x="18" y="17"/>
                </a:cubicBezTo>
                <a:cubicBezTo>
                  <a:pt x="18" y="17"/>
                  <a:pt x="18" y="17"/>
                  <a:pt x="18" y="17"/>
                </a:cubicBezTo>
                <a:cubicBezTo>
                  <a:pt x="18" y="17"/>
                  <a:pt x="18" y="17"/>
                  <a:pt x="18" y="17"/>
                </a:cubicBezTo>
                <a:cubicBezTo>
                  <a:pt x="10" y="17"/>
                  <a:pt x="8" y="14"/>
                  <a:pt x="8" y="10"/>
                </a:cubicBezTo>
                <a:cubicBezTo>
                  <a:pt x="7" y="8"/>
                  <a:pt x="7" y="6"/>
                  <a:pt x="6" y="4"/>
                </a:cubicBezTo>
                <a:cubicBezTo>
                  <a:pt x="6" y="4"/>
                  <a:pt x="6" y="4"/>
                  <a:pt x="6" y="4"/>
                </a:cubicBezTo>
                <a:cubicBezTo>
                  <a:pt x="6" y="4"/>
                  <a:pt x="6" y="4"/>
                  <a:pt x="6" y="4"/>
                </a:cubicBezTo>
                <a:cubicBezTo>
                  <a:pt x="6" y="4"/>
                  <a:pt x="5" y="3"/>
                  <a:pt x="5" y="3"/>
                </a:cubicBezTo>
                <a:cubicBezTo>
                  <a:pt x="5" y="3"/>
                  <a:pt x="5" y="3"/>
                  <a:pt x="4" y="3"/>
                </a:cubicBezTo>
                <a:cubicBezTo>
                  <a:pt x="4" y="3"/>
                  <a:pt x="4" y="3"/>
                  <a:pt x="3" y="3"/>
                </a:cubicBezTo>
                <a:cubicBezTo>
                  <a:pt x="3" y="3"/>
                  <a:pt x="3" y="3"/>
                  <a:pt x="3" y="3"/>
                </a:cubicBezTo>
                <a:cubicBezTo>
                  <a:pt x="0" y="9"/>
                  <a:pt x="4" y="15"/>
                  <a:pt x="4" y="21"/>
                </a:cubicBezTo>
                <a:cubicBezTo>
                  <a:pt x="4" y="22"/>
                  <a:pt x="5" y="23"/>
                  <a:pt x="6" y="23"/>
                </a:cubicBezTo>
                <a:cubicBezTo>
                  <a:pt x="7" y="23"/>
                  <a:pt x="8" y="22"/>
                  <a:pt x="9" y="22"/>
                </a:cubicBezTo>
                <a:cubicBezTo>
                  <a:pt x="12" y="21"/>
                  <a:pt x="13" y="19"/>
                  <a:pt x="16" y="19"/>
                </a:cubicBezTo>
                <a:cubicBezTo>
                  <a:pt x="17" y="19"/>
                  <a:pt x="17" y="19"/>
                  <a:pt x="18" y="19"/>
                </a:cubicBezTo>
                <a:cubicBezTo>
                  <a:pt x="20" y="20"/>
                  <a:pt x="21" y="20"/>
                  <a:pt x="23" y="20"/>
                </a:cubicBezTo>
                <a:cubicBezTo>
                  <a:pt x="24" y="20"/>
                  <a:pt x="24" y="20"/>
                  <a:pt x="24" y="20"/>
                </a:cubicBezTo>
                <a:cubicBezTo>
                  <a:pt x="25" y="20"/>
                  <a:pt x="25" y="20"/>
                  <a:pt x="26" y="20"/>
                </a:cubicBezTo>
                <a:cubicBezTo>
                  <a:pt x="28" y="20"/>
                  <a:pt x="30" y="20"/>
                  <a:pt x="32" y="21"/>
                </a:cubicBezTo>
                <a:cubicBezTo>
                  <a:pt x="32" y="21"/>
                  <a:pt x="33" y="21"/>
                  <a:pt x="34" y="21"/>
                </a:cubicBezTo>
                <a:cubicBezTo>
                  <a:pt x="35" y="21"/>
                  <a:pt x="35" y="21"/>
                  <a:pt x="36" y="21"/>
                </a:cubicBezTo>
                <a:cubicBezTo>
                  <a:pt x="37" y="20"/>
                  <a:pt x="36" y="19"/>
                  <a:pt x="36" y="18"/>
                </a:cubicBezTo>
                <a:cubicBezTo>
                  <a:pt x="34" y="17"/>
                  <a:pt x="33" y="16"/>
                  <a:pt x="30" y="16"/>
                </a:cubicBezTo>
                <a:cubicBezTo>
                  <a:pt x="29" y="16"/>
                  <a:pt x="28" y="16"/>
                  <a:pt x="27" y="16"/>
                </a:cubicBezTo>
                <a:cubicBezTo>
                  <a:pt x="26" y="17"/>
                  <a:pt x="25" y="17"/>
                  <a:pt x="24" y="17"/>
                </a:cubicBezTo>
                <a:cubicBezTo>
                  <a:pt x="21" y="17"/>
                  <a:pt x="21" y="15"/>
                  <a:pt x="20" y="13"/>
                </a:cubicBezTo>
                <a:cubicBezTo>
                  <a:pt x="19" y="12"/>
                  <a:pt x="21" y="10"/>
                  <a:pt x="23" y="9"/>
                </a:cubicBezTo>
                <a:cubicBezTo>
                  <a:pt x="28" y="4"/>
                  <a:pt x="28" y="4"/>
                  <a:pt x="20"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5" name="Freeform 191"/>
          <p:cNvSpPr>
            <a:spLocks noEditPoints="1"/>
          </p:cNvSpPr>
          <p:nvPr/>
        </p:nvSpPr>
        <p:spPr bwMode="auto">
          <a:xfrm>
            <a:off x="11669713" y="225425"/>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6" name="Freeform 192"/>
          <p:cNvSpPr>
            <a:spLocks noEditPoints="1"/>
          </p:cNvSpPr>
          <p:nvPr/>
        </p:nvSpPr>
        <p:spPr bwMode="auto">
          <a:xfrm>
            <a:off x="11641138" y="225425"/>
            <a:ext cx="42863" cy="0"/>
          </a:xfrm>
          <a:custGeom>
            <a:avLst/>
            <a:gdLst>
              <a:gd name="T0" fmla="*/ 2 w 3"/>
              <a:gd name="T1" fmla="*/ 0 w 3"/>
              <a:gd name="T2" fmla="*/ 0 w 3"/>
              <a:gd name="T3" fmla="*/ 0 w 3"/>
              <a:gd name="T4" fmla="*/ 1 w 3"/>
              <a:gd name="T5" fmla="*/ 2 w 3"/>
              <a:gd name="T6" fmla="*/ 2 w 3"/>
              <a:gd name="T7" fmla="*/ 2 w 3"/>
              <a:gd name="T8" fmla="*/ 2 w 3"/>
              <a:gd name="T9" fmla="*/ 3 w 3"/>
              <a:gd name="T10" fmla="*/ 2 w 3"/>
              <a:gd name="T11" fmla="*/ 2 w 3"/>
              <a:gd name="T12" fmla="*/ 2 w 3"/>
              <a:gd name="T13" fmla="*/ 2 w 3"/>
              <a:gd name="T14" fmla="*/ 3 w 3"/>
              <a:gd name="T15" fmla="*/ 3 w 3"/>
              <a:gd name="T16" fmla="*/ 3 w 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3">
                <a:moveTo>
                  <a:pt x="2" y="0"/>
                </a:moveTo>
                <a:cubicBezTo>
                  <a:pt x="1" y="0"/>
                  <a:pt x="1" y="0"/>
                  <a:pt x="0" y="0"/>
                </a:cubicBezTo>
                <a:cubicBezTo>
                  <a:pt x="0" y="0"/>
                  <a:pt x="0" y="0"/>
                  <a:pt x="0" y="0"/>
                </a:cubicBezTo>
                <a:cubicBezTo>
                  <a:pt x="0" y="0"/>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moveTo>
                  <a:pt x="3" y="0"/>
                </a:moveTo>
                <a:cubicBezTo>
                  <a:pt x="2"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7" name="Freeform 193"/>
          <p:cNvSpPr/>
          <p:nvPr/>
        </p:nvSpPr>
        <p:spPr bwMode="auto">
          <a:xfrm>
            <a:off x="9328150" y="57150"/>
            <a:ext cx="182563" cy="155575"/>
          </a:xfrm>
          <a:custGeom>
            <a:avLst/>
            <a:gdLst>
              <a:gd name="T0" fmla="*/ 8 w 13"/>
              <a:gd name="T1" fmla="*/ 0 h 11"/>
              <a:gd name="T2" fmla="*/ 6 w 13"/>
              <a:gd name="T3" fmla="*/ 1 h 11"/>
              <a:gd name="T4" fmla="*/ 1 w 13"/>
              <a:gd name="T5" fmla="*/ 8 h 11"/>
              <a:gd name="T6" fmla="*/ 6 w 13"/>
              <a:gd name="T7" fmla="*/ 11 h 11"/>
              <a:gd name="T8" fmla="*/ 12 w 13"/>
              <a:gd name="T9" fmla="*/ 6 h 11"/>
              <a:gd name="T10" fmla="*/ 10 w 13"/>
              <a:gd name="T11" fmla="*/ 1 h 11"/>
              <a:gd name="T12" fmla="*/ 8 w 1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8" y="0"/>
                </a:moveTo>
                <a:cubicBezTo>
                  <a:pt x="7" y="0"/>
                  <a:pt x="7" y="1"/>
                  <a:pt x="6" y="1"/>
                </a:cubicBezTo>
                <a:cubicBezTo>
                  <a:pt x="4" y="1"/>
                  <a:pt x="0" y="7"/>
                  <a:pt x="1" y="8"/>
                </a:cubicBezTo>
                <a:cubicBezTo>
                  <a:pt x="1" y="9"/>
                  <a:pt x="3" y="10"/>
                  <a:pt x="6" y="11"/>
                </a:cubicBezTo>
                <a:cubicBezTo>
                  <a:pt x="10" y="10"/>
                  <a:pt x="11" y="8"/>
                  <a:pt x="12" y="6"/>
                </a:cubicBezTo>
                <a:cubicBezTo>
                  <a:pt x="13" y="4"/>
                  <a:pt x="13" y="2"/>
                  <a:pt x="10" y="1"/>
                </a:cubicBezTo>
                <a:cubicBezTo>
                  <a:pt x="9" y="1"/>
                  <a:pt x="9" y="0"/>
                  <a:pt x="8"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8" name="Freeform 194"/>
          <p:cNvSpPr/>
          <p:nvPr/>
        </p:nvSpPr>
        <p:spPr bwMode="auto">
          <a:xfrm>
            <a:off x="9736138" y="71438"/>
            <a:ext cx="184150" cy="98425"/>
          </a:xfrm>
          <a:custGeom>
            <a:avLst/>
            <a:gdLst>
              <a:gd name="T0" fmla="*/ 5 w 13"/>
              <a:gd name="T1" fmla="*/ 0 h 7"/>
              <a:gd name="T2" fmla="*/ 5 w 13"/>
              <a:gd name="T3" fmla="*/ 0 h 7"/>
              <a:gd name="T4" fmla="*/ 0 w 13"/>
              <a:gd name="T5" fmla="*/ 3 h 7"/>
              <a:gd name="T6" fmla="*/ 6 w 13"/>
              <a:gd name="T7" fmla="*/ 7 h 7"/>
              <a:gd name="T8" fmla="*/ 6 w 13"/>
              <a:gd name="T9" fmla="*/ 7 h 7"/>
              <a:gd name="T10" fmla="*/ 12 w 13"/>
              <a:gd name="T11" fmla="*/ 5 h 7"/>
              <a:gd name="T12" fmla="*/ 5 w 1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5" y="0"/>
                </a:moveTo>
                <a:cubicBezTo>
                  <a:pt x="5" y="0"/>
                  <a:pt x="5" y="0"/>
                  <a:pt x="5" y="0"/>
                </a:cubicBezTo>
                <a:cubicBezTo>
                  <a:pt x="2" y="0"/>
                  <a:pt x="0" y="2"/>
                  <a:pt x="0" y="3"/>
                </a:cubicBezTo>
                <a:cubicBezTo>
                  <a:pt x="0" y="6"/>
                  <a:pt x="2" y="7"/>
                  <a:pt x="6" y="7"/>
                </a:cubicBezTo>
                <a:cubicBezTo>
                  <a:pt x="6" y="7"/>
                  <a:pt x="6" y="7"/>
                  <a:pt x="6" y="7"/>
                </a:cubicBezTo>
                <a:cubicBezTo>
                  <a:pt x="9" y="7"/>
                  <a:pt x="12" y="6"/>
                  <a:pt x="12" y="5"/>
                </a:cubicBezTo>
                <a:cubicBezTo>
                  <a:pt x="13" y="3"/>
                  <a:pt x="9" y="0"/>
                  <a:pt x="5"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9" name="Freeform 195"/>
          <p:cNvSpPr/>
          <p:nvPr/>
        </p:nvSpPr>
        <p:spPr bwMode="auto">
          <a:xfrm>
            <a:off x="10047288" y="14288"/>
            <a:ext cx="182563" cy="69850"/>
          </a:xfrm>
          <a:custGeom>
            <a:avLst/>
            <a:gdLst>
              <a:gd name="T0" fmla="*/ 5 w 13"/>
              <a:gd name="T1" fmla="*/ 0 h 5"/>
              <a:gd name="T2" fmla="*/ 0 w 13"/>
              <a:gd name="T3" fmla="*/ 4 h 5"/>
              <a:gd name="T4" fmla="*/ 4 w 13"/>
              <a:gd name="T5" fmla="*/ 5 h 5"/>
              <a:gd name="T6" fmla="*/ 4 w 13"/>
              <a:gd name="T7" fmla="*/ 5 h 5"/>
              <a:gd name="T8" fmla="*/ 12 w 13"/>
              <a:gd name="T9" fmla="*/ 2 h 5"/>
              <a:gd name="T10" fmla="*/ 5 w 13"/>
              <a:gd name="T11" fmla="*/ 0 h 5"/>
            </a:gdLst>
            <a:ahLst/>
            <a:cxnLst>
              <a:cxn ang="0">
                <a:pos x="T0" y="T1"/>
              </a:cxn>
              <a:cxn ang="0">
                <a:pos x="T2" y="T3"/>
              </a:cxn>
              <a:cxn ang="0">
                <a:pos x="T4" y="T5"/>
              </a:cxn>
              <a:cxn ang="0">
                <a:pos x="T6" y="T7"/>
              </a:cxn>
              <a:cxn ang="0">
                <a:pos x="T8" y="T9"/>
              </a:cxn>
              <a:cxn ang="0">
                <a:pos x="T10" y="T11"/>
              </a:cxn>
            </a:cxnLst>
            <a:rect l="0" t="0" r="r" b="b"/>
            <a:pathLst>
              <a:path w="13" h="5">
                <a:moveTo>
                  <a:pt x="5" y="0"/>
                </a:moveTo>
                <a:cubicBezTo>
                  <a:pt x="0" y="4"/>
                  <a:pt x="0" y="4"/>
                  <a:pt x="0" y="4"/>
                </a:cubicBezTo>
                <a:cubicBezTo>
                  <a:pt x="1" y="5"/>
                  <a:pt x="3" y="5"/>
                  <a:pt x="4" y="5"/>
                </a:cubicBezTo>
                <a:cubicBezTo>
                  <a:pt x="4" y="5"/>
                  <a:pt x="4" y="5"/>
                  <a:pt x="4" y="5"/>
                </a:cubicBezTo>
                <a:cubicBezTo>
                  <a:pt x="9" y="5"/>
                  <a:pt x="13" y="3"/>
                  <a:pt x="12" y="2"/>
                </a:cubicBezTo>
                <a:cubicBezTo>
                  <a:pt x="11" y="0"/>
                  <a:pt x="7" y="0"/>
                  <a:pt x="5" y="0"/>
                </a:cubicBezTo>
              </a:path>
            </a:pathLst>
          </a:custGeom>
          <a:solidFill>
            <a:srgbClr val="D6CB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0" name="Freeform 196"/>
          <p:cNvSpPr/>
          <p:nvPr/>
        </p:nvSpPr>
        <p:spPr bwMode="auto">
          <a:xfrm>
            <a:off x="10047288" y="14288"/>
            <a:ext cx="69850" cy="57150"/>
          </a:xfrm>
          <a:custGeom>
            <a:avLst/>
            <a:gdLst>
              <a:gd name="T0" fmla="*/ 5 w 5"/>
              <a:gd name="T1" fmla="*/ 0 h 4"/>
              <a:gd name="T2" fmla="*/ 0 w 5"/>
              <a:gd name="T3" fmla="*/ 3 h 4"/>
              <a:gd name="T4" fmla="*/ 0 w 5"/>
              <a:gd name="T5" fmla="*/ 4 h 4"/>
              <a:gd name="T6" fmla="*/ 5 w 5"/>
              <a:gd name="T7" fmla="*/ 0 h 4"/>
              <a:gd name="T8" fmla="*/ 5 w 5"/>
              <a:gd name="T9" fmla="*/ 0 h 4"/>
            </a:gdLst>
            <a:ahLst/>
            <a:cxnLst>
              <a:cxn ang="0">
                <a:pos x="T0" y="T1"/>
              </a:cxn>
              <a:cxn ang="0">
                <a:pos x="T2" y="T3"/>
              </a:cxn>
              <a:cxn ang="0">
                <a:pos x="T4" y="T5"/>
              </a:cxn>
              <a:cxn ang="0">
                <a:pos x="T6" y="T7"/>
              </a:cxn>
              <a:cxn ang="0">
                <a:pos x="T8" y="T9"/>
              </a:cxn>
            </a:cxnLst>
            <a:rect l="0" t="0" r="r" b="b"/>
            <a:pathLst>
              <a:path w="5" h="4">
                <a:moveTo>
                  <a:pt x="5" y="0"/>
                </a:moveTo>
                <a:cubicBezTo>
                  <a:pt x="2" y="0"/>
                  <a:pt x="0" y="1"/>
                  <a:pt x="0" y="3"/>
                </a:cubicBezTo>
                <a:cubicBezTo>
                  <a:pt x="0" y="4"/>
                  <a:pt x="0" y="4"/>
                  <a:pt x="0" y="4"/>
                </a:cubicBezTo>
                <a:cubicBezTo>
                  <a:pt x="5" y="0"/>
                  <a:pt x="5" y="0"/>
                  <a:pt x="5" y="0"/>
                </a:cubicBezTo>
                <a:cubicBezTo>
                  <a:pt x="5" y="0"/>
                  <a:pt x="5" y="0"/>
                  <a:pt x="5" y="0"/>
                </a:cubicBezTo>
              </a:path>
            </a:pathLst>
          </a:custGeom>
          <a:solidFill>
            <a:srgbClr val="739C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1" name="Freeform 197"/>
          <p:cNvSpPr>
            <a:spLocks noEditPoints="1"/>
          </p:cNvSpPr>
          <p:nvPr/>
        </p:nvSpPr>
        <p:spPr bwMode="auto">
          <a:xfrm>
            <a:off x="8324850" y="3081338"/>
            <a:ext cx="1849438" cy="1300163"/>
          </a:xfrm>
          <a:custGeom>
            <a:avLst/>
            <a:gdLst>
              <a:gd name="T0" fmla="*/ 87 w 131"/>
              <a:gd name="T1" fmla="*/ 85 h 92"/>
              <a:gd name="T2" fmla="*/ 94 w 131"/>
              <a:gd name="T3" fmla="*/ 92 h 92"/>
              <a:gd name="T4" fmla="*/ 94 w 131"/>
              <a:gd name="T5" fmla="*/ 86 h 92"/>
              <a:gd name="T6" fmla="*/ 87 w 131"/>
              <a:gd name="T7" fmla="*/ 85 h 92"/>
              <a:gd name="T8" fmla="*/ 80 w 131"/>
              <a:gd name="T9" fmla="*/ 19 h 92"/>
              <a:gd name="T10" fmla="*/ 19 w 131"/>
              <a:gd name="T11" fmla="*/ 36 h 92"/>
              <a:gd name="T12" fmla="*/ 27 w 131"/>
              <a:gd name="T13" fmla="*/ 57 h 92"/>
              <a:gd name="T14" fmla="*/ 96 w 131"/>
              <a:gd name="T15" fmla="*/ 47 h 92"/>
              <a:gd name="T16" fmla="*/ 96 w 131"/>
              <a:gd name="T17" fmla="*/ 38 h 92"/>
              <a:gd name="T18" fmla="*/ 103 w 131"/>
              <a:gd name="T19" fmla="*/ 33 h 92"/>
              <a:gd name="T20" fmla="*/ 110 w 131"/>
              <a:gd name="T21" fmla="*/ 34 h 92"/>
              <a:gd name="T22" fmla="*/ 120 w 131"/>
              <a:gd name="T23" fmla="*/ 39 h 92"/>
              <a:gd name="T24" fmla="*/ 131 w 131"/>
              <a:gd name="T25" fmla="*/ 24 h 92"/>
              <a:gd name="T26" fmla="*/ 128 w 131"/>
              <a:gd name="T27" fmla="*/ 25 h 92"/>
              <a:gd name="T28" fmla="*/ 118 w 131"/>
              <a:gd name="T29" fmla="*/ 23 h 92"/>
              <a:gd name="T30" fmla="*/ 111 w 131"/>
              <a:gd name="T31" fmla="*/ 23 h 92"/>
              <a:gd name="T32" fmla="*/ 100 w 131"/>
              <a:gd name="T33" fmla="*/ 24 h 92"/>
              <a:gd name="T34" fmla="*/ 90 w 131"/>
              <a:gd name="T35" fmla="*/ 25 h 92"/>
              <a:gd name="T36" fmla="*/ 80 w 131"/>
              <a:gd name="T37" fmla="*/ 19 h 92"/>
              <a:gd name="T38" fmla="*/ 11 w 131"/>
              <a:gd name="T39" fmla="*/ 0 h 92"/>
              <a:gd name="T40" fmla="*/ 7 w 131"/>
              <a:gd name="T41" fmla="*/ 1 h 92"/>
              <a:gd name="T42" fmla="*/ 0 w 131"/>
              <a:gd name="T43" fmla="*/ 3 h 92"/>
              <a:gd name="T44" fmla="*/ 6 w 131"/>
              <a:gd name="T45" fmla="*/ 11 h 92"/>
              <a:gd name="T46" fmla="*/ 17 w 131"/>
              <a:gd name="T47" fmla="*/ 7 h 92"/>
              <a:gd name="T48" fmla="*/ 16 w 131"/>
              <a:gd name="T49" fmla="*/ 4 h 92"/>
              <a:gd name="T50" fmla="*/ 11 w 131"/>
              <a:gd name="T5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92">
                <a:moveTo>
                  <a:pt x="87" y="85"/>
                </a:moveTo>
                <a:cubicBezTo>
                  <a:pt x="90" y="87"/>
                  <a:pt x="92" y="90"/>
                  <a:pt x="94" y="92"/>
                </a:cubicBezTo>
                <a:cubicBezTo>
                  <a:pt x="94" y="90"/>
                  <a:pt x="94" y="88"/>
                  <a:pt x="94" y="86"/>
                </a:cubicBezTo>
                <a:cubicBezTo>
                  <a:pt x="87" y="85"/>
                  <a:pt x="87" y="85"/>
                  <a:pt x="87" y="85"/>
                </a:cubicBezTo>
                <a:moveTo>
                  <a:pt x="80" y="19"/>
                </a:moveTo>
                <a:cubicBezTo>
                  <a:pt x="19" y="36"/>
                  <a:pt x="19" y="36"/>
                  <a:pt x="19" y="36"/>
                </a:cubicBezTo>
                <a:cubicBezTo>
                  <a:pt x="22" y="43"/>
                  <a:pt x="24" y="50"/>
                  <a:pt x="27" y="57"/>
                </a:cubicBezTo>
                <a:cubicBezTo>
                  <a:pt x="96" y="47"/>
                  <a:pt x="96" y="47"/>
                  <a:pt x="96" y="47"/>
                </a:cubicBezTo>
                <a:cubicBezTo>
                  <a:pt x="94" y="44"/>
                  <a:pt x="95" y="41"/>
                  <a:pt x="96" y="38"/>
                </a:cubicBezTo>
                <a:cubicBezTo>
                  <a:pt x="96" y="35"/>
                  <a:pt x="99" y="33"/>
                  <a:pt x="103" y="33"/>
                </a:cubicBezTo>
                <a:cubicBezTo>
                  <a:pt x="105" y="33"/>
                  <a:pt x="108" y="33"/>
                  <a:pt x="110" y="34"/>
                </a:cubicBezTo>
                <a:cubicBezTo>
                  <a:pt x="114" y="36"/>
                  <a:pt x="117" y="38"/>
                  <a:pt x="120" y="39"/>
                </a:cubicBezTo>
                <a:cubicBezTo>
                  <a:pt x="120" y="33"/>
                  <a:pt x="124" y="29"/>
                  <a:pt x="131" y="24"/>
                </a:cubicBezTo>
                <a:cubicBezTo>
                  <a:pt x="130" y="24"/>
                  <a:pt x="129" y="25"/>
                  <a:pt x="128" y="25"/>
                </a:cubicBezTo>
                <a:cubicBezTo>
                  <a:pt x="125" y="25"/>
                  <a:pt x="121" y="24"/>
                  <a:pt x="118" y="23"/>
                </a:cubicBezTo>
                <a:cubicBezTo>
                  <a:pt x="116" y="23"/>
                  <a:pt x="113" y="23"/>
                  <a:pt x="111" y="23"/>
                </a:cubicBezTo>
                <a:cubicBezTo>
                  <a:pt x="107" y="23"/>
                  <a:pt x="104" y="23"/>
                  <a:pt x="100" y="24"/>
                </a:cubicBezTo>
                <a:cubicBezTo>
                  <a:pt x="96" y="25"/>
                  <a:pt x="93" y="25"/>
                  <a:pt x="90" y="25"/>
                </a:cubicBezTo>
                <a:cubicBezTo>
                  <a:pt x="84" y="25"/>
                  <a:pt x="81" y="23"/>
                  <a:pt x="80" y="19"/>
                </a:cubicBezTo>
                <a:moveTo>
                  <a:pt x="11" y="0"/>
                </a:moveTo>
                <a:cubicBezTo>
                  <a:pt x="10" y="0"/>
                  <a:pt x="9" y="0"/>
                  <a:pt x="7" y="1"/>
                </a:cubicBezTo>
                <a:cubicBezTo>
                  <a:pt x="4" y="2"/>
                  <a:pt x="2" y="2"/>
                  <a:pt x="0" y="3"/>
                </a:cubicBezTo>
                <a:cubicBezTo>
                  <a:pt x="2" y="6"/>
                  <a:pt x="4" y="9"/>
                  <a:pt x="6" y="11"/>
                </a:cubicBezTo>
                <a:cubicBezTo>
                  <a:pt x="17" y="7"/>
                  <a:pt x="17" y="7"/>
                  <a:pt x="17" y="7"/>
                </a:cubicBezTo>
                <a:cubicBezTo>
                  <a:pt x="16" y="6"/>
                  <a:pt x="16" y="5"/>
                  <a:pt x="16" y="4"/>
                </a:cubicBezTo>
                <a:cubicBezTo>
                  <a:pt x="16" y="1"/>
                  <a:pt x="14" y="0"/>
                  <a:pt x="11" y="0"/>
                </a:cubicBezTo>
              </a:path>
            </a:pathLst>
          </a:custGeom>
          <a:solidFill>
            <a:srgbClr val="D7CC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2" name="Freeform 198"/>
          <p:cNvSpPr/>
          <p:nvPr/>
        </p:nvSpPr>
        <p:spPr bwMode="auto">
          <a:xfrm>
            <a:off x="8705850" y="3744913"/>
            <a:ext cx="1130300" cy="550863"/>
          </a:xfrm>
          <a:custGeom>
            <a:avLst/>
            <a:gdLst>
              <a:gd name="T0" fmla="*/ 69 w 80"/>
              <a:gd name="T1" fmla="*/ 0 h 39"/>
              <a:gd name="T2" fmla="*/ 0 w 80"/>
              <a:gd name="T3" fmla="*/ 10 h 39"/>
              <a:gd name="T4" fmla="*/ 1 w 80"/>
              <a:gd name="T5" fmla="*/ 14 h 39"/>
              <a:gd name="T6" fmla="*/ 14 w 80"/>
              <a:gd name="T7" fmla="*/ 20 h 39"/>
              <a:gd name="T8" fmla="*/ 4 w 80"/>
              <a:gd name="T9" fmla="*/ 26 h 39"/>
              <a:gd name="T10" fmla="*/ 5 w 80"/>
              <a:gd name="T11" fmla="*/ 32 h 39"/>
              <a:gd name="T12" fmla="*/ 9 w 80"/>
              <a:gd name="T13" fmla="*/ 36 h 39"/>
              <a:gd name="T14" fmla="*/ 12 w 80"/>
              <a:gd name="T15" fmla="*/ 34 h 39"/>
              <a:gd name="T16" fmla="*/ 19 w 80"/>
              <a:gd name="T17" fmla="*/ 33 h 39"/>
              <a:gd name="T18" fmla="*/ 17 w 80"/>
              <a:gd name="T19" fmla="*/ 20 h 39"/>
              <a:gd name="T20" fmla="*/ 33 w 80"/>
              <a:gd name="T21" fmla="*/ 12 h 39"/>
              <a:gd name="T22" fmla="*/ 37 w 80"/>
              <a:gd name="T23" fmla="*/ 11 h 39"/>
              <a:gd name="T24" fmla="*/ 45 w 80"/>
              <a:gd name="T25" fmla="*/ 15 h 39"/>
              <a:gd name="T26" fmla="*/ 50 w 80"/>
              <a:gd name="T27" fmla="*/ 26 h 39"/>
              <a:gd name="T28" fmla="*/ 53 w 80"/>
              <a:gd name="T29" fmla="*/ 34 h 39"/>
              <a:gd name="T30" fmla="*/ 60 w 80"/>
              <a:gd name="T31" fmla="*/ 38 h 39"/>
              <a:gd name="T32" fmla="*/ 67 w 80"/>
              <a:gd name="T33" fmla="*/ 39 h 39"/>
              <a:gd name="T34" fmla="*/ 62 w 80"/>
              <a:gd name="T35" fmla="*/ 29 h 39"/>
              <a:gd name="T36" fmla="*/ 67 w 80"/>
              <a:gd name="T37" fmla="*/ 17 h 39"/>
              <a:gd name="T38" fmla="*/ 78 w 80"/>
              <a:gd name="T39" fmla="*/ 8 h 39"/>
              <a:gd name="T40" fmla="*/ 76 w 80"/>
              <a:gd name="T41" fmla="*/ 4 h 39"/>
              <a:gd name="T42" fmla="*/ 69 w 80"/>
              <a:gd name="T4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39">
                <a:moveTo>
                  <a:pt x="69" y="0"/>
                </a:moveTo>
                <a:cubicBezTo>
                  <a:pt x="0" y="10"/>
                  <a:pt x="0" y="10"/>
                  <a:pt x="0" y="10"/>
                </a:cubicBezTo>
                <a:cubicBezTo>
                  <a:pt x="0" y="11"/>
                  <a:pt x="0" y="12"/>
                  <a:pt x="1" y="14"/>
                </a:cubicBezTo>
                <a:cubicBezTo>
                  <a:pt x="10" y="14"/>
                  <a:pt x="15" y="17"/>
                  <a:pt x="14" y="20"/>
                </a:cubicBezTo>
                <a:cubicBezTo>
                  <a:pt x="13" y="23"/>
                  <a:pt x="9" y="25"/>
                  <a:pt x="4" y="26"/>
                </a:cubicBezTo>
                <a:cubicBezTo>
                  <a:pt x="4" y="28"/>
                  <a:pt x="5" y="30"/>
                  <a:pt x="5" y="32"/>
                </a:cubicBezTo>
                <a:cubicBezTo>
                  <a:pt x="7" y="33"/>
                  <a:pt x="8" y="34"/>
                  <a:pt x="9" y="36"/>
                </a:cubicBezTo>
                <a:cubicBezTo>
                  <a:pt x="10" y="35"/>
                  <a:pt x="11" y="35"/>
                  <a:pt x="12" y="34"/>
                </a:cubicBezTo>
                <a:cubicBezTo>
                  <a:pt x="15" y="34"/>
                  <a:pt x="17" y="33"/>
                  <a:pt x="19" y="33"/>
                </a:cubicBezTo>
                <a:cubicBezTo>
                  <a:pt x="17" y="29"/>
                  <a:pt x="18" y="24"/>
                  <a:pt x="17" y="20"/>
                </a:cubicBezTo>
                <a:cubicBezTo>
                  <a:pt x="16" y="14"/>
                  <a:pt x="27" y="14"/>
                  <a:pt x="33" y="12"/>
                </a:cubicBezTo>
                <a:cubicBezTo>
                  <a:pt x="35" y="11"/>
                  <a:pt x="36" y="11"/>
                  <a:pt x="37" y="11"/>
                </a:cubicBezTo>
                <a:cubicBezTo>
                  <a:pt x="40" y="11"/>
                  <a:pt x="42" y="13"/>
                  <a:pt x="45" y="15"/>
                </a:cubicBezTo>
                <a:cubicBezTo>
                  <a:pt x="49" y="18"/>
                  <a:pt x="53" y="22"/>
                  <a:pt x="50" y="26"/>
                </a:cubicBezTo>
                <a:cubicBezTo>
                  <a:pt x="48" y="29"/>
                  <a:pt x="50" y="32"/>
                  <a:pt x="53" y="34"/>
                </a:cubicBezTo>
                <a:cubicBezTo>
                  <a:pt x="56" y="35"/>
                  <a:pt x="58" y="37"/>
                  <a:pt x="60" y="38"/>
                </a:cubicBezTo>
                <a:cubicBezTo>
                  <a:pt x="67" y="39"/>
                  <a:pt x="67" y="39"/>
                  <a:pt x="67" y="39"/>
                </a:cubicBezTo>
                <a:cubicBezTo>
                  <a:pt x="66" y="35"/>
                  <a:pt x="65" y="32"/>
                  <a:pt x="62" y="29"/>
                </a:cubicBezTo>
                <a:cubicBezTo>
                  <a:pt x="56" y="23"/>
                  <a:pt x="56" y="20"/>
                  <a:pt x="67" y="17"/>
                </a:cubicBezTo>
                <a:cubicBezTo>
                  <a:pt x="73" y="15"/>
                  <a:pt x="75" y="11"/>
                  <a:pt x="78" y="8"/>
                </a:cubicBezTo>
                <a:cubicBezTo>
                  <a:pt x="80" y="7"/>
                  <a:pt x="78" y="5"/>
                  <a:pt x="76" y="4"/>
                </a:cubicBezTo>
                <a:cubicBezTo>
                  <a:pt x="72" y="3"/>
                  <a:pt x="70" y="2"/>
                  <a:pt x="69" y="0"/>
                </a:cubicBezTo>
              </a:path>
            </a:pathLst>
          </a:custGeom>
          <a:solidFill>
            <a:srgbClr val="D4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3" name="Freeform 199"/>
          <p:cNvSpPr/>
          <p:nvPr/>
        </p:nvSpPr>
        <p:spPr bwMode="auto">
          <a:xfrm>
            <a:off x="8410575" y="3179763"/>
            <a:ext cx="1044575" cy="409575"/>
          </a:xfrm>
          <a:custGeom>
            <a:avLst/>
            <a:gdLst>
              <a:gd name="T0" fmla="*/ 11 w 74"/>
              <a:gd name="T1" fmla="*/ 0 h 29"/>
              <a:gd name="T2" fmla="*/ 0 w 74"/>
              <a:gd name="T3" fmla="*/ 4 h 29"/>
              <a:gd name="T4" fmla="*/ 13 w 74"/>
              <a:gd name="T5" fmla="*/ 29 h 29"/>
              <a:gd name="T6" fmla="*/ 74 w 74"/>
              <a:gd name="T7" fmla="*/ 12 h 29"/>
              <a:gd name="T8" fmla="*/ 74 w 74"/>
              <a:gd name="T9" fmla="*/ 8 h 29"/>
              <a:gd name="T10" fmla="*/ 72 w 74"/>
              <a:gd name="T11" fmla="*/ 3 h 29"/>
              <a:gd name="T12" fmla="*/ 68 w 74"/>
              <a:gd name="T13" fmla="*/ 8 h 29"/>
              <a:gd name="T14" fmla="*/ 35 w 74"/>
              <a:gd name="T15" fmla="*/ 17 h 29"/>
              <a:gd name="T16" fmla="*/ 22 w 74"/>
              <a:gd name="T17" fmla="*/ 15 h 29"/>
              <a:gd name="T18" fmla="*/ 14 w 74"/>
              <a:gd name="T19" fmla="*/ 10 h 29"/>
              <a:gd name="T20" fmla="*/ 11 w 74"/>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29">
                <a:moveTo>
                  <a:pt x="11" y="0"/>
                </a:moveTo>
                <a:cubicBezTo>
                  <a:pt x="0" y="4"/>
                  <a:pt x="0" y="4"/>
                  <a:pt x="0" y="4"/>
                </a:cubicBezTo>
                <a:cubicBezTo>
                  <a:pt x="5" y="12"/>
                  <a:pt x="9" y="20"/>
                  <a:pt x="13" y="29"/>
                </a:cubicBezTo>
                <a:cubicBezTo>
                  <a:pt x="74" y="12"/>
                  <a:pt x="74" y="12"/>
                  <a:pt x="74" y="12"/>
                </a:cubicBezTo>
                <a:cubicBezTo>
                  <a:pt x="74" y="11"/>
                  <a:pt x="74" y="10"/>
                  <a:pt x="74" y="8"/>
                </a:cubicBezTo>
                <a:cubicBezTo>
                  <a:pt x="74" y="6"/>
                  <a:pt x="73" y="4"/>
                  <a:pt x="72" y="3"/>
                </a:cubicBezTo>
                <a:cubicBezTo>
                  <a:pt x="72" y="5"/>
                  <a:pt x="71" y="7"/>
                  <a:pt x="68" y="8"/>
                </a:cubicBezTo>
                <a:cubicBezTo>
                  <a:pt x="58" y="13"/>
                  <a:pt x="47" y="17"/>
                  <a:pt x="35" y="17"/>
                </a:cubicBezTo>
                <a:cubicBezTo>
                  <a:pt x="31" y="17"/>
                  <a:pt x="26" y="16"/>
                  <a:pt x="22" y="15"/>
                </a:cubicBezTo>
                <a:cubicBezTo>
                  <a:pt x="17" y="14"/>
                  <a:pt x="13" y="13"/>
                  <a:pt x="14" y="10"/>
                </a:cubicBezTo>
                <a:cubicBezTo>
                  <a:pt x="16" y="6"/>
                  <a:pt x="13" y="3"/>
                  <a:pt x="11" y="0"/>
                </a:cubicBezTo>
              </a:path>
            </a:pathLst>
          </a:custGeom>
          <a:solidFill>
            <a:srgbClr val="759F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4" name="Freeform 200"/>
          <p:cNvSpPr>
            <a:spLocks noEditPoints="1"/>
          </p:cNvSpPr>
          <p:nvPr/>
        </p:nvSpPr>
        <p:spPr bwMode="auto">
          <a:xfrm>
            <a:off x="9455150" y="3546475"/>
            <a:ext cx="563563" cy="835025"/>
          </a:xfrm>
          <a:custGeom>
            <a:avLst/>
            <a:gdLst>
              <a:gd name="T0" fmla="*/ 0 w 40"/>
              <a:gd name="T1" fmla="*/ 52 h 59"/>
              <a:gd name="T2" fmla="*/ 5 w 40"/>
              <a:gd name="T3" fmla="*/ 59 h 59"/>
              <a:gd name="T4" fmla="*/ 23 w 40"/>
              <a:gd name="T5" fmla="*/ 59 h 59"/>
              <a:gd name="T6" fmla="*/ 22 w 40"/>
              <a:gd name="T7" fmla="*/ 56 h 59"/>
              <a:gd name="T8" fmla="*/ 19 w 40"/>
              <a:gd name="T9" fmla="*/ 53 h 59"/>
              <a:gd name="T10" fmla="*/ 14 w 40"/>
              <a:gd name="T11" fmla="*/ 53 h 59"/>
              <a:gd name="T12" fmla="*/ 14 w 40"/>
              <a:gd name="T13" fmla="*/ 59 h 59"/>
              <a:gd name="T14" fmla="*/ 7 w 40"/>
              <a:gd name="T15" fmla="*/ 52 h 59"/>
              <a:gd name="T16" fmla="*/ 0 w 40"/>
              <a:gd name="T17" fmla="*/ 52 h 59"/>
              <a:gd name="T18" fmla="*/ 23 w 40"/>
              <a:gd name="T19" fmla="*/ 0 h 59"/>
              <a:gd name="T20" fmla="*/ 16 w 40"/>
              <a:gd name="T21" fmla="*/ 5 h 59"/>
              <a:gd name="T22" fmla="*/ 16 w 40"/>
              <a:gd name="T23" fmla="*/ 14 h 59"/>
              <a:gd name="T24" fmla="*/ 21 w 40"/>
              <a:gd name="T25" fmla="*/ 14 h 59"/>
              <a:gd name="T26" fmla="*/ 21 w 40"/>
              <a:gd name="T27" fmla="*/ 10 h 59"/>
              <a:gd name="T28" fmla="*/ 21 w 40"/>
              <a:gd name="T29" fmla="*/ 5 h 59"/>
              <a:gd name="T30" fmla="*/ 22 w 40"/>
              <a:gd name="T31" fmla="*/ 2 h 59"/>
              <a:gd name="T32" fmla="*/ 23 w 40"/>
              <a:gd name="T33" fmla="*/ 2 h 59"/>
              <a:gd name="T34" fmla="*/ 27 w 40"/>
              <a:gd name="T35" fmla="*/ 3 h 59"/>
              <a:gd name="T36" fmla="*/ 40 w 40"/>
              <a:gd name="T37" fmla="*/ 9 h 59"/>
              <a:gd name="T38" fmla="*/ 40 w 40"/>
              <a:gd name="T39" fmla="*/ 6 h 59"/>
              <a:gd name="T40" fmla="*/ 30 w 40"/>
              <a:gd name="T41" fmla="*/ 1 h 59"/>
              <a:gd name="T42" fmla="*/ 23 w 40"/>
              <a:gd name="T4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9">
                <a:moveTo>
                  <a:pt x="0" y="52"/>
                </a:moveTo>
                <a:cubicBezTo>
                  <a:pt x="4" y="54"/>
                  <a:pt x="6" y="56"/>
                  <a:pt x="5" y="59"/>
                </a:cubicBezTo>
                <a:cubicBezTo>
                  <a:pt x="23" y="59"/>
                  <a:pt x="23" y="59"/>
                  <a:pt x="23" y="59"/>
                </a:cubicBezTo>
                <a:cubicBezTo>
                  <a:pt x="23" y="58"/>
                  <a:pt x="23" y="57"/>
                  <a:pt x="22" y="56"/>
                </a:cubicBezTo>
                <a:cubicBezTo>
                  <a:pt x="21" y="55"/>
                  <a:pt x="20" y="54"/>
                  <a:pt x="19" y="53"/>
                </a:cubicBezTo>
                <a:cubicBezTo>
                  <a:pt x="14" y="53"/>
                  <a:pt x="14" y="53"/>
                  <a:pt x="14" y="53"/>
                </a:cubicBezTo>
                <a:cubicBezTo>
                  <a:pt x="14" y="55"/>
                  <a:pt x="14" y="57"/>
                  <a:pt x="14" y="59"/>
                </a:cubicBezTo>
                <a:cubicBezTo>
                  <a:pt x="12" y="57"/>
                  <a:pt x="10" y="54"/>
                  <a:pt x="7" y="52"/>
                </a:cubicBezTo>
                <a:cubicBezTo>
                  <a:pt x="0" y="52"/>
                  <a:pt x="0" y="52"/>
                  <a:pt x="0" y="52"/>
                </a:cubicBezTo>
                <a:moveTo>
                  <a:pt x="23" y="0"/>
                </a:moveTo>
                <a:cubicBezTo>
                  <a:pt x="19" y="0"/>
                  <a:pt x="16" y="2"/>
                  <a:pt x="16" y="5"/>
                </a:cubicBezTo>
                <a:cubicBezTo>
                  <a:pt x="15" y="8"/>
                  <a:pt x="14" y="11"/>
                  <a:pt x="16" y="14"/>
                </a:cubicBezTo>
                <a:cubicBezTo>
                  <a:pt x="21" y="14"/>
                  <a:pt x="21" y="14"/>
                  <a:pt x="21" y="14"/>
                </a:cubicBezTo>
                <a:cubicBezTo>
                  <a:pt x="20" y="13"/>
                  <a:pt x="20" y="11"/>
                  <a:pt x="21" y="10"/>
                </a:cubicBezTo>
                <a:cubicBezTo>
                  <a:pt x="22" y="8"/>
                  <a:pt x="21" y="7"/>
                  <a:pt x="21" y="5"/>
                </a:cubicBezTo>
                <a:cubicBezTo>
                  <a:pt x="20" y="4"/>
                  <a:pt x="20" y="3"/>
                  <a:pt x="22" y="2"/>
                </a:cubicBezTo>
                <a:cubicBezTo>
                  <a:pt x="22" y="2"/>
                  <a:pt x="23" y="2"/>
                  <a:pt x="23" y="2"/>
                </a:cubicBezTo>
                <a:cubicBezTo>
                  <a:pt x="25" y="2"/>
                  <a:pt x="26" y="3"/>
                  <a:pt x="27" y="3"/>
                </a:cubicBezTo>
                <a:cubicBezTo>
                  <a:pt x="31" y="5"/>
                  <a:pt x="34" y="8"/>
                  <a:pt x="40" y="9"/>
                </a:cubicBezTo>
                <a:cubicBezTo>
                  <a:pt x="40" y="8"/>
                  <a:pt x="40" y="7"/>
                  <a:pt x="40" y="6"/>
                </a:cubicBezTo>
                <a:cubicBezTo>
                  <a:pt x="37" y="5"/>
                  <a:pt x="34" y="3"/>
                  <a:pt x="30" y="1"/>
                </a:cubicBezTo>
                <a:cubicBezTo>
                  <a:pt x="28" y="0"/>
                  <a:pt x="25" y="0"/>
                  <a:pt x="23" y="0"/>
                </a:cubicBezTo>
              </a:path>
            </a:pathLst>
          </a:custGeom>
          <a:solidFill>
            <a:srgbClr val="D8CD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5" name="Freeform 201"/>
          <p:cNvSpPr>
            <a:spLocks noEditPoints="1"/>
          </p:cNvSpPr>
          <p:nvPr/>
        </p:nvSpPr>
        <p:spPr bwMode="auto">
          <a:xfrm>
            <a:off x="8932863" y="3744913"/>
            <a:ext cx="1001713" cy="550863"/>
          </a:xfrm>
          <a:custGeom>
            <a:avLst/>
            <a:gdLst>
              <a:gd name="T0" fmla="*/ 21 w 71"/>
              <a:gd name="T1" fmla="*/ 11 h 39"/>
              <a:gd name="T2" fmla="*/ 17 w 71"/>
              <a:gd name="T3" fmla="*/ 12 h 39"/>
              <a:gd name="T4" fmla="*/ 1 w 71"/>
              <a:gd name="T5" fmla="*/ 20 h 39"/>
              <a:gd name="T6" fmla="*/ 3 w 71"/>
              <a:gd name="T7" fmla="*/ 33 h 39"/>
              <a:gd name="T8" fmla="*/ 4 w 71"/>
              <a:gd name="T9" fmla="*/ 33 h 39"/>
              <a:gd name="T10" fmla="*/ 5 w 71"/>
              <a:gd name="T11" fmla="*/ 33 h 39"/>
              <a:gd name="T12" fmla="*/ 5 w 71"/>
              <a:gd name="T13" fmla="*/ 33 h 39"/>
              <a:gd name="T14" fmla="*/ 8 w 71"/>
              <a:gd name="T15" fmla="*/ 28 h 39"/>
              <a:gd name="T16" fmla="*/ 6 w 71"/>
              <a:gd name="T17" fmla="*/ 21 h 39"/>
              <a:gd name="T18" fmla="*/ 8 w 71"/>
              <a:gd name="T19" fmla="*/ 18 h 39"/>
              <a:gd name="T20" fmla="*/ 21 w 71"/>
              <a:gd name="T21" fmla="*/ 13 h 39"/>
              <a:gd name="T22" fmla="*/ 27 w 71"/>
              <a:gd name="T23" fmla="*/ 19 h 39"/>
              <a:gd name="T24" fmla="*/ 29 w 71"/>
              <a:gd name="T25" fmla="*/ 25 h 39"/>
              <a:gd name="T26" fmla="*/ 35 w 71"/>
              <a:gd name="T27" fmla="*/ 37 h 39"/>
              <a:gd name="T28" fmla="*/ 37 w 71"/>
              <a:gd name="T29" fmla="*/ 38 h 39"/>
              <a:gd name="T30" fmla="*/ 44 w 71"/>
              <a:gd name="T31" fmla="*/ 38 h 39"/>
              <a:gd name="T32" fmla="*/ 37 w 71"/>
              <a:gd name="T33" fmla="*/ 34 h 39"/>
              <a:gd name="T34" fmla="*/ 34 w 71"/>
              <a:gd name="T35" fmla="*/ 26 h 39"/>
              <a:gd name="T36" fmla="*/ 29 w 71"/>
              <a:gd name="T37" fmla="*/ 15 h 39"/>
              <a:gd name="T38" fmla="*/ 21 w 71"/>
              <a:gd name="T39" fmla="*/ 11 h 39"/>
              <a:gd name="T40" fmla="*/ 58 w 71"/>
              <a:gd name="T41" fmla="*/ 0 h 39"/>
              <a:gd name="T42" fmla="*/ 53 w 71"/>
              <a:gd name="T43" fmla="*/ 0 h 39"/>
              <a:gd name="T44" fmla="*/ 60 w 71"/>
              <a:gd name="T45" fmla="*/ 4 h 39"/>
              <a:gd name="T46" fmla="*/ 62 w 71"/>
              <a:gd name="T47" fmla="*/ 8 h 39"/>
              <a:gd name="T48" fmla="*/ 51 w 71"/>
              <a:gd name="T49" fmla="*/ 17 h 39"/>
              <a:gd name="T50" fmla="*/ 46 w 71"/>
              <a:gd name="T51" fmla="*/ 29 h 39"/>
              <a:gd name="T52" fmla="*/ 51 w 71"/>
              <a:gd name="T53" fmla="*/ 39 h 39"/>
              <a:gd name="T54" fmla="*/ 56 w 71"/>
              <a:gd name="T55" fmla="*/ 39 h 39"/>
              <a:gd name="T56" fmla="*/ 55 w 71"/>
              <a:gd name="T57" fmla="*/ 35 h 39"/>
              <a:gd name="T58" fmla="*/ 48 w 71"/>
              <a:gd name="T59" fmla="*/ 25 h 39"/>
              <a:gd name="T60" fmla="*/ 52 w 71"/>
              <a:gd name="T61" fmla="*/ 20 h 39"/>
              <a:gd name="T62" fmla="*/ 60 w 71"/>
              <a:gd name="T63" fmla="*/ 18 h 39"/>
              <a:gd name="T64" fmla="*/ 69 w 71"/>
              <a:gd name="T65" fmla="*/ 8 h 39"/>
              <a:gd name="T66" fmla="*/ 65 w 71"/>
              <a:gd name="T67" fmla="*/ 2 h 39"/>
              <a:gd name="T68" fmla="*/ 58 w 71"/>
              <a:gd name="T6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39">
                <a:moveTo>
                  <a:pt x="21" y="11"/>
                </a:moveTo>
                <a:cubicBezTo>
                  <a:pt x="20" y="11"/>
                  <a:pt x="19" y="11"/>
                  <a:pt x="17" y="12"/>
                </a:cubicBezTo>
                <a:cubicBezTo>
                  <a:pt x="11" y="14"/>
                  <a:pt x="0" y="14"/>
                  <a:pt x="1" y="20"/>
                </a:cubicBezTo>
                <a:cubicBezTo>
                  <a:pt x="2" y="24"/>
                  <a:pt x="1" y="29"/>
                  <a:pt x="3" y="33"/>
                </a:cubicBezTo>
                <a:cubicBezTo>
                  <a:pt x="3" y="33"/>
                  <a:pt x="3" y="33"/>
                  <a:pt x="4" y="33"/>
                </a:cubicBezTo>
                <a:cubicBezTo>
                  <a:pt x="4" y="33"/>
                  <a:pt x="4" y="33"/>
                  <a:pt x="5" y="33"/>
                </a:cubicBezTo>
                <a:cubicBezTo>
                  <a:pt x="5" y="33"/>
                  <a:pt x="5" y="33"/>
                  <a:pt x="5" y="33"/>
                </a:cubicBezTo>
                <a:cubicBezTo>
                  <a:pt x="6" y="32"/>
                  <a:pt x="7" y="30"/>
                  <a:pt x="8" y="28"/>
                </a:cubicBezTo>
                <a:cubicBezTo>
                  <a:pt x="11" y="26"/>
                  <a:pt x="12" y="23"/>
                  <a:pt x="6" y="21"/>
                </a:cubicBezTo>
                <a:cubicBezTo>
                  <a:pt x="2" y="20"/>
                  <a:pt x="5" y="18"/>
                  <a:pt x="8" y="18"/>
                </a:cubicBezTo>
                <a:cubicBezTo>
                  <a:pt x="14" y="17"/>
                  <a:pt x="18" y="16"/>
                  <a:pt x="21" y="13"/>
                </a:cubicBezTo>
                <a:cubicBezTo>
                  <a:pt x="24" y="15"/>
                  <a:pt x="23" y="18"/>
                  <a:pt x="27" y="19"/>
                </a:cubicBezTo>
                <a:cubicBezTo>
                  <a:pt x="31" y="20"/>
                  <a:pt x="30" y="22"/>
                  <a:pt x="29" y="25"/>
                </a:cubicBezTo>
                <a:cubicBezTo>
                  <a:pt x="26" y="30"/>
                  <a:pt x="28" y="34"/>
                  <a:pt x="35" y="37"/>
                </a:cubicBezTo>
                <a:cubicBezTo>
                  <a:pt x="36" y="38"/>
                  <a:pt x="37" y="38"/>
                  <a:pt x="37" y="38"/>
                </a:cubicBezTo>
                <a:cubicBezTo>
                  <a:pt x="44" y="38"/>
                  <a:pt x="44" y="38"/>
                  <a:pt x="44" y="38"/>
                </a:cubicBezTo>
                <a:cubicBezTo>
                  <a:pt x="42" y="37"/>
                  <a:pt x="40" y="35"/>
                  <a:pt x="37" y="34"/>
                </a:cubicBezTo>
                <a:cubicBezTo>
                  <a:pt x="34" y="32"/>
                  <a:pt x="32" y="29"/>
                  <a:pt x="34" y="26"/>
                </a:cubicBezTo>
                <a:cubicBezTo>
                  <a:pt x="37" y="22"/>
                  <a:pt x="33" y="18"/>
                  <a:pt x="29" y="15"/>
                </a:cubicBezTo>
                <a:cubicBezTo>
                  <a:pt x="26" y="13"/>
                  <a:pt x="24" y="11"/>
                  <a:pt x="21" y="11"/>
                </a:cubicBezTo>
                <a:moveTo>
                  <a:pt x="58" y="0"/>
                </a:moveTo>
                <a:cubicBezTo>
                  <a:pt x="53" y="0"/>
                  <a:pt x="53" y="0"/>
                  <a:pt x="53" y="0"/>
                </a:cubicBezTo>
                <a:cubicBezTo>
                  <a:pt x="54" y="2"/>
                  <a:pt x="56" y="3"/>
                  <a:pt x="60" y="4"/>
                </a:cubicBezTo>
                <a:cubicBezTo>
                  <a:pt x="62" y="5"/>
                  <a:pt x="64" y="7"/>
                  <a:pt x="62" y="8"/>
                </a:cubicBezTo>
                <a:cubicBezTo>
                  <a:pt x="59" y="11"/>
                  <a:pt x="57" y="15"/>
                  <a:pt x="51" y="17"/>
                </a:cubicBezTo>
                <a:cubicBezTo>
                  <a:pt x="40" y="20"/>
                  <a:pt x="40" y="23"/>
                  <a:pt x="46" y="29"/>
                </a:cubicBezTo>
                <a:cubicBezTo>
                  <a:pt x="49" y="32"/>
                  <a:pt x="50" y="35"/>
                  <a:pt x="51" y="39"/>
                </a:cubicBezTo>
                <a:cubicBezTo>
                  <a:pt x="56" y="39"/>
                  <a:pt x="56" y="39"/>
                  <a:pt x="56" y="39"/>
                </a:cubicBezTo>
                <a:cubicBezTo>
                  <a:pt x="56" y="37"/>
                  <a:pt x="55" y="36"/>
                  <a:pt x="55" y="35"/>
                </a:cubicBezTo>
                <a:cubicBezTo>
                  <a:pt x="56" y="31"/>
                  <a:pt x="54" y="28"/>
                  <a:pt x="48" y="25"/>
                </a:cubicBezTo>
                <a:cubicBezTo>
                  <a:pt x="44" y="23"/>
                  <a:pt x="46" y="21"/>
                  <a:pt x="52" y="20"/>
                </a:cubicBezTo>
                <a:cubicBezTo>
                  <a:pt x="55" y="20"/>
                  <a:pt x="59" y="20"/>
                  <a:pt x="60" y="18"/>
                </a:cubicBezTo>
                <a:cubicBezTo>
                  <a:pt x="62" y="14"/>
                  <a:pt x="67" y="11"/>
                  <a:pt x="69" y="8"/>
                </a:cubicBezTo>
                <a:cubicBezTo>
                  <a:pt x="71" y="4"/>
                  <a:pt x="70" y="2"/>
                  <a:pt x="65" y="2"/>
                </a:cubicBezTo>
                <a:cubicBezTo>
                  <a:pt x="61" y="1"/>
                  <a:pt x="59" y="1"/>
                  <a:pt x="58" y="0"/>
                </a:cubicBezTo>
              </a:path>
            </a:pathLst>
          </a:custGeom>
          <a:solidFill>
            <a:srgbClr val="D5412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6" name="Freeform 202"/>
          <p:cNvSpPr>
            <a:spLocks noEditPoints="1"/>
          </p:cNvSpPr>
          <p:nvPr/>
        </p:nvSpPr>
        <p:spPr bwMode="auto">
          <a:xfrm>
            <a:off x="8297863" y="3009900"/>
            <a:ext cx="1919288" cy="423863"/>
          </a:xfrm>
          <a:custGeom>
            <a:avLst/>
            <a:gdLst>
              <a:gd name="T0" fmla="*/ 87 w 136"/>
              <a:gd name="T1" fmla="*/ 23 h 30"/>
              <a:gd name="T2" fmla="*/ 82 w 136"/>
              <a:gd name="T3" fmla="*/ 24 h 30"/>
              <a:gd name="T4" fmla="*/ 92 w 136"/>
              <a:gd name="T5" fmla="*/ 30 h 30"/>
              <a:gd name="T6" fmla="*/ 102 w 136"/>
              <a:gd name="T7" fmla="*/ 29 h 30"/>
              <a:gd name="T8" fmla="*/ 113 w 136"/>
              <a:gd name="T9" fmla="*/ 28 h 30"/>
              <a:gd name="T10" fmla="*/ 120 w 136"/>
              <a:gd name="T11" fmla="*/ 28 h 30"/>
              <a:gd name="T12" fmla="*/ 130 w 136"/>
              <a:gd name="T13" fmla="*/ 30 h 30"/>
              <a:gd name="T14" fmla="*/ 133 w 136"/>
              <a:gd name="T15" fmla="*/ 29 h 30"/>
              <a:gd name="T16" fmla="*/ 136 w 136"/>
              <a:gd name="T17" fmla="*/ 27 h 30"/>
              <a:gd name="T18" fmla="*/ 136 w 136"/>
              <a:gd name="T19" fmla="*/ 27 h 30"/>
              <a:gd name="T20" fmla="*/ 115 w 136"/>
              <a:gd name="T21" fmla="*/ 24 h 30"/>
              <a:gd name="T22" fmla="*/ 110 w 136"/>
              <a:gd name="T23" fmla="*/ 24 h 30"/>
              <a:gd name="T24" fmla="*/ 104 w 136"/>
              <a:gd name="T25" fmla="*/ 25 h 30"/>
              <a:gd name="T26" fmla="*/ 93 w 136"/>
              <a:gd name="T27" fmla="*/ 27 h 30"/>
              <a:gd name="T28" fmla="*/ 92 w 136"/>
              <a:gd name="T29" fmla="*/ 27 h 30"/>
              <a:gd name="T30" fmla="*/ 87 w 136"/>
              <a:gd name="T31" fmla="*/ 23 h 30"/>
              <a:gd name="T32" fmla="*/ 87 w 136"/>
              <a:gd name="T33" fmla="*/ 23 h 30"/>
              <a:gd name="T34" fmla="*/ 19 w 136"/>
              <a:gd name="T35" fmla="*/ 0 h 30"/>
              <a:gd name="T36" fmla="*/ 17 w 136"/>
              <a:gd name="T37" fmla="*/ 0 h 30"/>
              <a:gd name="T38" fmla="*/ 4 w 136"/>
              <a:gd name="T39" fmla="*/ 4 h 30"/>
              <a:gd name="T40" fmla="*/ 0 w 136"/>
              <a:gd name="T41" fmla="*/ 5 h 30"/>
              <a:gd name="T42" fmla="*/ 2 w 136"/>
              <a:gd name="T43" fmla="*/ 8 h 30"/>
              <a:gd name="T44" fmla="*/ 9 w 136"/>
              <a:gd name="T45" fmla="*/ 6 h 30"/>
              <a:gd name="T46" fmla="*/ 13 w 136"/>
              <a:gd name="T47" fmla="*/ 5 h 30"/>
              <a:gd name="T48" fmla="*/ 18 w 136"/>
              <a:gd name="T49" fmla="*/ 9 h 30"/>
              <a:gd name="T50" fmla="*/ 19 w 136"/>
              <a:gd name="T51" fmla="*/ 12 h 30"/>
              <a:gd name="T52" fmla="*/ 23 w 136"/>
              <a:gd name="T53" fmla="*/ 10 h 30"/>
              <a:gd name="T54" fmla="*/ 24 w 136"/>
              <a:gd name="T55" fmla="*/ 4 h 30"/>
              <a:gd name="T56" fmla="*/ 19 w 136"/>
              <a:gd name="T5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 h="30">
                <a:moveTo>
                  <a:pt x="87" y="23"/>
                </a:moveTo>
                <a:cubicBezTo>
                  <a:pt x="82" y="24"/>
                  <a:pt x="82" y="24"/>
                  <a:pt x="82" y="24"/>
                </a:cubicBezTo>
                <a:cubicBezTo>
                  <a:pt x="83" y="28"/>
                  <a:pt x="86" y="30"/>
                  <a:pt x="92" y="30"/>
                </a:cubicBezTo>
                <a:cubicBezTo>
                  <a:pt x="95" y="30"/>
                  <a:pt x="98" y="30"/>
                  <a:pt x="102" y="29"/>
                </a:cubicBezTo>
                <a:cubicBezTo>
                  <a:pt x="106" y="28"/>
                  <a:pt x="109" y="28"/>
                  <a:pt x="113" y="28"/>
                </a:cubicBezTo>
                <a:cubicBezTo>
                  <a:pt x="115" y="28"/>
                  <a:pt x="118" y="28"/>
                  <a:pt x="120" y="28"/>
                </a:cubicBezTo>
                <a:cubicBezTo>
                  <a:pt x="123" y="29"/>
                  <a:pt x="127" y="30"/>
                  <a:pt x="130" y="30"/>
                </a:cubicBezTo>
                <a:cubicBezTo>
                  <a:pt x="131" y="30"/>
                  <a:pt x="132" y="29"/>
                  <a:pt x="133" y="29"/>
                </a:cubicBezTo>
                <a:cubicBezTo>
                  <a:pt x="134" y="29"/>
                  <a:pt x="135" y="28"/>
                  <a:pt x="136" y="27"/>
                </a:cubicBezTo>
                <a:cubicBezTo>
                  <a:pt x="136" y="27"/>
                  <a:pt x="136" y="27"/>
                  <a:pt x="136" y="27"/>
                </a:cubicBezTo>
                <a:cubicBezTo>
                  <a:pt x="129" y="26"/>
                  <a:pt x="122" y="25"/>
                  <a:pt x="115" y="24"/>
                </a:cubicBezTo>
                <a:cubicBezTo>
                  <a:pt x="113" y="24"/>
                  <a:pt x="112" y="24"/>
                  <a:pt x="110" y="24"/>
                </a:cubicBezTo>
                <a:cubicBezTo>
                  <a:pt x="108" y="24"/>
                  <a:pt x="106" y="24"/>
                  <a:pt x="104" y="25"/>
                </a:cubicBezTo>
                <a:cubicBezTo>
                  <a:pt x="101" y="26"/>
                  <a:pt x="97" y="27"/>
                  <a:pt x="93" y="27"/>
                </a:cubicBezTo>
                <a:cubicBezTo>
                  <a:pt x="93" y="27"/>
                  <a:pt x="92" y="27"/>
                  <a:pt x="92" y="27"/>
                </a:cubicBezTo>
                <a:cubicBezTo>
                  <a:pt x="86" y="27"/>
                  <a:pt x="85" y="26"/>
                  <a:pt x="87" y="23"/>
                </a:cubicBezTo>
                <a:cubicBezTo>
                  <a:pt x="87" y="23"/>
                  <a:pt x="87" y="23"/>
                  <a:pt x="87" y="23"/>
                </a:cubicBezTo>
                <a:moveTo>
                  <a:pt x="19" y="0"/>
                </a:moveTo>
                <a:cubicBezTo>
                  <a:pt x="19" y="0"/>
                  <a:pt x="18" y="0"/>
                  <a:pt x="17" y="0"/>
                </a:cubicBezTo>
                <a:cubicBezTo>
                  <a:pt x="12" y="1"/>
                  <a:pt x="8" y="3"/>
                  <a:pt x="4" y="4"/>
                </a:cubicBezTo>
                <a:cubicBezTo>
                  <a:pt x="3" y="4"/>
                  <a:pt x="1" y="4"/>
                  <a:pt x="0" y="5"/>
                </a:cubicBezTo>
                <a:cubicBezTo>
                  <a:pt x="1" y="6"/>
                  <a:pt x="1" y="7"/>
                  <a:pt x="2" y="8"/>
                </a:cubicBezTo>
                <a:cubicBezTo>
                  <a:pt x="4" y="7"/>
                  <a:pt x="6" y="7"/>
                  <a:pt x="9" y="6"/>
                </a:cubicBezTo>
                <a:cubicBezTo>
                  <a:pt x="11" y="5"/>
                  <a:pt x="12" y="5"/>
                  <a:pt x="13" y="5"/>
                </a:cubicBezTo>
                <a:cubicBezTo>
                  <a:pt x="16" y="5"/>
                  <a:pt x="18" y="6"/>
                  <a:pt x="18" y="9"/>
                </a:cubicBezTo>
                <a:cubicBezTo>
                  <a:pt x="18" y="10"/>
                  <a:pt x="18" y="11"/>
                  <a:pt x="19" y="12"/>
                </a:cubicBezTo>
                <a:cubicBezTo>
                  <a:pt x="23" y="10"/>
                  <a:pt x="23" y="10"/>
                  <a:pt x="23" y="10"/>
                </a:cubicBezTo>
                <a:cubicBezTo>
                  <a:pt x="23" y="8"/>
                  <a:pt x="24" y="6"/>
                  <a:pt x="24" y="4"/>
                </a:cubicBezTo>
                <a:cubicBezTo>
                  <a:pt x="25" y="2"/>
                  <a:pt x="23" y="0"/>
                  <a:pt x="19"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7" name="Freeform 203"/>
          <p:cNvSpPr/>
          <p:nvPr/>
        </p:nvSpPr>
        <p:spPr bwMode="auto">
          <a:xfrm>
            <a:off x="8566150" y="3081338"/>
            <a:ext cx="987425" cy="338138"/>
          </a:xfrm>
          <a:custGeom>
            <a:avLst/>
            <a:gdLst>
              <a:gd name="T0" fmla="*/ 58 w 70"/>
              <a:gd name="T1" fmla="*/ 0 h 24"/>
              <a:gd name="T2" fmla="*/ 56 w 70"/>
              <a:gd name="T3" fmla="*/ 1 h 24"/>
              <a:gd name="T4" fmla="*/ 52 w 70"/>
              <a:gd name="T5" fmla="*/ 4 h 24"/>
              <a:gd name="T6" fmla="*/ 55 w 70"/>
              <a:gd name="T7" fmla="*/ 8 h 24"/>
              <a:gd name="T8" fmla="*/ 52 w 70"/>
              <a:gd name="T9" fmla="*/ 14 h 24"/>
              <a:gd name="T10" fmla="*/ 46 w 70"/>
              <a:gd name="T11" fmla="*/ 15 h 24"/>
              <a:gd name="T12" fmla="*/ 26 w 70"/>
              <a:gd name="T13" fmla="*/ 20 h 24"/>
              <a:gd name="T14" fmla="*/ 13 w 70"/>
              <a:gd name="T15" fmla="*/ 19 h 24"/>
              <a:gd name="T16" fmla="*/ 8 w 70"/>
              <a:gd name="T17" fmla="*/ 16 h 24"/>
              <a:gd name="T18" fmla="*/ 11 w 70"/>
              <a:gd name="T19" fmla="*/ 12 h 24"/>
              <a:gd name="T20" fmla="*/ 10 w 70"/>
              <a:gd name="T21" fmla="*/ 9 h 24"/>
              <a:gd name="T22" fmla="*/ 4 w 70"/>
              <a:gd name="T23" fmla="*/ 5 h 24"/>
              <a:gd name="T24" fmla="*/ 0 w 70"/>
              <a:gd name="T25" fmla="*/ 7 h 24"/>
              <a:gd name="T26" fmla="*/ 3 w 70"/>
              <a:gd name="T27" fmla="*/ 17 h 24"/>
              <a:gd name="T28" fmla="*/ 11 w 70"/>
              <a:gd name="T29" fmla="*/ 22 h 24"/>
              <a:gd name="T30" fmla="*/ 24 w 70"/>
              <a:gd name="T31" fmla="*/ 24 h 24"/>
              <a:gd name="T32" fmla="*/ 57 w 70"/>
              <a:gd name="T33" fmla="*/ 15 h 24"/>
              <a:gd name="T34" fmla="*/ 61 w 70"/>
              <a:gd name="T35" fmla="*/ 10 h 24"/>
              <a:gd name="T36" fmla="*/ 63 w 70"/>
              <a:gd name="T37" fmla="*/ 15 h 24"/>
              <a:gd name="T38" fmla="*/ 63 w 70"/>
              <a:gd name="T39" fmla="*/ 19 h 24"/>
              <a:gd name="T40" fmla="*/ 68 w 70"/>
              <a:gd name="T41" fmla="*/ 18 h 24"/>
              <a:gd name="T42" fmla="*/ 68 w 70"/>
              <a:gd name="T43" fmla="*/ 11 h 24"/>
              <a:gd name="T44" fmla="*/ 62 w 70"/>
              <a:gd name="T45" fmla="*/ 2 h 24"/>
              <a:gd name="T46" fmla="*/ 58 w 70"/>
              <a:gd name="T4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24">
                <a:moveTo>
                  <a:pt x="58" y="0"/>
                </a:moveTo>
                <a:cubicBezTo>
                  <a:pt x="57" y="0"/>
                  <a:pt x="57" y="0"/>
                  <a:pt x="56" y="1"/>
                </a:cubicBezTo>
                <a:cubicBezTo>
                  <a:pt x="53" y="1"/>
                  <a:pt x="52" y="2"/>
                  <a:pt x="52" y="4"/>
                </a:cubicBezTo>
                <a:cubicBezTo>
                  <a:pt x="53" y="5"/>
                  <a:pt x="54" y="6"/>
                  <a:pt x="55" y="8"/>
                </a:cubicBezTo>
                <a:cubicBezTo>
                  <a:pt x="58" y="11"/>
                  <a:pt x="57" y="12"/>
                  <a:pt x="52" y="14"/>
                </a:cubicBezTo>
                <a:cubicBezTo>
                  <a:pt x="50" y="14"/>
                  <a:pt x="47" y="14"/>
                  <a:pt x="46" y="15"/>
                </a:cubicBezTo>
                <a:cubicBezTo>
                  <a:pt x="40" y="19"/>
                  <a:pt x="33" y="20"/>
                  <a:pt x="26" y="20"/>
                </a:cubicBezTo>
                <a:cubicBezTo>
                  <a:pt x="22" y="20"/>
                  <a:pt x="17" y="20"/>
                  <a:pt x="13" y="19"/>
                </a:cubicBezTo>
                <a:cubicBezTo>
                  <a:pt x="9" y="19"/>
                  <a:pt x="7" y="18"/>
                  <a:pt x="8" y="16"/>
                </a:cubicBezTo>
                <a:cubicBezTo>
                  <a:pt x="9" y="14"/>
                  <a:pt x="10" y="13"/>
                  <a:pt x="11" y="12"/>
                </a:cubicBezTo>
                <a:cubicBezTo>
                  <a:pt x="11" y="11"/>
                  <a:pt x="12" y="9"/>
                  <a:pt x="10" y="9"/>
                </a:cubicBezTo>
                <a:cubicBezTo>
                  <a:pt x="6" y="8"/>
                  <a:pt x="5" y="6"/>
                  <a:pt x="4" y="5"/>
                </a:cubicBezTo>
                <a:cubicBezTo>
                  <a:pt x="0" y="7"/>
                  <a:pt x="0" y="7"/>
                  <a:pt x="0" y="7"/>
                </a:cubicBezTo>
                <a:cubicBezTo>
                  <a:pt x="2" y="10"/>
                  <a:pt x="5" y="13"/>
                  <a:pt x="3" y="17"/>
                </a:cubicBezTo>
                <a:cubicBezTo>
                  <a:pt x="2" y="20"/>
                  <a:pt x="6" y="21"/>
                  <a:pt x="11" y="22"/>
                </a:cubicBezTo>
                <a:cubicBezTo>
                  <a:pt x="15" y="23"/>
                  <a:pt x="20" y="24"/>
                  <a:pt x="24" y="24"/>
                </a:cubicBezTo>
                <a:cubicBezTo>
                  <a:pt x="36" y="24"/>
                  <a:pt x="47" y="20"/>
                  <a:pt x="57" y="15"/>
                </a:cubicBezTo>
                <a:cubicBezTo>
                  <a:pt x="60" y="14"/>
                  <a:pt x="61" y="12"/>
                  <a:pt x="61" y="10"/>
                </a:cubicBezTo>
                <a:cubicBezTo>
                  <a:pt x="62" y="11"/>
                  <a:pt x="63" y="13"/>
                  <a:pt x="63" y="15"/>
                </a:cubicBezTo>
                <a:cubicBezTo>
                  <a:pt x="63" y="17"/>
                  <a:pt x="63" y="18"/>
                  <a:pt x="63" y="19"/>
                </a:cubicBezTo>
                <a:cubicBezTo>
                  <a:pt x="68" y="18"/>
                  <a:pt x="68" y="18"/>
                  <a:pt x="68" y="18"/>
                </a:cubicBezTo>
                <a:cubicBezTo>
                  <a:pt x="69" y="16"/>
                  <a:pt x="70" y="13"/>
                  <a:pt x="68" y="11"/>
                </a:cubicBezTo>
                <a:cubicBezTo>
                  <a:pt x="64" y="9"/>
                  <a:pt x="62" y="6"/>
                  <a:pt x="62" y="2"/>
                </a:cubicBezTo>
                <a:cubicBezTo>
                  <a:pt x="62" y="1"/>
                  <a:pt x="60" y="0"/>
                  <a:pt x="58"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8" name="Freeform 204"/>
          <p:cNvSpPr/>
          <p:nvPr/>
        </p:nvSpPr>
        <p:spPr bwMode="auto">
          <a:xfrm>
            <a:off x="10018713" y="3419475"/>
            <a:ext cx="184150" cy="227013"/>
          </a:xfrm>
          <a:custGeom>
            <a:avLst/>
            <a:gdLst>
              <a:gd name="T0" fmla="*/ 13 w 13"/>
              <a:gd name="T1" fmla="*/ 0 h 16"/>
              <a:gd name="T2" fmla="*/ 11 w 13"/>
              <a:gd name="T3" fmla="*/ 0 h 16"/>
              <a:gd name="T4" fmla="*/ 0 w 13"/>
              <a:gd name="T5" fmla="*/ 15 h 16"/>
              <a:gd name="T6" fmla="*/ 2 w 13"/>
              <a:gd name="T7" fmla="*/ 16 h 16"/>
              <a:gd name="T8" fmla="*/ 13 w 13"/>
              <a:gd name="T9" fmla="*/ 0 h 16"/>
            </a:gdLst>
            <a:ahLst/>
            <a:cxnLst>
              <a:cxn ang="0">
                <a:pos x="T0" y="T1"/>
              </a:cxn>
              <a:cxn ang="0">
                <a:pos x="T2" y="T3"/>
              </a:cxn>
              <a:cxn ang="0">
                <a:pos x="T4" y="T5"/>
              </a:cxn>
              <a:cxn ang="0">
                <a:pos x="T6" y="T7"/>
              </a:cxn>
              <a:cxn ang="0">
                <a:pos x="T8" y="T9"/>
              </a:cxn>
            </a:cxnLst>
            <a:rect l="0" t="0" r="r" b="b"/>
            <a:pathLst>
              <a:path w="13" h="16">
                <a:moveTo>
                  <a:pt x="13" y="0"/>
                </a:moveTo>
                <a:cubicBezTo>
                  <a:pt x="13" y="0"/>
                  <a:pt x="12" y="0"/>
                  <a:pt x="11" y="0"/>
                </a:cubicBezTo>
                <a:cubicBezTo>
                  <a:pt x="4" y="5"/>
                  <a:pt x="0" y="9"/>
                  <a:pt x="0" y="15"/>
                </a:cubicBezTo>
                <a:cubicBezTo>
                  <a:pt x="0" y="16"/>
                  <a:pt x="1" y="16"/>
                  <a:pt x="2" y="16"/>
                </a:cubicBezTo>
                <a:cubicBezTo>
                  <a:pt x="7" y="11"/>
                  <a:pt x="12" y="6"/>
                  <a:pt x="13" y="0"/>
                </a:cubicBezTo>
              </a:path>
            </a:pathLst>
          </a:custGeom>
          <a:solidFill>
            <a:srgbClr val="D9CE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7" name="Freeform 206"/>
          <p:cNvSpPr/>
          <p:nvPr/>
        </p:nvSpPr>
        <p:spPr bwMode="auto">
          <a:xfrm>
            <a:off x="10018713" y="3632200"/>
            <a:ext cx="28575" cy="42863"/>
          </a:xfrm>
          <a:custGeom>
            <a:avLst/>
            <a:gdLst>
              <a:gd name="T0" fmla="*/ 0 w 2"/>
              <a:gd name="T1" fmla="*/ 0 h 3"/>
              <a:gd name="T2" fmla="*/ 0 w 2"/>
              <a:gd name="T3" fmla="*/ 3 h 3"/>
              <a:gd name="T4" fmla="*/ 0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0" y="2"/>
                  <a:pt x="0" y="3"/>
                </a:cubicBezTo>
                <a:cubicBezTo>
                  <a:pt x="0" y="3"/>
                  <a:pt x="0" y="3"/>
                  <a:pt x="0" y="3"/>
                </a:cubicBezTo>
                <a:cubicBezTo>
                  <a:pt x="1" y="2"/>
                  <a:pt x="1" y="2"/>
                  <a:pt x="2" y="1"/>
                </a:cubicBezTo>
                <a:cubicBezTo>
                  <a:pt x="1" y="1"/>
                  <a:pt x="0" y="1"/>
                  <a:pt x="0" y="0"/>
                </a:cubicBezTo>
              </a:path>
            </a:pathLst>
          </a:custGeom>
          <a:solidFill>
            <a:srgbClr val="DAD0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8" name="Freeform 207"/>
          <p:cNvSpPr/>
          <p:nvPr/>
        </p:nvSpPr>
        <p:spPr bwMode="auto">
          <a:xfrm>
            <a:off x="10174288" y="3390900"/>
            <a:ext cx="42863" cy="28575"/>
          </a:xfrm>
          <a:custGeom>
            <a:avLst/>
            <a:gdLst>
              <a:gd name="T0" fmla="*/ 3 w 3"/>
              <a:gd name="T1" fmla="*/ 0 h 2"/>
              <a:gd name="T2" fmla="*/ 0 w 3"/>
              <a:gd name="T3" fmla="*/ 2 h 2"/>
              <a:gd name="T4" fmla="*/ 2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2"/>
                  <a:pt x="0" y="2"/>
                </a:cubicBezTo>
                <a:cubicBezTo>
                  <a:pt x="1" y="2"/>
                  <a:pt x="2" y="2"/>
                  <a:pt x="2" y="2"/>
                </a:cubicBezTo>
                <a:cubicBezTo>
                  <a:pt x="3" y="1"/>
                  <a:pt x="3" y="1"/>
                  <a:pt x="3" y="0"/>
                </a:cubicBezTo>
              </a:path>
            </a:pathLst>
          </a:custGeom>
          <a:solidFill>
            <a:srgbClr val="C0B7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4" name="Freeform 212"/>
          <p:cNvSpPr/>
          <p:nvPr/>
        </p:nvSpPr>
        <p:spPr bwMode="auto">
          <a:xfrm>
            <a:off x="11487150" y="3505200"/>
            <a:ext cx="98425" cy="55563"/>
          </a:xfrm>
          <a:custGeom>
            <a:avLst/>
            <a:gdLst>
              <a:gd name="T0" fmla="*/ 0 w 7"/>
              <a:gd name="T1" fmla="*/ 0 h 4"/>
              <a:gd name="T2" fmla="*/ 1 w 7"/>
              <a:gd name="T3" fmla="*/ 3 h 4"/>
              <a:gd name="T4" fmla="*/ 4 w 7"/>
              <a:gd name="T5" fmla="*/ 4 h 4"/>
              <a:gd name="T6" fmla="*/ 5 w 7"/>
              <a:gd name="T7" fmla="*/ 4 h 4"/>
              <a:gd name="T8" fmla="*/ 5 w 7"/>
              <a:gd name="T9" fmla="*/ 1 h 4"/>
              <a:gd name="T10" fmla="*/ 5 w 7"/>
              <a:gd name="T11" fmla="*/ 0 h 4"/>
              <a:gd name="T12" fmla="*/ 5 w 7"/>
              <a:gd name="T13" fmla="*/ 0 h 4"/>
              <a:gd name="T14" fmla="*/ 2 w 7"/>
              <a:gd name="T15" fmla="*/ 1 h 4"/>
              <a:gd name="T16" fmla="*/ 0 w 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0"/>
                </a:moveTo>
                <a:cubicBezTo>
                  <a:pt x="0" y="1"/>
                  <a:pt x="0" y="2"/>
                  <a:pt x="1" y="3"/>
                </a:cubicBezTo>
                <a:cubicBezTo>
                  <a:pt x="1" y="4"/>
                  <a:pt x="2" y="4"/>
                  <a:pt x="4" y="4"/>
                </a:cubicBezTo>
                <a:cubicBezTo>
                  <a:pt x="4" y="4"/>
                  <a:pt x="4" y="4"/>
                  <a:pt x="5" y="4"/>
                </a:cubicBezTo>
                <a:cubicBezTo>
                  <a:pt x="7" y="4"/>
                  <a:pt x="6" y="2"/>
                  <a:pt x="5" y="1"/>
                </a:cubicBezTo>
                <a:cubicBezTo>
                  <a:pt x="5" y="1"/>
                  <a:pt x="5" y="1"/>
                  <a:pt x="5" y="0"/>
                </a:cubicBezTo>
                <a:cubicBezTo>
                  <a:pt x="5" y="0"/>
                  <a:pt x="5" y="0"/>
                  <a:pt x="5" y="0"/>
                </a:cubicBezTo>
                <a:cubicBezTo>
                  <a:pt x="4" y="1"/>
                  <a:pt x="3" y="1"/>
                  <a:pt x="2" y="1"/>
                </a:cubicBezTo>
                <a:cubicBezTo>
                  <a:pt x="2" y="1"/>
                  <a:pt x="1" y="1"/>
                  <a:pt x="0" y="0"/>
                </a:cubicBezTo>
              </a:path>
            </a:pathLst>
          </a:custGeom>
          <a:solidFill>
            <a:srgbClr val="E353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5" name="Freeform 213"/>
          <p:cNvSpPr/>
          <p:nvPr/>
        </p:nvSpPr>
        <p:spPr bwMode="auto">
          <a:xfrm>
            <a:off x="11487150" y="3505200"/>
            <a:ext cx="69850" cy="14288"/>
          </a:xfrm>
          <a:custGeom>
            <a:avLst/>
            <a:gdLst>
              <a:gd name="T0" fmla="*/ 0 w 5"/>
              <a:gd name="T1" fmla="*/ 0 h 1"/>
              <a:gd name="T2" fmla="*/ 0 w 5"/>
              <a:gd name="T3" fmla="*/ 0 h 1"/>
              <a:gd name="T4" fmla="*/ 2 w 5"/>
              <a:gd name="T5" fmla="*/ 1 h 1"/>
              <a:gd name="T6" fmla="*/ 5 w 5"/>
              <a:gd name="T7" fmla="*/ 0 h 1"/>
              <a:gd name="T8" fmla="*/ 5 w 5"/>
              <a:gd name="T9" fmla="*/ 0 h 1"/>
              <a:gd name="T10" fmla="*/ 5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1" y="1"/>
                  <a:pt x="2" y="1"/>
                  <a:pt x="2" y="1"/>
                </a:cubicBezTo>
                <a:cubicBezTo>
                  <a:pt x="3" y="1"/>
                  <a:pt x="4" y="1"/>
                  <a:pt x="5" y="0"/>
                </a:cubicBezTo>
                <a:cubicBezTo>
                  <a:pt x="5" y="0"/>
                  <a:pt x="5" y="0"/>
                  <a:pt x="5" y="0"/>
                </a:cubicBezTo>
                <a:cubicBezTo>
                  <a:pt x="5" y="0"/>
                  <a:pt x="5" y="0"/>
                  <a:pt x="5" y="0"/>
                </a:cubicBezTo>
                <a:cubicBezTo>
                  <a:pt x="3" y="0"/>
                  <a:pt x="2" y="0"/>
                  <a:pt x="0" y="0"/>
                </a:cubicBezTo>
              </a:path>
            </a:pathLst>
          </a:custGeom>
          <a:solidFill>
            <a:srgbClr val="D850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6" name="Freeform 214"/>
          <p:cNvSpPr/>
          <p:nvPr/>
        </p:nvSpPr>
        <p:spPr bwMode="auto">
          <a:xfrm>
            <a:off x="1143000" y="1498600"/>
            <a:ext cx="831850" cy="677863"/>
          </a:xfrm>
          <a:custGeom>
            <a:avLst/>
            <a:gdLst>
              <a:gd name="T0" fmla="*/ 25 w 59"/>
              <a:gd name="T1" fmla="*/ 0 h 48"/>
              <a:gd name="T2" fmla="*/ 22 w 59"/>
              <a:gd name="T3" fmla="*/ 1 h 48"/>
              <a:gd name="T4" fmla="*/ 15 w 59"/>
              <a:gd name="T5" fmla="*/ 2 h 48"/>
              <a:gd name="T6" fmla="*/ 16 w 59"/>
              <a:gd name="T7" fmla="*/ 7 h 48"/>
              <a:gd name="T8" fmla="*/ 9 w 59"/>
              <a:gd name="T9" fmla="*/ 11 h 48"/>
              <a:gd name="T10" fmla="*/ 7 w 59"/>
              <a:gd name="T11" fmla="*/ 11 h 48"/>
              <a:gd name="T12" fmla="*/ 0 w 59"/>
              <a:gd name="T13" fmla="*/ 14 h 48"/>
              <a:gd name="T14" fmla="*/ 9 w 59"/>
              <a:gd name="T15" fmla="*/ 19 h 48"/>
              <a:gd name="T16" fmla="*/ 21 w 59"/>
              <a:gd name="T17" fmla="*/ 21 h 48"/>
              <a:gd name="T18" fmla="*/ 16 w 59"/>
              <a:gd name="T19" fmla="*/ 39 h 48"/>
              <a:gd name="T20" fmla="*/ 12 w 59"/>
              <a:gd name="T21" fmla="*/ 44 h 48"/>
              <a:gd name="T22" fmla="*/ 9 w 59"/>
              <a:gd name="T23" fmla="*/ 44 h 48"/>
              <a:gd name="T24" fmla="*/ 17 w 59"/>
              <a:gd name="T25" fmla="*/ 48 h 48"/>
              <a:gd name="T26" fmla="*/ 20 w 59"/>
              <a:gd name="T27" fmla="*/ 45 h 48"/>
              <a:gd name="T28" fmla="*/ 29 w 59"/>
              <a:gd name="T29" fmla="*/ 40 h 48"/>
              <a:gd name="T30" fmla="*/ 39 w 59"/>
              <a:gd name="T31" fmla="*/ 34 h 48"/>
              <a:gd name="T32" fmla="*/ 51 w 59"/>
              <a:gd name="T33" fmla="*/ 25 h 48"/>
              <a:gd name="T34" fmla="*/ 58 w 59"/>
              <a:gd name="T35" fmla="*/ 21 h 48"/>
              <a:gd name="T36" fmla="*/ 59 w 59"/>
              <a:gd name="T37" fmla="*/ 21 h 48"/>
              <a:gd name="T38" fmla="*/ 25 w 59"/>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48">
                <a:moveTo>
                  <a:pt x="25" y="0"/>
                </a:moveTo>
                <a:cubicBezTo>
                  <a:pt x="24" y="1"/>
                  <a:pt x="23" y="1"/>
                  <a:pt x="22" y="1"/>
                </a:cubicBezTo>
                <a:cubicBezTo>
                  <a:pt x="20" y="1"/>
                  <a:pt x="17" y="1"/>
                  <a:pt x="15" y="2"/>
                </a:cubicBezTo>
                <a:cubicBezTo>
                  <a:pt x="13" y="4"/>
                  <a:pt x="16" y="5"/>
                  <a:pt x="16" y="7"/>
                </a:cubicBezTo>
                <a:cubicBezTo>
                  <a:pt x="18" y="10"/>
                  <a:pt x="17" y="11"/>
                  <a:pt x="9" y="11"/>
                </a:cubicBezTo>
                <a:cubicBezTo>
                  <a:pt x="9" y="11"/>
                  <a:pt x="8" y="11"/>
                  <a:pt x="7" y="11"/>
                </a:cubicBezTo>
                <a:cubicBezTo>
                  <a:pt x="4" y="11"/>
                  <a:pt x="1" y="11"/>
                  <a:pt x="0" y="14"/>
                </a:cubicBezTo>
                <a:cubicBezTo>
                  <a:pt x="0" y="16"/>
                  <a:pt x="3" y="18"/>
                  <a:pt x="9" y="19"/>
                </a:cubicBezTo>
                <a:cubicBezTo>
                  <a:pt x="13" y="19"/>
                  <a:pt x="18" y="19"/>
                  <a:pt x="21" y="21"/>
                </a:cubicBezTo>
                <a:cubicBezTo>
                  <a:pt x="19" y="27"/>
                  <a:pt x="15" y="33"/>
                  <a:pt x="16" y="39"/>
                </a:cubicBezTo>
                <a:cubicBezTo>
                  <a:pt x="17" y="41"/>
                  <a:pt x="15" y="43"/>
                  <a:pt x="12" y="44"/>
                </a:cubicBezTo>
                <a:cubicBezTo>
                  <a:pt x="10" y="44"/>
                  <a:pt x="9" y="44"/>
                  <a:pt x="9" y="44"/>
                </a:cubicBezTo>
                <a:cubicBezTo>
                  <a:pt x="17" y="48"/>
                  <a:pt x="17" y="48"/>
                  <a:pt x="17" y="48"/>
                </a:cubicBezTo>
                <a:cubicBezTo>
                  <a:pt x="19" y="47"/>
                  <a:pt x="20" y="46"/>
                  <a:pt x="20" y="45"/>
                </a:cubicBezTo>
                <a:cubicBezTo>
                  <a:pt x="21" y="42"/>
                  <a:pt x="25" y="41"/>
                  <a:pt x="29" y="40"/>
                </a:cubicBezTo>
                <a:cubicBezTo>
                  <a:pt x="35" y="39"/>
                  <a:pt x="38" y="37"/>
                  <a:pt x="39" y="34"/>
                </a:cubicBezTo>
                <a:cubicBezTo>
                  <a:pt x="40" y="29"/>
                  <a:pt x="44" y="27"/>
                  <a:pt x="51" y="25"/>
                </a:cubicBezTo>
                <a:cubicBezTo>
                  <a:pt x="54" y="24"/>
                  <a:pt x="57" y="23"/>
                  <a:pt x="58" y="21"/>
                </a:cubicBezTo>
                <a:cubicBezTo>
                  <a:pt x="58" y="21"/>
                  <a:pt x="59" y="21"/>
                  <a:pt x="59" y="21"/>
                </a:cubicBezTo>
                <a:cubicBezTo>
                  <a:pt x="25" y="0"/>
                  <a:pt x="25" y="0"/>
                  <a:pt x="25" y="0"/>
                </a:cubicBezTo>
              </a:path>
            </a:pathLst>
          </a:custGeom>
          <a:solidFill>
            <a:srgbClr val="E6DC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7" name="Freeform 215"/>
          <p:cNvSpPr/>
          <p:nvPr/>
        </p:nvSpPr>
        <p:spPr bwMode="auto">
          <a:xfrm>
            <a:off x="1439863" y="1314450"/>
            <a:ext cx="719138" cy="481013"/>
          </a:xfrm>
          <a:custGeom>
            <a:avLst/>
            <a:gdLst>
              <a:gd name="T0" fmla="*/ 13 w 51"/>
              <a:gd name="T1" fmla="*/ 0 h 34"/>
              <a:gd name="T2" fmla="*/ 12 w 51"/>
              <a:gd name="T3" fmla="*/ 0 h 34"/>
              <a:gd name="T4" fmla="*/ 2 w 51"/>
              <a:gd name="T5" fmla="*/ 5 h 34"/>
              <a:gd name="T6" fmla="*/ 6 w 51"/>
              <a:gd name="T7" fmla="*/ 11 h 34"/>
              <a:gd name="T8" fmla="*/ 7 w 51"/>
              <a:gd name="T9" fmla="*/ 12 h 34"/>
              <a:gd name="T10" fmla="*/ 4 w 51"/>
              <a:gd name="T11" fmla="*/ 13 h 34"/>
              <a:gd name="T12" fmla="*/ 38 w 51"/>
              <a:gd name="T13" fmla="*/ 34 h 34"/>
              <a:gd name="T14" fmla="*/ 39 w 51"/>
              <a:gd name="T15" fmla="*/ 27 h 34"/>
              <a:gd name="T16" fmla="*/ 41 w 51"/>
              <a:gd name="T17" fmla="*/ 22 h 34"/>
              <a:gd name="T18" fmla="*/ 50 w 51"/>
              <a:gd name="T19" fmla="*/ 12 h 34"/>
              <a:gd name="T20" fmla="*/ 45 w 51"/>
              <a:gd name="T21" fmla="*/ 3 h 34"/>
              <a:gd name="T22" fmla="*/ 40 w 51"/>
              <a:gd name="T23" fmla="*/ 1 h 34"/>
              <a:gd name="T24" fmla="*/ 37 w 51"/>
              <a:gd name="T25" fmla="*/ 1 h 34"/>
              <a:gd name="T26" fmla="*/ 30 w 51"/>
              <a:gd name="T27" fmla="*/ 2 h 34"/>
              <a:gd name="T28" fmla="*/ 20 w 51"/>
              <a:gd name="T29" fmla="*/ 1 h 34"/>
              <a:gd name="T30" fmla="*/ 13 w 51"/>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34">
                <a:moveTo>
                  <a:pt x="13" y="0"/>
                </a:moveTo>
                <a:cubicBezTo>
                  <a:pt x="13" y="0"/>
                  <a:pt x="12" y="0"/>
                  <a:pt x="12" y="0"/>
                </a:cubicBezTo>
                <a:cubicBezTo>
                  <a:pt x="7" y="1"/>
                  <a:pt x="3" y="2"/>
                  <a:pt x="2" y="5"/>
                </a:cubicBezTo>
                <a:cubicBezTo>
                  <a:pt x="0" y="7"/>
                  <a:pt x="2" y="9"/>
                  <a:pt x="6" y="11"/>
                </a:cubicBezTo>
                <a:cubicBezTo>
                  <a:pt x="7" y="11"/>
                  <a:pt x="8" y="11"/>
                  <a:pt x="7" y="12"/>
                </a:cubicBezTo>
                <a:cubicBezTo>
                  <a:pt x="6" y="13"/>
                  <a:pt x="5" y="13"/>
                  <a:pt x="4" y="13"/>
                </a:cubicBezTo>
                <a:cubicBezTo>
                  <a:pt x="38" y="34"/>
                  <a:pt x="38" y="34"/>
                  <a:pt x="38" y="34"/>
                </a:cubicBezTo>
                <a:cubicBezTo>
                  <a:pt x="40" y="32"/>
                  <a:pt x="43" y="29"/>
                  <a:pt x="39" y="27"/>
                </a:cubicBezTo>
                <a:cubicBezTo>
                  <a:pt x="34" y="24"/>
                  <a:pt x="37" y="22"/>
                  <a:pt x="41" y="22"/>
                </a:cubicBezTo>
                <a:cubicBezTo>
                  <a:pt x="51" y="20"/>
                  <a:pt x="50" y="16"/>
                  <a:pt x="50" y="12"/>
                </a:cubicBezTo>
                <a:cubicBezTo>
                  <a:pt x="50" y="9"/>
                  <a:pt x="47" y="6"/>
                  <a:pt x="45" y="3"/>
                </a:cubicBezTo>
                <a:cubicBezTo>
                  <a:pt x="44" y="2"/>
                  <a:pt x="42" y="1"/>
                  <a:pt x="40" y="1"/>
                </a:cubicBezTo>
                <a:cubicBezTo>
                  <a:pt x="39" y="1"/>
                  <a:pt x="38" y="1"/>
                  <a:pt x="37" y="1"/>
                </a:cubicBezTo>
                <a:cubicBezTo>
                  <a:pt x="35" y="2"/>
                  <a:pt x="32" y="2"/>
                  <a:pt x="30" y="2"/>
                </a:cubicBezTo>
                <a:cubicBezTo>
                  <a:pt x="27" y="2"/>
                  <a:pt x="23" y="2"/>
                  <a:pt x="20" y="1"/>
                </a:cubicBezTo>
                <a:cubicBezTo>
                  <a:pt x="18" y="1"/>
                  <a:pt x="15" y="0"/>
                  <a:pt x="13" y="0"/>
                </a:cubicBezTo>
              </a:path>
            </a:pathLst>
          </a:custGeom>
          <a:solidFill>
            <a:srgbClr val="E454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8" name="Freeform 216"/>
          <p:cNvSpPr/>
          <p:nvPr/>
        </p:nvSpPr>
        <p:spPr bwMode="auto">
          <a:xfrm>
            <a:off x="1185863" y="2119313"/>
            <a:ext cx="196850" cy="114300"/>
          </a:xfrm>
          <a:custGeom>
            <a:avLst/>
            <a:gdLst>
              <a:gd name="T0" fmla="*/ 6 w 14"/>
              <a:gd name="T1" fmla="*/ 0 h 8"/>
              <a:gd name="T2" fmla="*/ 2 w 14"/>
              <a:gd name="T3" fmla="*/ 3 h 8"/>
              <a:gd name="T4" fmla="*/ 3 w 14"/>
              <a:gd name="T5" fmla="*/ 7 h 8"/>
              <a:gd name="T6" fmla="*/ 5 w 14"/>
              <a:gd name="T7" fmla="*/ 8 h 8"/>
              <a:gd name="T8" fmla="*/ 9 w 14"/>
              <a:gd name="T9" fmla="*/ 7 h 8"/>
              <a:gd name="T10" fmla="*/ 14 w 14"/>
              <a:gd name="T11" fmla="*/ 4 h 8"/>
              <a:gd name="T12" fmla="*/ 6 w 1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6" y="0"/>
                </a:moveTo>
                <a:cubicBezTo>
                  <a:pt x="4" y="1"/>
                  <a:pt x="3" y="2"/>
                  <a:pt x="2" y="3"/>
                </a:cubicBezTo>
                <a:cubicBezTo>
                  <a:pt x="1" y="4"/>
                  <a:pt x="0" y="6"/>
                  <a:pt x="3" y="7"/>
                </a:cubicBezTo>
                <a:cubicBezTo>
                  <a:pt x="3" y="8"/>
                  <a:pt x="4" y="8"/>
                  <a:pt x="5" y="8"/>
                </a:cubicBezTo>
                <a:cubicBezTo>
                  <a:pt x="6" y="8"/>
                  <a:pt x="8" y="7"/>
                  <a:pt x="9" y="7"/>
                </a:cubicBezTo>
                <a:cubicBezTo>
                  <a:pt x="11" y="6"/>
                  <a:pt x="13" y="5"/>
                  <a:pt x="14" y="4"/>
                </a:cubicBezTo>
                <a:cubicBezTo>
                  <a:pt x="6" y="0"/>
                  <a:pt x="6" y="0"/>
                  <a:pt x="6" y="0"/>
                </a:cubicBezTo>
              </a:path>
            </a:pathLst>
          </a:custGeom>
          <a:solidFill>
            <a:srgbClr val="88B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9" name="Freeform 217"/>
          <p:cNvSpPr/>
          <p:nvPr/>
        </p:nvSpPr>
        <p:spPr bwMode="auto">
          <a:xfrm>
            <a:off x="1185863" y="2459038"/>
            <a:ext cx="295275" cy="198438"/>
          </a:xfrm>
          <a:custGeom>
            <a:avLst/>
            <a:gdLst>
              <a:gd name="T0" fmla="*/ 13 w 21"/>
              <a:gd name="T1" fmla="*/ 0 h 14"/>
              <a:gd name="T2" fmla="*/ 5 w 21"/>
              <a:gd name="T3" fmla="*/ 3 h 14"/>
              <a:gd name="T4" fmla="*/ 6 w 21"/>
              <a:gd name="T5" fmla="*/ 9 h 14"/>
              <a:gd name="T6" fmla="*/ 18 w 21"/>
              <a:gd name="T7" fmla="*/ 14 h 14"/>
              <a:gd name="T8" fmla="*/ 21 w 21"/>
              <a:gd name="T9" fmla="*/ 11 h 14"/>
              <a:gd name="T10" fmla="*/ 21 w 21"/>
              <a:gd name="T11" fmla="*/ 6 h 14"/>
              <a:gd name="T12" fmla="*/ 15 w 21"/>
              <a:gd name="T13" fmla="*/ 0 h 14"/>
              <a:gd name="T14" fmla="*/ 13 w 21"/>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4">
                <a:moveTo>
                  <a:pt x="13" y="0"/>
                </a:moveTo>
                <a:cubicBezTo>
                  <a:pt x="10" y="0"/>
                  <a:pt x="8" y="2"/>
                  <a:pt x="5" y="3"/>
                </a:cubicBezTo>
                <a:cubicBezTo>
                  <a:pt x="1" y="5"/>
                  <a:pt x="0" y="7"/>
                  <a:pt x="6" y="9"/>
                </a:cubicBezTo>
                <a:cubicBezTo>
                  <a:pt x="11" y="10"/>
                  <a:pt x="14" y="12"/>
                  <a:pt x="18" y="14"/>
                </a:cubicBezTo>
                <a:cubicBezTo>
                  <a:pt x="21" y="13"/>
                  <a:pt x="21" y="12"/>
                  <a:pt x="21" y="11"/>
                </a:cubicBezTo>
                <a:cubicBezTo>
                  <a:pt x="21" y="9"/>
                  <a:pt x="21" y="8"/>
                  <a:pt x="21" y="6"/>
                </a:cubicBezTo>
                <a:cubicBezTo>
                  <a:pt x="20" y="4"/>
                  <a:pt x="19" y="1"/>
                  <a:pt x="15" y="0"/>
                </a:cubicBezTo>
                <a:cubicBezTo>
                  <a:pt x="14" y="0"/>
                  <a:pt x="14" y="0"/>
                  <a:pt x="13"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0" name="Freeform 218"/>
          <p:cNvSpPr/>
          <p:nvPr/>
        </p:nvSpPr>
        <p:spPr bwMode="auto">
          <a:xfrm>
            <a:off x="1581150" y="2755900"/>
            <a:ext cx="295275" cy="239713"/>
          </a:xfrm>
          <a:custGeom>
            <a:avLst/>
            <a:gdLst>
              <a:gd name="T0" fmla="*/ 13 w 21"/>
              <a:gd name="T1" fmla="*/ 0 h 17"/>
              <a:gd name="T2" fmla="*/ 8 w 21"/>
              <a:gd name="T3" fmla="*/ 3 h 17"/>
              <a:gd name="T4" fmla="*/ 2 w 21"/>
              <a:gd name="T5" fmla="*/ 12 h 17"/>
              <a:gd name="T6" fmla="*/ 6 w 21"/>
              <a:gd name="T7" fmla="*/ 17 h 17"/>
              <a:gd name="T8" fmla="*/ 6 w 21"/>
              <a:gd name="T9" fmla="*/ 17 h 17"/>
              <a:gd name="T10" fmla="*/ 10 w 21"/>
              <a:gd name="T11" fmla="*/ 16 h 17"/>
              <a:gd name="T12" fmla="*/ 18 w 21"/>
              <a:gd name="T13" fmla="*/ 5 h 17"/>
              <a:gd name="T14" fmla="*/ 16 w 21"/>
              <a:gd name="T15" fmla="*/ 0 h 17"/>
              <a:gd name="T16" fmla="*/ 13 w 21"/>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13" y="0"/>
                </a:moveTo>
                <a:cubicBezTo>
                  <a:pt x="11" y="0"/>
                  <a:pt x="9" y="1"/>
                  <a:pt x="8" y="3"/>
                </a:cubicBezTo>
                <a:cubicBezTo>
                  <a:pt x="6" y="6"/>
                  <a:pt x="5" y="9"/>
                  <a:pt x="2" y="12"/>
                </a:cubicBezTo>
                <a:cubicBezTo>
                  <a:pt x="0" y="15"/>
                  <a:pt x="3" y="16"/>
                  <a:pt x="6" y="17"/>
                </a:cubicBezTo>
                <a:cubicBezTo>
                  <a:pt x="6" y="17"/>
                  <a:pt x="6" y="17"/>
                  <a:pt x="6" y="17"/>
                </a:cubicBezTo>
                <a:cubicBezTo>
                  <a:pt x="8" y="17"/>
                  <a:pt x="10" y="16"/>
                  <a:pt x="10" y="16"/>
                </a:cubicBezTo>
                <a:cubicBezTo>
                  <a:pt x="11" y="11"/>
                  <a:pt x="15" y="8"/>
                  <a:pt x="18" y="5"/>
                </a:cubicBezTo>
                <a:cubicBezTo>
                  <a:pt x="21" y="3"/>
                  <a:pt x="19" y="1"/>
                  <a:pt x="16" y="0"/>
                </a:cubicBezTo>
                <a:cubicBezTo>
                  <a:pt x="15" y="0"/>
                  <a:pt x="14" y="0"/>
                  <a:pt x="13"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3" name="Freeform 219"/>
          <p:cNvSpPr/>
          <p:nvPr/>
        </p:nvSpPr>
        <p:spPr bwMode="auto">
          <a:xfrm>
            <a:off x="1001713" y="1525588"/>
            <a:ext cx="141288" cy="85725"/>
          </a:xfrm>
          <a:custGeom>
            <a:avLst/>
            <a:gdLst>
              <a:gd name="T0" fmla="*/ 3 w 10"/>
              <a:gd name="T1" fmla="*/ 0 h 6"/>
              <a:gd name="T2" fmla="*/ 1 w 10"/>
              <a:gd name="T3" fmla="*/ 2 h 6"/>
              <a:gd name="T4" fmla="*/ 6 w 10"/>
              <a:gd name="T5" fmla="*/ 6 h 6"/>
              <a:gd name="T6" fmla="*/ 6 w 10"/>
              <a:gd name="T7" fmla="*/ 6 h 6"/>
              <a:gd name="T8" fmla="*/ 10 w 10"/>
              <a:gd name="T9" fmla="*/ 3 h 6"/>
              <a:gd name="T10" fmla="*/ 4 w 10"/>
              <a:gd name="T11" fmla="*/ 0 h 6"/>
              <a:gd name="T12" fmla="*/ 3 w 10"/>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0"/>
                </a:moveTo>
                <a:cubicBezTo>
                  <a:pt x="2" y="0"/>
                  <a:pt x="1" y="1"/>
                  <a:pt x="1" y="2"/>
                </a:cubicBezTo>
                <a:cubicBezTo>
                  <a:pt x="0" y="4"/>
                  <a:pt x="2" y="6"/>
                  <a:pt x="6" y="6"/>
                </a:cubicBezTo>
                <a:cubicBezTo>
                  <a:pt x="6" y="6"/>
                  <a:pt x="6" y="6"/>
                  <a:pt x="6" y="6"/>
                </a:cubicBezTo>
                <a:cubicBezTo>
                  <a:pt x="9" y="6"/>
                  <a:pt x="10" y="5"/>
                  <a:pt x="10" y="3"/>
                </a:cubicBezTo>
                <a:cubicBezTo>
                  <a:pt x="10" y="1"/>
                  <a:pt x="7" y="0"/>
                  <a:pt x="4" y="0"/>
                </a:cubicBezTo>
                <a:cubicBezTo>
                  <a:pt x="4" y="0"/>
                  <a:pt x="4" y="0"/>
                  <a:pt x="3" y="0"/>
                </a:cubicBezTo>
              </a:path>
            </a:pathLst>
          </a:custGeom>
          <a:solidFill>
            <a:srgbClr val="D8CD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4" name="Freeform 220"/>
          <p:cNvSpPr/>
          <p:nvPr/>
        </p:nvSpPr>
        <p:spPr bwMode="auto">
          <a:xfrm>
            <a:off x="1720850" y="1243013"/>
            <a:ext cx="71438" cy="42863"/>
          </a:xfrm>
          <a:custGeom>
            <a:avLst/>
            <a:gdLst>
              <a:gd name="T0" fmla="*/ 3 w 5"/>
              <a:gd name="T1" fmla="*/ 0 h 3"/>
              <a:gd name="T2" fmla="*/ 3 w 5"/>
              <a:gd name="T3" fmla="*/ 0 h 3"/>
              <a:gd name="T4" fmla="*/ 0 w 5"/>
              <a:gd name="T5" fmla="*/ 2 h 3"/>
              <a:gd name="T6" fmla="*/ 2 w 5"/>
              <a:gd name="T7" fmla="*/ 3 h 3"/>
              <a:gd name="T8" fmla="*/ 2 w 5"/>
              <a:gd name="T9" fmla="*/ 3 h 3"/>
              <a:gd name="T10" fmla="*/ 5 w 5"/>
              <a:gd name="T11" fmla="*/ 1 h 3"/>
              <a:gd name="T12" fmla="*/ 3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3" y="0"/>
                </a:moveTo>
                <a:cubicBezTo>
                  <a:pt x="3" y="0"/>
                  <a:pt x="3" y="0"/>
                  <a:pt x="3" y="0"/>
                </a:cubicBezTo>
                <a:cubicBezTo>
                  <a:pt x="1" y="0"/>
                  <a:pt x="0" y="1"/>
                  <a:pt x="0" y="2"/>
                </a:cubicBezTo>
                <a:cubicBezTo>
                  <a:pt x="0" y="2"/>
                  <a:pt x="1" y="3"/>
                  <a:pt x="2" y="3"/>
                </a:cubicBezTo>
                <a:cubicBezTo>
                  <a:pt x="2" y="3"/>
                  <a:pt x="2" y="3"/>
                  <a:pt x="2" y="3"/>
                </a:cubicBezTo>
                <a:cubicBezTo>
                  <a:pt x="4" y="3"/>
                  <a:pt x="5" y="2"/>
                  <a:pt x="5" y="1"/>
                </a:cubicBezTo>
                <a:cubicBezTo>
                  <a:pt x="5" y="0"/>
                  <a:pt x="4" y="0"/>
                  <a:pt x="3" y="0"/>
                </a:cubicBezTo>
              </a:path>
            </a:pathLst>
          </a:custGeom>
          <a:solidFill>
            <a:srgbClr val="D642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5" name="Freeform 221"/>
          <p:cNvSpPr/>
          <p:nvPr/>
        </p:nvSpPr>
        <p:spPr bwMode="auto">
          <a:xfrm>
            <a:off x="1044575" y="1441450"/>
            <a:ext cx="41275" cy="28575"/>
          </a:xfrm>
          <a:custGeom>
            <a:avLst/>
            <a:gdLst>
              <a:gd name="T0" fmla="*/ 1 w 3"/>
              <a:gd name="T1" fmla="*/ 0 h 2"/>
              <a:gd name="T2" fmla="*/ 0 w 3"/>
              <a:gd name="T3" fmla="*/ 1 h 2"/>
              <a:gd name="T4" fmla="*/ 2 w 3"/>
              <a:gd name="T5" fmla="*/ 2 h 2"/>
              <a:gd name="T6" fmla="*/ 3 w 3"/>
              <a:gd name="T7" fmla="*/ 1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1"/>
                  <a:pt x="0" y="1"/>
                  <a:pt x="0" y="1"/>
                </a:cubicBezTo>
                <a:cubicBezTo>
                  <a:pt x="0" y="1"/>
                  <a:pt x="1" y="2"/>
                  <a:pt x="2" y="2"/>
                </a:cubicBezTo>
                <a:cubicBezTo>
                  <a:pt x="3" y="1"/>
                  <a:pt x="3" y="1"/>
                  <a:pt x="3" y="1"/>
                </a:cubicBezTo>
                <a:cubicBezTo>
                  <a:pt x="2" y="1"/>
                  <a:pt x="2" y="0"/>
                  <a:pt x="1" y="0"/>
                </a:cubicBezTo>
              </a:path>
            </a:pathLst>
          </a:custGeom>
          <a:solidFill>
            <a:srgbClr val="D8CD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6" name="Freeform 222"/>
          <p:cNvSpPr/>
          <p:nvPr/>
        </p:nvSpPr>
        <p:spPr bwMode="auto">
          <a:xfrm>
            <a:off x="8904288" y="2317750"/>
            <a:ext cx="944563" cy="622300"/>
          </a:xfrm>
          <a:custGeom>
            <a:avLst/>
            <a:gdLst>
              <a:gd name="T0" fmla="*/ 56 w 67"/>
              <a:gd name="T1" fmla="*/ 0 h 44"/>
              <a:gd name="T2" fmla="*/ 55 w 67"/>
              <a:gd name="T3" fmla="*/ 0 h 44"/>
              <a:gd name="T4" fmla="*/ 40 w 67"/>
              <a:gd name="T5" fmla="*/ 12 h 44"/>
              <a:gd name="T6" fmla="*/ 39 w 67"/>
              <a:gd name="T7" fmla="*/ 15 h 44"/>
              <a:gd name="T8" fmla="*/ 37 w 67"/>
              <a:gd name="T9" fmla="*/ 16 h 44"/>
              <a:gd name="T10" fmla="*/ 32 w 67"/>
              <a:gd name="T11" fmla="*/ 15 h 44"/>
              <a:gd name="T12" fmla="*/ 28 w 67"/>
              <a:gd name="T13" fmla="*/ 12 h 44"/>
              <a:gd name="T14" fmla="*/ 23 w 67"/>
              <a:gd name="T15" fmla="*/ 11 h 44"/>
              <a:gd name="T16" fmla="*/ 17 w 67"/>
              <a:gd name="T17" fmla="*/ 14 h 44"/>
              <a:gd name="T18" fmla="*/ 9 w 67"/>
              <a:gd name="T19" fmla="*/ 19 h 44"/>
              <a:gd name="T20" fmla="*/ 7 w 67"/>
              <a:gd name="T21" fmla="*/ 27 h 44"/>
              <a:gd name="T22" fmla="*/ 6 w 67"/>
              <a:gd name="T23" fmla="*/ 27 h 44"/>
              <a:gd name="T24" fmla="*/ 1 w 67"/>
              <a:gd name="T25" fmla="*/ 34 h 44"/>
              <a:gd name="T26" fmla="*/ 9 w 67"/>
              <a:gd name="T27" fmla="*/ 43 h 44"/>
              <a:gd name="T28" fmla="*/ 14 w 67"/>
              <a:gd name="T29" fmla="*/ 44 h 44"/>
              <a:gd name="T30" fmla="*/ 20 w 67"/>
              <a:gd name="T31" fmla="*/ 41 h 44"/>
              <a:gd name="T32" fmla="*/ 20 w 67"/>
              <a:gd name="T33" fmla="*/ 41 h 44"/>
              <a:gd name="T34" fmla="*/ 24 w 67"/>
              <a:gd name="T35" fmla="*/ 39 h 44"/>
              <a:gd name="T36" fmla="*/ 25 w 67"/>
              <a:gd name="T37" fmla="*/ 39 h 44"/>
              <a:gd name="T38" fmla="*/ 33 w 67"/>
              <a:gd name="T39" fmla="*/ 35 h 44"/>
              <a:gd name="T40" fmla="*/ 37 w 67"/>
              <a:gd name="T41" fmla="*/ 28 h 44"/>
              <a:gd name="T42" fmla="*/ 39 w 67"/>
              <a:gd name="T43" fmla="*/ 24 h 44"/>
              <a:gd name="T44" fmla="*/ 45 w 67"/>
              <a:gd name="T45" fmla="*/ 19 h 44"/>
              <a:gd name="T46" fmla="*/ 52 w 67"/>
              <a:gd name="T47" fmla="*/ 21 h 44"/>
              <a:gd name="T48" fmla="*/ 56 w 67"/>
              <a:gd name="T49" fmla="*/ 21 h 44"/>
              <a:gd name="T50" fmla="*/ 60 w 67"/>
              <a:gd name="T51" fmla="*/ 18 h 44"/>
              <a:gd name="T52" fmla="*/ 60 w 67"/>
              <a:gd name="T53" fmla="*/ 11 h 44"/>
              <a:gd name="T54" fmla="*/ 63 w 67"/>
              <a:gd name="T55" fmla="*/ 6 h 44"/>
              <a:gd name="T56" fmla="*/ 66 w 67"/>
              <a:gd name="T57" fmla="*/ 4 h 44"/>
              <a:gd name="T58" fmla="*/ 56 w 67"/>
              <a:gd name="T5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44">
                <a:moveTo>
                  <a:pt x="56" y="0"/>
                </a:moveTo>
                <a:cubicBezTo>
                  <a:pt x="56" y="0"/>
                  <a:pt x="55" y="0"/>
                  <a:pt x="55" y="0"/>
                </a:cubicBezTo>
                <a:cubicBezTo>
                  <a:pt x="49" y="1"/>
                  <a:pt x="39" y="9"/>
                  <a:pt x="40" y="12"/>
                </a:cubicBezTo>
                <a:cubicBezTo>
                  <a:pt x="40" y="13"/>
                  <a:pt x="42" y="15"/>
                  <a:pt x="39" y="15"/>
                </a:cubicBezTo>
                <a:cubicBezTo>
                  <a:pt x="38" y="16"/>
                  <a:pt x="37" y="16"/>
                  <a:pt x="37" y="16"/>
                </a:cubicBezTo>
                <a:cubicBezTo>
                  <a:pt x="35" y="16"/>
                  <a:pt x="33" y="15"/>
                  <a:pt x="32" y="15"/>
                </a:cubicBezTo>
                <a:cubicBezTo>
                  <a:pt x="30" y="14"/>
                  <a:pt x="29" y="12"/>
                  <a:pt x="28" y="12"/>
                </a:cubicBezTo>
                <a:cubicBezTo>
                  <a:pt x="26" y="11"/>
                  <a:pt x="24" y="11"/>
                  <a:pt x="23" y="11"/>
                </a:cubicBezTo>
                <a:cubicBezTo>
                  <a:pt x="20" y="11"/>
                  <a:pt x="17" y="12"/>
                  <a:pt x="17" y="14"/>
                </a:cubicBezTo>
                <a:cubicBezTo>
                  <a:pt x="17" y="18"/>
                  <a:pt x="10" y="17"/>
                  <a:pt x="9" y="19"/>
                </a:cubicBezTo>
                <a:cubicBezTo>
                  <a:pt x="7" y="22"/>
                  <a:pt x="11" y="25"/>
                  <a:pt x="7" y="27"/>
                </a:cubicBezTo>
                <a:cubicBezTo>
                  <a:pt x="6" y="27"/>
                  <a:pt x="6" y="27"/>
                  <a:pt x="6" y="27"/>
                </a:cubicBezTo>
                <a:cubicBezTo>
                  <a:pt x="2" y="29"/>
                  <a:pt x="2" y="32"/>
                  <a:pt x="1" y="34"/>
                </a:cubicBezTo>
                <a:cubicBezTo>
                  <a:pt x="0" y="39"/>
                  <a:pt x="0" y="39"/>
                  <a:pt x="9" y="43"/>
                </a:cubicBezTo>
                <a:cubicBezTo>
                  <a:pt x="11" y="43"/>
                  <a:pt x="13" y="44"/>
                  <a:pt x="14" y="44"/>
                </a:cubicBezTo>
                <a:cubicBezTo>
                  <a:pt x="20" y="41"/>
                  <a:pt x="20" y="41"/>
                  <a:pt x="20" y="41"/>
                </a:cubicBezTo>
                <a:cubicBezTo>
                  <a:pt x="20" y="41"/>
                  <a:pt x="20" y="41"/>
                  <a:pt x="20" y="41"/>
                </a:cubicBezTo>
                <a:cubicBezTo>
                  <a:pt x="21" y="40"/>
                  <a:pt x="23" y="40"/>
                  <a:pt x="24" y="39"/>
                </a:cubicBezTo>
                <a:cubicBezTo>
                  <a:pt x="24" y="39"/>
                  <a:pt x="24" y="39"/>
                  <a:pt x="25" y="39"/>
                </a:cubicBezTo>
                <a:cubicBezTo>
                  <a:pt x="33" y="35"/>
                  <a:pt x="33" y="35"/>
                  <a:pt x="33" y="35"/>
                </a:cubicBezTo>
                <a:cubicBezTo>
                  <a:pt x="35" y="33"/>
                  <a:pt x="37" y="31"/>
                  <a:pt x="37" y="28"/>
                </a:cubicBezTo>
                <a:cubicBezTo>
                  <a:pt x="38" y="26"/>
                  <a:pt x="38" y="25"/>
                  <a:pt x="39" y="24"/>
                </a:cubicBezTo>
                <a:cubicBezTo>
                  <a:pt x="41" y="20"/>
                  <a:pt x="42" y="19"/>
                  <a:pt x="45" y="19"/>
                </a:cubicBezTo>
                <a:cubicBezTo>
                  <a:pt x="46" y="19"/>
                  <a:pt x="49" y="20"/>
                  <a:pt x="52" y="21"/>
                </a:cubicBezTo>
                <a:cubicBezTo>
                  <a:pt x="53" y="21"/>
                  <a:pt x="55" y="21"/>
                  <a:pt x="56" y="21"/>
                </a:cubicBezTo>
                <a:cubicBezTo>
                  <a:pt x="58" y="21"/>
                  <a:pt x="60" y="21"/>
                  <a:pt x="60" y="18"/>
                </a:cubicBezTo>
                <a:cubicBezTo>
                  <a:pt x="62" y="16"/>
                  <a:pt x="62" y="13"/>
                  <a:pt x="60" y="11"/>
                </a:cubicBezTo>
                <a:cubicBezTo>
                  <a:pt x="58" y="8"/>
                  <a:pt x="58" y="7"/>
                  <a:pt x="63" y="6"/>
                </a:cubicBezTo>
                <a:cubicBezTo>
                  <a:pt x="65" y="6"/>
                  <a:pt x="67" y="5"/>
                  <a:pt x="66" y="4"/>
                </a:cubicBezTo>
                <a:cubicBezTo>
                  <a:pt x="63" y="2"/>
                  <a:pt x="60" y="0"/>
                  <a:pt x="56"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7" name="Freeform 223"/>
          <p:cNvSpPr>
            <a:spLocks noEditPoints="1"/>
          </p:cNvSpPr>
          <p:nvPr/>
        </p:nvSpPr>
        <p:spPr bwMode="auto">
          <a:xfrm>
            <a:off x="9101138" y="2813050"/>
            <a:ext cx="268288" cy="127000"/>
          </a:xfrm>
          <a:custGeom>
            <a:avLst/>
            <a:gdLst>
              <a:gd name="T0" fmla="*/ 6 w 19"/>
              <a:gd name="T1" fmla="*/ 6 h 9"/>
              <a:gd name="T2" fmla="*/ 0 w 19"/>
              <a:gd name="T3" fmla="*/ 9 h 9"/>
              <a:gd name="T4" fmla="*/ 0 w 19"/>
              <a:gd name="T5" fmla="*/ 9 h 9"/>
              <a:gd name="T6" fmla="*/ 6 w 19"/>
              <a:gd name="T7" fmla="*/ 6 h 9"/>
              <a:gd name="T8" fmla="*/ 19 w 19"/>
              <a:gd name="T9" fmla="*/ 0 h 9"/>
              <a:gd name="T10" fmla="*/ 11 w 19"/>
              <a:gd name="T11" fmla="*/ 4 h 9"/>
              <a:gd name="T12" fmla="*/ 19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6" y="6"/>
                </a:moveTo>
                <a:cubicBezTo>
                  <a:pt x="0" y="9"/>
                  <a:pt x="0" y="9"/>
                  <a:pt x="0" y="9"/>
                </a:cubicBezTo>
                <a:cubicBezTo>
                  <a:pt x="0" y="9"/>
                  <a:pt x="0" y="9"/>
                  <a:pt x="0" y="9"/>
                </a:cubicBezTo>
                <a:cubicBezTo>
                  <a:pt x="3" y="9"/>
                  <a:pt x="4" y="8"/>
                  <a:pt x="6" y="6"/>
                </a:cubicBezTo>
                <a:moveTo>
                  <a:pt x="19" y="0"/>
                </a:moveTo>
                <a:cubicBezTo>
                  <a:pt x="11" y="4"/>
                  <a:pt x="11" y="4"/>
                  <a:pt x="11" y="4"/>
                </a:cubicBezTo>
                <a:cubicBezTo>
                  <a:pt x="14" y="3"/>
                  <a:pt x="17" y="2"/>
                  <a:pt x="19"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8" name="Freeform 224"/>
          <p:cNvSpPr/>
          <p:nvPr/>
        </p:nvSpPr>
        <p:spPr bwMode="auto">
          <a:xfrm>
            <a:off x="8748713" y="1908175"/>
            <a:ext cx="620713" cy="366713"/>
          </a:xfrm>
          <a:custGeom>
            <a:avLst/>
            <a:gdLst>
              <a:gd name="T0" fmla="*/ 38 w 44"/>
              <a:gd name="T1" fmla="*/ 0 h 26"/>
              <a:gd name="T2" fmla="*/ 34 w 44"/>
              <a:gd name="T3" fmla="*/ 2 h 26"/>
              <a:gd name="T4" fmla="*/ 32 w 44"/>
              <a:gd name="T5" fmla="*/ 4 h 26"/>
              <a:gd name="T6" fmla="*/ 22 w 44"/>
              <a:gd name="T7" fmla="*/ 8 h 26"/>
              <a:gd name="T8" fmla="*/ 19 w 44"/>
              <a:gd name="T9" fmla="*/ 8 h 26"/>
              <a:gd name="T10" fmla="*/ 15 w 44"/>
              <a:gd name="T11" fmla="*/ 7 h 26"/>
              <a:gd name="T12" fmla="*/ 3 w 44"/>
              <a:gd name="T13" fmla="*/ 13 h 26"/>
              <a:gd name="T14" fmla="*/ 6 w 44"/>
              <a:gd name="T15" fmla="*/ 22 h 26"/>
              <a:gd name="T16" fmla="*/ 11 w 44"/>
              <a:gd name="T17" fmla="*/ 26 h 26"/>
              <a:gd name="T18" fmla="*/ 18 w 44"/>
              <a:gd name="T19" fmla="*/ 24 h 26"/>
              <a:gd name="T20" fmla="*/ 31 w 44"/>
              <a:gd name="T21" fmla="*/ 19 h 26"/>
              <a:gd name="T22" fmla="*/ 33 w 44"/>
              <a:gd name="T23" fmla="*/ 19 h 26"/>
              <a:gd name="T24" fmla="*/ 34 w 44"/>
              <a:gd name="T25" fmla="*/ 19 h 26"/>
              <a:gd name="T26" fmla="*/ 42 w 44"/>
              <a:gd name="T27" fmla="*/ 11 h 26"/>
              <a:gd name="T28" fmla="*/ 43 w 44"/>
              <a:gd name="T29" fmla="*/ 5 h 26"/>
              <a:gd name="T30" fmla="*/ 41 w 44"/>
              <a:gd name="T31" fmla="*/ 1 h 26"/>
              <a:gd name="T32" fmla="*/ 38 w 44"/>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6">
                <a:moveTo>
                  <a:pt x="38" y="0"/>
                </a:moveTo>
                <a:cubicBezTo>
                  <a:pt x="37" y="0"/>
                  <a:pt x="35" y="1"/>
                  <a:pt x="34" y="2"/>
                </a:cubicBezTo>
                <a:cubicBezTo>
                  <a:pt x="33" y="3"/>
                  <a:pt x="32" y="3"/>
                  <a:pt x="32" y="4"/>
                </a:cubicBezTo>
                <a:cubicBezTo>
                  <a:pt x="30" y="7"/>
                  <a:pt x="26" y="8"/>
                  <a:pt x="22" y="8"/>
                </a:cubicBezTo>
                <a:cubicBezTo>
                  <a:pt x="21" y="8"/>
                  <a:pt x="20" y="8"/>
                  <a:pt x="19" y="8"/>
                </a:cubicBezTo>
                <a:cubicBezTo>
                  <a:pt x="17" y="7"/>
                  <a:pt x="16" y="7"/>
                  <a:pt x="15" y="7"/>
                </a:cubicBezTo>
                <a:cubicBezTo>
                  <a:pt x="10" y="7"/>
                  <a:pt x="6" y="9"/>
                  <a:pt x="3" y="13"/>
                </a:cubicBezTo>
                <a:cubicBezTo>
                  <a:pt x="0" y="17"/>
                  <a:pt x="0" y="18"/>
                  <a:pt x="6" y="22"/>
                </a:cubicBezTo>
                <a:cubicBezTo>
                  <a:pt x="8" y="23"/>
                  <a:pt x="8" y="26"/>
                  <a:pt x="11" y="26"/>
                </a:cubicBezTo>
                <a:cubicBezTo>
                  <a:pt x="15" y="26"/>
                  <a:pt x="17" y="25"/>
                  <a:pt x="18" y="24"/>
                </a:cubicBezTo>
                <a:cubicBezTo>
                  <a:pt x="22" y="21"/>
                  <a:pt x="25" y="19"/>
                  <a:pt x="31" y="19"/>
                </a:cubicBezTo>
                <a:cubicBezTo>
                  <a:pt x="31" y="19"/>
                  <a:pt x="32" y="19"/>
                  <a:pt x="33" y="19"/>
                </a:cubicBezTo>
                <a:cubicBezTo>
                  <a:pt x="33" y="19"/>
                  <a:pt x="33" y="19"/>
                  <a:pt x="34" y="19"/>
                </a:cubicBezTo>
                <a:cubicBezTo>
                  <a:pt x="41" y="19"/>
                  <a:pt x="44" y="15"/>
                  <a:pt x="42" y="11"/>
                </a:cubicBezTo>
                <a:cubicBezTo>
                  <a:pt x="41" y="9"/>
                  <a:pt x="41" y="7"/>
                  <a:pt x="43" y="5"/>
                </a:cubicBezTo>
                <a:cubicBezTo>
                  <a:pt x="44" y="3"/>
                  <a:pt x="44" y="2"/>
                  <a:pt x="41" y="1"/>
                </a:cubicBezTo>
                <a:cubicBezTo>
                  <a:pt x="40" y="1"/>
                  <a:pt x="39" y="0"/>
                  <a:pt x="38"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9" name="Freeform 225"/>
          <p:cNvSpPr/>
          <p:nvPr/>
        </p:nvSpPr>
        <p:spPr bwMode="auto">
          <a:xfrm>
            <a:off x="9426575" y="1709738"/>
            <a:ext cx="282575" cy="254000"/>
          </a:xfrm>
          <a:custGeom>
            <a:avLst/>
            <a:gdLst>
              <a:gd name="T0" fmla="*/ 1 w 20"/>
              <a:gd name="T1" fmla="*/ 0 h 18"/>
              <a:gd name="T2" fmla="*/ 1 w 20"/>
              <a:gd name="T3" fmla="*/ 0 h 18"/>
              <a:gd name="T4" fmla="*/ 7 w 20"/>
              <a:gd name="T5" fmla="*/ 9 h 18"/>
              <a:gd name="T6" fmla="*/ 15 w 20"/>
              <a:gd name="T7" fmla="*/ 18 h 18"/>
              <a:gd name="T8" fmla="*/ 18 w 20"/>
              <a:gd name="T9" fmla="*/ 7 h 18"/>
              <a:gd name="T10" fmla="*/ 16 w 20"/>
              <a:gd name="T11" fmla="*/ 5 h 18"/>
              <a:gd name="T12" fmla="*/ 16 w 20"/>
              <a:gd name="T13" fmla="*/ 5 h 18"/>
              <a:gd name="T14" fmla="*/ 16 w 20"/>
              <a:gd name="T15" fmla="*/ 5 h 18"/>
              <a:gd name="T16" fmla="*/ 1 w 20"/>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8">
                <a:moveTo>
                  <a:pt x="1" y="0"/>
                </a:moveTo>
                <a:cubicBezTo>
                  <a:pt x="1" y="0"/>
                  <a:pt x="1" y="0"/>
                  <a:pt x="1" y="0"/>
                </a:cubicBezTo>
                <a:cubicBezTo>
                  <a:pt x="0" y="5"/>
                  <a:pt x="3" y="8"/>
                  <a:pt x="7" y="9"/>
                </a:cubicBezTo>
                <a:cubicBezTo>
                  <a:pt x="14" y="11"/>
                  <a:pt x="9" y="16"/>
                  <a:pt x="15" y="18"/>
                </a:cubicBezTo>
                <a:cubicBezTo>
                  <a:pt x="20" y="15"/>
                  <a:pt x="19" y="11"/>
                  <a:pt x="18" y="7"/>
                </a:cubicBezTo>
                <a:cubicBezTo>
                  <a:pt x="18" y="7"/>
                  <a:pt x="17" y="5"/>
                  <a:pt x="16" y="5"/>
                </a:cubicBezTo>
                <a:cubicBezTo>
                  <a:pt x="16" y="5"/>
                  <a:pt x="16" y="5"/>
                  <a:pt x="16" y="5"/>
                </a:cubicBezTo>
                <a:cubicBezTo>
                  <a:pt x="16" y="5"/>
                  <a:pt x="16" y="5"/>
                  <a:pt x="16" y="5"/>
                </a:cubicBezTo>
                <a:cubicBezTo>
                  <a:pt x="9" y="5"/>
                  <a:pt x="6" y="2"/>
                  <a:pt x="1"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0" name="Freeform 226"/>
          <p:cNvSpPr/>
          <p:nvPr/>
        </p:nvSpPr>
        <p:spPr bwMode="auto">
          <a:xfrm>
            <a:off x="9440863" y="1709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B0301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8" name="Freeform 229"/>
          <p:cNvSpPr/>
          <p:nvPr/>
        </p:nvSpPr>
        <p:spPr bwMode="auto">
          <a:xfrm>
            <a:off x="8988425" y="2416175"/>
            <a:ext cx="98425" cy="42863"/>
          </a:xfrm>
          <a:custGeom>
            <a:avLst/>
            <a:gdLst>
              <a:gd name="T0" fmla="*/ 3 w 7"/>
              <a:gd name="T1" fmla="*/ 0 h 3"/>
              <a:gd name="T2" fmla="*/ 1 w 7"/>
              <a:gd name="T3" fmla="*/ 2 h 3"/>
              <a:gd name="T4" fmla="*/ 4 w 7"/>
              <a:gd name="T5" fmla="*/ 3 h 3"/>
              <a:gd name="T6" fmla="*/ 4 w 7"/>
              <a:gd name="T7" fmla="*/ 3 h 3"/>
              <a:gd name="T8" fmla="*/ 6 w 7"/>
              <a:gd name="T9" fmla="*/ 1 h 3"/>
              <a:gd name="T10" fmla="*/ 3 w 7"/>
              <a:gd name="T11" fmla="*/ 0 h 3"/>
            </a:gdLst>
            <a:ahLst/>
            <a:cxnLst>
              <a:cxn ang="0">
                <a:pos x="T0" y="T1"/>
              </a:cxn>
              <a:cxn ang="0">
                <a:pos x="T2" y="T3"/>
              </a:cxn>
              <a:cxn ang="0">
                <a:pos x="T4" y="T5"/>
              </a:cxn>
              <a:cxn ang="0">
                <a:pos x="T6" y="T7"/>
              </a:cxn>
              <a:cxn ang="0">
                <a:pos x="T8" y="T9"/>
              </a:cxn>
              <a:cxn ang="0">
                <a:pos x="T10" y="T11"/>
              </a:cxn>
            </a:cxnLst>
            <a:rect l="0" t="0" r="r" b="b"/>
            <a:pathLst>
              <a:path w="7" h="3">
                <a:moveTo>
                  <a:pt x="3" y="0"/>
                </a:moveTo>
                <a:cubicBezTo>
                  <a:pt x="2" y="0"/>
                  <a:pt x="0" y="1"/>
                  <a:pt x="1" y="2"/>
                </a:cubicBezTo>
                <a:cubicBezTo>
                  <a:pt x="1" y="3"/>
                  <a:pt x="2" y="3"/>
                  <a:pt x="4" y="3"/>
                </a:cubicBezTo>
                <a:cubicBezTo>
                  <a:pt x="4" y="3"/>
                  <a:pt x="4" y="3"/>
                  <a:pt x="4" y="3"/>
                </a:cubicBezTo>
                <a:cubicBezTo>
                  <a:pt x="5" y="3"/>
                  <a:pt x="7" y="2"/>
                  <a:pt x="6" y="1"/>
                </a:cubicBezTo>
                <a:cubicBezTo>
                  <a:pt x="6" y="0"/>
                  <a:pt x="5" y="0"/>
                  <a:pt x="3"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9" name="Freeform 230"/>
          <p:cNvSpPr/>
          <p:nvPr/>
        </p:nvSpPr>
        <p:spPr bwMode="auto">
          <a:xfrm>
            <a:off x="9045575" y="3151188"/>
            <a:ext cx="69850" cy="42863"/>
          </a:xfrm>
          <a:custGeom>
            <a:avLst/>
            <a:gdLst>
              <a:gd name="T0" fmla="*/ 4 w 5"/>
              <a:gd name="T1" fmla="*/ 0 h 3"/>
              <a:gd name="T2" fmla="*/ 3 w 5"/>
              <a:gd name="T3" fmla="*/ 0 h 3"/>
              <a:gd name="T4" fmla="*/ 1 w 5"/>
              <a:gd name="T5" fmla="*/ 2 h 3"/>
              <a:gd name="T6" fmla="*/ 2 w 5"/>
              <a:gd name="T7" fmla="*/ 3 h 3"/>
              <a:gd name="T8" fmla="*/ 3 w 5"/>
              <a:gd name="T9" fmla="*/ 3 h 3"/>
              <a:gd name="T10" fmla="*/ 5 w 5"/>
              <a:gd name="T11" fmla="*/ 1 h 3"/>
              <a:gd name="T12" fmla="*/ 4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4" y="0"/>
                </a:moveTo>
                <a:cubicBezTo>
                  <a:pt x="3" y="0"/>
                  <a:pt x="3" y="0"/>
                  <a:pt x="3" y="0"/>
                </a:cubicBezTo>
                <a:cubicBezTo>
                  <a:pt x="1" y="0"/>
                  <a:pt x="1" y="1"/>
                  <a:pt x="1" y="2"/>
                </a:cubicBezTo>
                <a:cubicBezTo>
                  <a:pt x="0" y="3"/>
                  <a:pt x="1" y="3"/>
                  <a:pt x="2" y="3"/>
                </a:cubicBezTo>
                <a:cubicBezTo>
                  <a:pt x="2" y="3"/>
                  <a:pt x="2" y="3"/>
                  <a:pt x="3" y="3"/>
                </a:cubicBezTo>
                <a:cubicBezTo>
                  <a:pt x="4" y="3"/>
                  <a:pt x="5" y="2"/>
                  <a:pt x="5" y="1"/>
                </a:cubicBezTo>
                <a:cubicBezTo>
                  <a:pt x="5" y="1"/>
                  <a:pt x="5" y="0"/>
                  <a:pt x="4" y="0"/>
                </a:cubicBezTo>
              </a:path>
            </a:pathLst>
          </a:custGeom>
          <a:solidFill>
            <a:srgbClr val="668A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8" name="Freeform 232"/>
          <p:cNvSpPr/>
          <p:nvPr/>
        </p:nvSpPr>
        <p:spPr bwMode="auto">
          <a:xfrm>
            <a:off x="10145713" y="3306763"/>
            <a:ext cx="71438" cy="28575"/>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1" y="1"/>
                  <a:pt x="2" y="2"/>
                  <a:pt x="5" y="2"/>
                </a:cubicBezTo>
                <a:cubicBezTo>
                  <a:pt x="5" y="2"/>
                  <a:pt x="5" y="2"/>
                  <a:pt x="5" y="2"/>
                </a:cubicBezTo>
                <a:cubicBezTo>
                  <a:pt x="3" y="2"/>
                  <a:pt x="2" y="1"/>
                  <a:pt x="0"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9" name="Freeform 233"/>
          <p:cNvSpPr/>
          <p:nvPr/>
        </p:nvSpPr>
        <p:spPr bwMode="auto">
          <a:xfrm>
            <a:off x="10145713" y="3306763"/>
            <a:ext cx="71438" cy="285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0" y="0"/>
                  <a:pt x="0" y="0"/>
                  <a:pt x="0" y="0"/>
                </a:cubicBezTo>
                <a:cubicBezTo>
                  <a:pt x="2" y="1"/>
                  <a:pt x="3" y="2"/>
                  <a:pt x="5" y="2"/>
                </a:cubicBezTo>
                <a:cubicBezTo>
                  <a:pt x="4" y="1"/>
                  <a:pt x="3" y="0"/>
                  <a:pt x="0" y="0"/>
                </a:cubicBezTo>
              </a:path>
            </a:pathLst>
          </a:custGeom>
          <a:solidFill>
            <a:srgbClr val="C0B7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0" name="Freeform 234"/>
          <p:cNvSpPr/>
          <p:nvPr/>
        </p:nvSpPr>
        <p:spPr bwMode="auto">
          <a:xfrm>
            <a:off x="4092575" y="0"/>
            <a:ext cx="366713" cy="42863"/>
          </a:xfrm>
          <a:custGeom>
            <a:avLst/>
            <a:gdLst>
              <a:gd name="T0" fmla="*/ 26 w 26"/>
              <a:gd name="T1" fmla="*/ 0 h 3"/>
              <a:gd name="T2" fmla="*/ 0 w 26"/>
              <a:gd name="T3" fmla="*/ 0 h 3"/>
              <a:gd name="T4" fmla="*/ 1 w 26"/>
              <a:gd name="T5" fmla="*/ 1 h 3"/>
              <a:gd name="T6" fmla="*/ 4 w 26"/>
              <a:gd name="T7" fmla="*/ 3 h 3"/>
              <a:gd name="T8" fmla="*/ 6 w 26"/>
              <a:gd name="T9" fmla="*/ 3 h 3"/>
              <a:gd name="T10" fmla="*/ 26 w 26"/>
              <a:gd name="T11" fmla="*/ 0 h 3"/>
            </a:gdLst>
            <a:ahLst/>
            <a:cxnLst>
              <a:cxn ang="0">
                <a:pos x="T0" y="T1"/>
              </a:cxn>
              <a:cxn ang="0">
                <a:pos x="T2" y="T3"/>
              </a:cxn>
              <a:cxn ang="0">
                <a:pos x="T4" y="T5"/>
              </a:cxn>
              <a:cxn ang="0">
                <a:pos x="T6" y="T7"/>
              </a:cxn>
              <a:cxn ang="0">
                <a:pos x="T8" y="T9"/>
              </a:cxn>
              <a:cxn ang="0">
                <a:pos x="T10" y="T11"/>
              </a:cxn>
            </a:cxnLst>
            <a:rect l="0" t="0" r="r" b="b"/>
            <a:pathLst>
              <a:path w="26" h="3">
                <a:moveTo>
                  <a:pt x="26" y="0"/>
                </a:moveTo>
                <a:cubicBezTo>
                  <a:pt x="0" y="0"/>
                  <a:pt x="0" y="0"/>
                  <a:pt x="0" y="0"/>
                </a:cubicBezTo>
                <a:cubicBezTo>
                  <a:pt x="1" y="1"/>
                  <a:pt x="1" y="1"/>
                  <a:pt x="1" y="1"/>
                </a:cubicBezTo>
                <a:cubicBezTo>
                  <a:pt x="1" y="2"/>
                  <a:pt x="3" y="3"/>
                  <a:pt x="4" y="3"/>
                </a:cubicBezTo>
                <a:cubicBezTo>
                  <a:pt x="5" y="3"/>
                  <a:pt x="5" y="3"/>
                  <a:pt x="6" y="3"/>
                </a:cubicBezTo>
                <a:cubicBezTo>
                  <a:pt x="12" y="1"/>
                  <a:pt x="20" y="1"/>
                  <a:pt x="26"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1" name="Freeform 235"/>
          <p:cNvSpPr/>
          <p:nvPr/>
        </p:nvSpPr>
        <p:spPr bwMode="auto">
          <a:xfrm>
            <a:off x="4656138" y="339725"/>
            <a:ext cx="57150" cy="41275"/>
          </a:xfrm>
          <a:custGeom>
            <a:avLst/>
            <a:gdLst>
              <a:gd name="T0" fmla="*/ 2 w 4"/>
              <a:gd name="T1" fmla="*/ 0 h 3"/>
              <a:gd name="T2" fmla="*/ 2 w 4"/>
              <a:gd name="T3" fmla="*/ 0 h 3"/>
              <a:gd name="T4" fmla="*/ 0 w 4"/>
              <a:gd name="T5" fmla="*/ 2 h 3"/>
              <a:gd name="T6" fmla="*/ 2 w 4"/>
              <a:gd name="T7" fmla="*/ 3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2" y="0"/>
                  <a:pt x="2" y="0"/>
                  <a:pt x="2" y="0"/>
                </a:cubicBezTo>
                <a:cubicBezTo>
                  <a:pt x="1" y="0"/>
                  <a:pt x="0" y="1"/>
                  <a:pt x="0" y="2"/>
                </a:cubicBezTo>
                <a:cubicBezTo>
                  <a:pt x="0" y="2"/>
                  <a:pt x="1" y="3"/>
                  <a:pt x="2" y="3"/>
                </a:cubicBezTo>
                <a:cubicBezTo>
                  <a:pt x="3" y="3"/>
                  <a:pt x="4" y="2"/>
                  <a:pt x="4" y="2"/>
                </a:cubicBezTo>
                <a:cubicBezTo>
                  <a:pt x="4" y="1"/>
                  <a:pt x="4" y="0"/>
                  <a:pt x="2" y="0"/>
                </a:cubicBezTo>
              </a:path>
            </a:pathLst>
          </a:custGeom>
          <a:solidFill>
            <a:srgbClr val="D33A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7" name="Freeform 236"/>
          <p:cNvSpPr/>
          <p:nvPr/>
        </p:nvSpPr>
        <p:spPr bwMode="auto">
          <a:xfrm>
            <a:off x="5672138" y="239713"/>
            <a:ext cx="71438" cy="42863"/>
          </a:xfrm>
          <a:custGeom>
            <a:avLst/>
            <a:gdLst>
              <a:gd name="T0" fmla="*/ 2 w 5"/>
              <a:gd name="T1" fmla="*/ 0 h 3"/>
              <a:gd name="T2" fmla="*/ 0 w 5"/>
              <a:gd name="T3" fmla="*/ 2 h 3"/>
              <a:gd name="T4" fmla="*/ 2 w 5"/>
              <a:gd name="T5" fmla="*/ 3 h 3"/>
              <a:gd name="T6" fmla="*/ 3 w 5"/>
              <a:gd name="T7" fmla="*/ 3 h 3"/>
              <a:gd name="T8" fmla="*/ 5 w 5"/>
              <a:gd name="T9" fmla="*/ 2 h 3"/>
              <a:gd name="T10" fmla="*/ 2 w 5"/>
              <a:gd name="T11" fmla="*/ 0 h 3"/>
              <a:gd name="T12" fmla="*/ 2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2" y="0"/>
                </a:moveTo>
                <a:cubicBezTo>
                  <a:pt x="1" y="0"/>
                  <a:pt x="0" y="1"/>
                  <a:pt x="0" y="2"/>
                </a:cubicBezTo>
                <a:cubicBezTo>
                  <a:pt x="0" y="2"/>
                  <a:pt x="1" y="3"/>
                  <a:pt x="2" y="3"/>
                </a:cubicBezTo>
                <a:cubicBezTo>
                  <a:pt x="3" y="3"/>
                  <a:pt x="3" y="3"/>
                  <a:pt x="3" y="3"/>
                </a:cubicBezTo>
                <a:cubicBezTo>
                  <a:pt x="4" y="3"/>
                  <a:pt x="4" y="2"/>
                  <a:pt x="5" y="2"/>
                </a:cubicBezTo>
                <a:cubicBezTo>
                  <a:pt x="4" y="1"/>
                  <a:pt x="4" y="1"/>
                  <a:pt x="2" y="0"/>
                </a:cubicBezTo>
                <a:cubicBezTo>
                  <a:pt x="2" y="0"/>
                  <a:pt x="2" y="0"/>
                  <a:pt x="2" y="0"/>
                </a:cubicBezTo>
              </a:path>
            </a:pathLst>
          </a:custGeom>
          <a:solidFill>
            <a:srgbClr val="66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8" name="Freeform 237"/>
          <p:cNvSpPr/>
          <p:nvPr/>
        </p:nvSpPr>
        <p:spPr bwMode="auto">
          <a:xfrm>
            <a:off x="5813425" y="974725"/>
            <a:ext cx="42863" cy="14288"/>
          </a:xfrm>
          <a:custGeom>
            <a:avLst/>
            <a:gdLst>
              <a:gd name="T0" fmla="*/ 1 w 3"/>
              <a:gd name="T1" fmla="*/ 0 h 1"/>
              <a:gd name="T2" fmla="*/ 0 w 3"/>
              <a:gd name="T3" fmla="*/ 0 h 1"/>
              <a:gd name="T4" fmla="*/ 1 w 3"/>
              <a:gd name="T5" fmla="*/ 1 h 1"/>
              <a:gd name="T6" fmla="*/ 1 w 3"/>
              <a:gd name="T7" fmla="*/ 1 h 1"/>
              <a:gd name="T8" fmla="*/ 3 w 3"/>
              <a:gd name="T9" fmla="*/ 1 h 1"/>
              <a:gd name="T10" fmla="*/ 2 w 3"/>
              <a:gd name="T11" fmla="*/ 0 h 1"/>
              <a:gd name="T12" fmla="*/ 1 w 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1" y="0"/>
                </a:moveTo>
                <a:cubicBezTo>
                  <a:pt x="1" y="0"/>
                  <a:pt x="0" y="0"/>
                  <a:pt x="0" y="0"/>
                </a:cubicBezTo>
                <a:cubicBezTo>
                  <a:pt x="0" y="1"/>
                  <a:pt x="0" y="1"/>
                  <a:pt x="1" y="1"/>
                </a:cubicBezTo>
                <a:cubicBezTo>
                  <a:pt x="1" y="1"/>
                  <a:pt x="1" y="1"/>
                  <a:pt x="1" y="1"/>
                </a:cubicBezTo>
                <a:cubicBezTo>
                  <a:pt x="1" y="1"/>
                  <a:pt x="2" y="1"/>
                  <a:pt x="3" y="1"/>
                </a:cubicBezTo>
                <a:cubicBezTo>
                  <a:pt x="2" y="0"/>
                  <a:pt x="2" y="0"/>
                  <a:pt x="2" y="0"/>
                </a:cubicBezTo>
                <a:cubicBezTo>
                  <a:pt x="2" y="0"/>
                  <a:pt x="2" y="0"/>
                  <a:pt x="1" y="0"/>
                </a:cubicBezTo>
              </a:path>
            </a:pathLst>
          </a:custGeom>
          <a:solidFill>
            <a:srgbClr val="6688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4" name="Rectangle 242"/>
          <p:cNvSpPr>
            <a:spLocks noChangeArrowheads="1"/>
          </p:cNvSpPr>
          <p:nvPr/>
        </p:nvSpPr>
        <p:spPr bwMode="auto">
          <a:xfrm>
            <a:off x="0" y="4522788"/>
            <a:ext cx="12192000" cy="2491491"/>
          </a:xfrm>
          <a:prstGeom prst="rect">
            <a:avLst/>
          </a:prstGeom>
          <a:solidFill>
            <a:srgbClr val="E3D7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5" name="Rectangle 243"/>
          <p:cNvSpPr>
            <a:spLocks noChangeArrowheads="1"/>
          </p:cNvSpPr>
          <p:nvPr/>
        </p:nvSpPr>
        <p:spPr bwMode="auto">
          <a:xfrm>
            <a:off x="0" y="4522788"/>
            <a:ext cx="12192000"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9" name="Freeform 331"/>
          <p:cNvSpPr/>
          <p:nvPr/>
        </p:nvSpPr>
        <p:spPr bwMode="auto">
          <a:xfrm>
            <a:off x="0" y="4381501"/>
            <a:ext cx="0" cy="1751013"/>
          </a:xfrm>
          <a:custGeom>
            <a:avLst/>
            <a:gdLst>
              <a:gd name="T0" fmla="*/ 0 h 124"/>
              <a:gd name="T1" fmla="*/ 0 h 124"/>
              <a:gd name="T2" fmla="*/ 124 h 124"/>
              <a:gd name="T3" fmla="*/ 124 h 124"/>
              <a:gd name="T4" fmla="*/ 118 h 124"/>
              <a:gd name="T5" fmla="*/ 118 h 124"/>
              <a:gd name="T6" fmla="*/ 42 h 124"/>
              <a:gd name="T7" fmla="*/ 10 h 124"/>
              <a:gd name="T8" fmla="*/ 10 h 124"/>
              <a:gd name="T9" fmla="*/ 0 h 12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24">
                <a:moveTo>
                  <a:pt x="0" y="0"/>
                </a:moveTo>
                <a:cubicBezTo>
                  <a:pt x="0" y="0"/>
                  <a:pt x="0" y="0"/>
                  <a:pt x="0" y="0"/>
                </a:cubicBezTo>
                <a:cubicBezTo>
                  <a:pt x="0" y="124"/>
                  <a:pt x="0" y="124"/>
                  <a:pt x="0" y="124"/>
                </a:cubicBezTo>
                <a:cubicBezTo>
                  <a:pt x="0" y="124"/>
                  <a:pt x="0" y="124"/>
                  <a:pt x="0" y="124"/>
                </a:cubicBezTo>
                <a:cubicBezTo>
                  <a:pt x="0" y="118"/>
                  <a:pt x="0" y="118"/>
                  <a:pt x="0" y="118"/>
                </a:cubicBezTo>
                <a:cubicBezTo>
                  <a:pt x="0" y="118"/>
                  <a:pt x="0" y="118"/>
                  <a:pt x="0" y="118"/>
                </a:cubicBezTo>
                <a:cubicBezTo>
                  <a:pt x="0" y="42"/>
                  <a:pt x="0" y="42"/>
                  <a:pt x="0" y="42"/>
                </a:cubicBezTo>
                <a:cubicBezTo>
                  <a:pt x="0" y="32"/>
                  <a:pt x="0" y="21"/>
                  <a:pt x="0" y="10"/>
                </a:cubicBezTo>
                <a:cubicBezTo>
                  <a:pt x="0" y="10"/>
                  <a:pt x="0" y="10"/>
                  <a:pt x="0" y="10"/>
                </a:cubicBezTo>
                <a:cubicBezTo>
                  <a:pt x="0" y="0"/>
                  <a:pt x="0" y="0"/>
                  <a:pt x="0" y="0"/>
                </a:cubicBezTo>
              </a:path>
            </a:pathLst>
          </a:custGeom>
          <a:solidFill>
            <a:srgbClr val="7979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1" name="Freeform 341"/>
          <p:cNvSpPr/>
          <p:nvPr/>
        </p:nvSpPr>
        <p:spPr bwMode="auto">
          <a:xfrm>
            <a:off x="0" y="6359526"/>
            <a:ext cx="0" cy="1214438"/>
          </a:xfrm>
          <a:custGeom>
            <a:avLst/>
            <a:gdLst>
              <a:gd name="T0" fmla="*/ 0 h 86"/>
              <a:gd name="T1" fmla="*/ 86 h 86"/>
              <a:gd name="T2" fmla="*/ 86 h 86"/>
              <a:gd name="T3" fmla="*/ 80 h 86"/>
              <a:gd name="T4" fmla="*/ 80 h 86"/>
              <a:gd name="T5" fmla="*/ 19 h 86"/>
              <a:gd name="T6" fmla="*/ 13 h 86"/>
              <a:gd name="T7" fmla="*/ 13 h 86"/>
              <a:gd name="T8" fmla="*/ 0 h 86"/>
              <a:gd name="T9" fmla="*/ 0 h 8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86">
                <a:moveTo>
                  <a:pt x="0" y="0"/>
                </a:moveTo>
                <a:cubicBezTo>
                  <a:pt x="0" y="86"/>
                  <a:pt x="0" y="86"/>
                  <a:pt x="0" y="86"/>
                </a:cubicBezTo>
                <a:cubicBezTo>
                  <a:pt x="0" y="86"/>
                  <a:pt x="0" y="86"/>
                  <a:pt x="0" y="86"/>
                </a:cubicBezTo>
                <a:cubicBezTo>
                  <a:pt x="0" y="80"/>
                  <a:pt x="0" y="80"/>
                  <a:pt x="0" y="80"/>
                </a:cubicBezTo>
                <a:cubicBezTo>
                  <a:pt x="0" y="80"/>
                  <a:pt x="0" y="80"/>
                  <a:pt x="0" y="80"/>
                </a:cubicBezTo>
                <a:cubicBezTo>
                  <a:pt x="0" y="19"/>
                  <a:pt x="0" y="19"/>
                  <a:pt x="0" y="19"/>
                </a:cubicBezTo>
                <a:cubicBezTo>
                  <a:pt x="0" y="17"/>
                  <a:pt x="0" y="15"/>
                  <a:pt x="0" y="13"/>
                </a:cubicBezTo>
                <a:cubicBezTo>
                  <a:pt x="0" y="13"/>
                  <a:pt x="0" y="13"/>
                  <a:pt x="0" y="13"/>
                </a:cubicBezTo>
                <a:cubicBezTo>
                  <a:pt x="0" y="0"/>
                  <a:pt x="0" y="0"/>
                  <a:pt x="0" y="0"/>
                </a:cubicBezTo>
                <a:cubicBezTo>
                  <a:pt x="0" y="0"/>
                  <a:pt x="0" y="0"/>
                  <a:pt x="0" y="0"/>
                </a:cubicBezTo>
              </a:path>
            </a:pathLst>
          </a:custGeom>
          <a:solidFill>
            <a:srgbClr val="7979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1801" name="组合 1800"/>
          <p:cNvGrpSpPr/>
          <p:nvPr/>
        </p:nvGrpSpPr>
        <p:grpSpPr>
          <a:xfrm>
            <a:off x="2878536" y="1284288"/>
            <a:ext cx="6411118" cy="7814481"/>
            <a:chOff x="3359150" y="1893888"/>
            <a:chExt cx="5461000" cy="6656387"/>
          </a:xfrm>
          <a:effectLst>
            <a:outerShdw blurRad="63500" sx="102000" sy="102000" algn="ctr" rotWithShape="0">
              <a:prstClr val="black">
                <a:alpha val="40000"/>
              </a:prstClr>
            </a:outerShdw>
          </a:effectLst>
        </p:grpSpPr>
        <p:sp>
          <p:nvSpPr>
            <p:cNvPr id="1350"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2"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6"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7" name="Freeform 153"/>
            <p:cNvSpPr/>
            <p:nvPr/>
          </p:nvSpPr>
          <p:spPr bwMode="auto">
            <a:xfrm>
              <a:off x="3359150" y="2813050"/>
              <a:ext cx="69850" cy="26988"/>
            </a:xfrm>
            <a:custGeom>
              <a:avLst/>
              <a:gdLst>
                <a:gd name="T0" fmla="*/ 3 w 5"/>
                <a:gd name="T1" fmla="*/ 0 h 2"/>
                <a:gd name="T2" fmla="*/ 2 w 5"/>
                <a:gd name="T3" fmla="*/ 0 h 2"/>
                <a:gd name="T4" fmla="*/ 0 w 5"/>
                <a:gd name="T5" fmla="*/ 1 h 2"/>
                <a:gd name="T6" fmla="*/ 2 w 5"/>
                <a:gd name="T7" fmla="*/ 2 h 2"/>
                <a:gd name="T8" fmla="*/ 3 w 5"/>
                <a:gd name="T9" fmla="*/ 2 h 2"/>
                <a:gd name="T10" fmla="*/ 5 w 5"/>
                <a:gd name="T11" fmla="*/ 1 h 2"/>
                <a:gd name="T12" fmla="*/ 3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3" y="0"/>
                  </a:moveTo>
                  <a:cubicBezTo>
                    <a:pt x="2" y="0"/>
                    <a:pt x="2" y="0"/>
                    <a:pt x="2" y="0"/>
                  </a:cubicBezTo>
                  <a:cubicBezTo>
                    <a:pt x="1" y="0"/>
                    <a:pt x="0" y="0"/>
                    <a:pt x="0" y="1"/>
                  </a:cubicBezTo>
                  <a:cubicBezTo>
                    <a:pt x="0" y="2"/>
                    <a:pt x="1" y="2"/>
                    <a:pt x="2" y="2"/>
                  </a:cubicBezTo>
                  <a:cubicBezTo>
                    <a:pt x="2" y="2"/>
                    <a:pt x="2" y="2"/>
                    <a:pt x="3" y="2"/>
                  </a:cubicBezTo>
                  <a:cubicBezTo>
                    <a:pt x="4" y="2"/>
                    <a:pt x="5" y="2"/>
                    <a:pt x="5" y="1"/>
                  </a:cubicBezTo>
                  <a:cubicBezTo>
                    <a:pt x="5" y="0"/>
                    <a:pt x="4" y="0"/>
                    <a:pt x="3" y="0"/>
                  </a:cubicBezTo>
                </a:path>
              </a:pathLst>
            </a:custGeom>
            <a:solidFill>
              <a:srgbClr val="D9CE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7" name="Freeform 228"/>
            <p:cNvSpPr/>
            <p:nvPr/>
          </p:nvSpPr>
          <p:spPr bwMode="auto">
            <a:xfrm>
              <a:off x="8466138" y="2755900"/>
              <a:ext cx="141288" cy="84138"/>
            </a:xfrm>
            <a:custGeom>
              <a:avLst/>
              <a:gdLst>
                <a:gd name="T0" fmla="*/ 10 w 10"/>
                <a:gd name="T1" fmla="*/ 0 h 6"/>
                <a:gd name="T2" fmla="*/ 4 w 10"/>
                <a:gd name="T3" fmla="*/ 2 h 6"/>
                <a:gd name="T4" fmla="*/ 1 w 10"/>
                <a:gd name="T5" fmla="*/ 6 h 6"/>
                <a:gd name="T6" fmla="*/ 10 w 10"/>
                <a:gd name="T7" fmla="*/ 0 h 6"/>
              </a:gdLst>
              <a:ahLst/>
              <a:cxnLst>
                <a:cxn ang="0">
                  <a:pos x="T0" y="T1"/>
                </a:cxn>
                <a:cxn ang="0">
                  <a:pos x="T2" y="T3"/>
                </a:cxn>
                <a:cxn ang="0">
                  <a:pos x="T4" y="T5"/>
                </a:cxn>
                <a:cxn ang="0">
                  <a:pos x="T6" y="T7"/>
                </a:cxn>
              </a:cxnLst>
              <a:rect l="0" t="0" r="r" b="b"/>
              <a:pathLst>
                <a:path w="10" h="6">
                  <a:moveTo>
                    <a:pt x="10" y="0"/>
                  </a:moveTo>
                  <a:cubicBezTo>
                    <a:pt x="8" y="1"/>
                    <a:pt x="6" y="2"/>
                    <a:pt x="4" y="2"/>
                  </a:cubicBezTo>
                  <a:cubicBezTo>
                    <a:pt x="1" y="3"/>
                    <a:pt x="0" y="4"/>
                    <a:pt x="1" y="6"/>
                  </a:cubicBezTo>
                  <a:cubicBezTo>
                    <a:pt x="10" y="0"/>
                    <a:pt x="10" y="0"/>
                    <a:pt x="10"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7" name="Freeform 231"/>
            <p:cNvSpPr/>
            <p:nvPr/>
          </p:nvSpPr>
          <p:spPr bwMode="auto">
            <a:xfrm>
              <a:off x="8763000" y="3009900"/>
              <a:ext cx="57150" cy="42863"/>
            </a:xfrm>
            <a:custGeom>
              <a:avLst/>
              <a:gdLst>
                <a:gd name="T0" fmla="*/ 2 w 4"/>
                <a:gd name="T1" fmla="*/ 0 h 3"/>
                <a:gd name="T2" fmla="*/ 0 w 4"/>
                <a:gd name="T3" fmla="*/ 2 h 3"/>
                <a:gd name="T4" fmla="*/ 2 w 4"/>
                <a:gd name="T5" fmla="*/ 3 h 3"/>
                <a:gd name="T6" fmla="*/ 2 w 4"/>
                <a:gd name="T7" fmla="*/ 3 h 3"/>
                <a:gd name="T8" fmla="*/ 4 w 4"/>
                <a:gd name="T9" fmla="*/ 1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0" y="1"/>
                    <a:pt x="0" y="2"/>
                  </a:cubicBezTo>
                  <a:cubicBezTo>
                    <a:pt x="0" y="2"/>
                    <a:pt x="1" y="3"/>
                    <a:pt x="2" y="3"/>
                  </a:cubicBezTo>
                  <a:cubicBezTo>
                    <a:pt x="2" y="3"/>
                    <a:pt x="2" y="3"/>
                    <a:pt x="2" y="3"/>
                  </a:cubicBezTo>
                  <a:cubicBezTo>
                    <a:pt x="3" y="3"/>
                    <a:pt x="4" y="2"/>
                    <a:pt x="4" y="1"/>
                  </a:cubicBezTo>
                  <a:cubicBezTo>
                    <a:pt x="4" y="1"/>
                    <a:pt x="3" y="0"/>
                    <a:pt x="2" y="0"/>
                  </a:cubicBezTo>
                </a:path>
              </a:pathLst>
            </a:custGeom>
            <a:solidFill>
              <a:srgbClr val="BCB1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1"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2"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5"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6"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7"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29"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0"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1"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2"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3"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4"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5"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6"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8"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9"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0"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1"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51" name="文本框 650"/>
          <p:cNvSpPr txBox="1"/>
          <p:nvPr/>
        </p:nvSpPr>
        <p:spPr>
          <a:xfrm>
            <a:off x="4398163" y="3815999"/>
            <a:ext cx="3545964" cy="646331"/>
          </a:xfrm>
          <a:prstGeom prst="rect">
            <a:avLst/>
          </a:prstGeom>
          <a:noFill/>
        </p:spPr>
        <p:txBody>
          <a:bodyPr wrap="square" rtlCol="0">
            <a:spAutoFit/>
          </a:bodyPr>
          <a:lstStyle/>
          <a:p>
            <a:pPr algn="ctr"/>
            <a:r>
              <a:rPr lang="zh-CN" altLang="en-US" sz="3600" dirty="0">
                <a:solidFill>
                  <a:prstClr val="black"/>
                </a:solidFill>
                <a:latin typeface="造字工房力黑（非商用）常规体" pitchFamily="50" charset="-122"/>
                <a:ea typeface="造字工房力黑（非商用）常规体" pitchFamily="50" charset="-122"/>
              </a:rPr>
              <a:t>谢谢观看</a:t>
            </a:r>
          </a:p>
        </p:txBody>
      </p:sp>
      <p:sp>
        <p:nvSpPr>
          <p:cNvPr id="214" name="矩形 213"/>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68736" y="4493853"/>
            <a:ext cx="309880" cy="368300"/>
          </a:xfrm>
          <a:prstGeom prst="rect">
            <a:avLst/>
          </a:prstGeom>
        </p:spPr>
        <p:txBody>
          <a:bodyPr wrap="none">
            <a:spAutoFit/>
          </a:bodyPr>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1"/>
                                        </p:tgtEl>
                                        <p:attrNameLst>
                                          <p:attrName>style.visibility</p:attrName>
                                        </p:attrNameLst>
                                      </p:cBhvr>
                                      <p:to>
                                        <p:strVal val="visible"/>
                                      </p:to>
                                    </p:set>
                                    <p:anim calcmode="lin" valueType="num">
                                      <p:cBhvr>
                                        <p:cTn id="7" dur="500" fill="hold"/>
                                        <p:tgtEl>
                                          <p:spTgt spid="651"/>
                                        </p:tgtEl>
                                        <p:attrNameLst>
                                          <p:attrName>ppt_w</p:attrName>
                                        </p:attrNameLst>
                                      </p:cBhvr>
                                      <p:tavLst>
                                        <p:tav tm="0">
                                          <p:val>
                                            <p:fltVal val="0"/>
                                          </p:val>
                                        </p:tav>
                                        <p:tav tm="100000">
                                          <p:val>
                                            <p:strVal val="#ppt_w"/>
                                          </p:val>
                                        </p:tav>
                                      </p:tavLst>
                                    </p:anim>
                                    <p:anim calcmode="lin" valueType="num">
                                      <p:cBhvr>
                                        <p:cTn id="8" dur="500" fill="hold"/>
                                        <p:tgtEl>
                                          <p:spTgt spid="651"/>
                                        </p:tgtEl>
                                        <p:attrNameLst>
                                          <p:attrName>ppt_h</p:attrName>
                                        </p:attrNameLst>
                                      </p:cBhvr>
                                      <p:tavLst>
                                        <p:tav tm="0">
                                          <p:val>
                                            <p:fltVal val="0"/>
                                          </p:val>
                                        </p:tav>
                                        <p:tav tm="100000">
                                          <p:val>
                                            <p:strVal val="#ppt_h"/>
                                          </p:val>
                                        </p:tav>
                                      </p:tavLst>
                                    </p:anim>
                                    <p:animEffect transition="in" filter="fade">
                                      <p:cBhvr>
                                        <p:cTn id="9" dur="500"/>
                                        <p:tgtEl>
                                          <p:spTgt spid="651"/>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499"/>
                                          </p:stCondLst>
                                        </p:cTn>
                                        <p:tgtEl>
                                          <p:spTgt spid="2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 grpId="0"/>
      <p:bldP spid="2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191" name="组合 190"/>
          <p:cNvGrpSpPr/>
          <p:nvPr/>
        </p:nvGrpSpPr>
        <p:grpSpPr>
          <a:xfrm>
            <a:off x="4210698" y="4374921"/>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1" name="文本框 60"/>
            <p:cNvSpPr txBox="1"/>
            <p:nvPr/>
          </p:nvSpPr>
          <p:spPr>
            <a:xfrm>
              <a:off x="2335463" y="2651216"/>
              <a:ext cx="1265337" cy="584775"/>
            </a:xfrm>
            <a:prstGeom prst="rect">
              <a:avLst/>
            </a:prstGeom>
            <a:noFill/>
          </p:spPr>
          <p:txBody>
            <a:bodyPr wrap="square" rtlCol="0">
              <a:spAutoFit/>
            </a:bodyPr>
            <a:lstStyle/>
            <a:p>
              <a:pPr algn="ctr"/>
              <a:r>
                <a:rPr lang="en-US" altLang="zh-CN" sz="3200" dirty="0">
                  <a:solidFill>
                    <a:prstClr val="black"/>
                  </a:solidFill>
                  <a:latin typeface="造字工房力黑（非商用）常规体" pitchFamily="50" charset="-122"/>
                  <a:ea typeface="造字工房力黑（非商用）常规体" pitchFamily="50" charset="-122"/>
                </a:rPr>
                <a:t>01</a:t>
              </a:r>
              <a:endParaRPr lang="zh-CN" altLang="en-US" sz="3200" dirty="0">
                <a:solidFill>
                  <a:prstClr val="black"/>
                </a:solidFill>
                <a:latin typeface="造字工房力黑（非商用）常规体" pitchFamily="50" charset="-122"/>
                <a:ea typeface="造字工房力黑（非商用）常规体" pitchFamily="50" charset="-122"/>
              </a:endParaRPr>
            </a:p>
          </p:txBody>
        </p:sp>
        <p:sp>
          <p:nvSpPr>
            <p:cNvPr id="62" name="文本框 61"/>
            <p:cNvSpPr txBox="1"/>
            <p:nvPr/>
          </p:nvSpPr>
          <p:spPr>
            <a:xfrm>
              <a:off x="2018397" y="3079695"/>
              <a:ext cx="1855004" cy="584775"/>
            </a:xfrm>
            <a:prstGeom prst="rect">
              <a:avLst/>
            </a:prstGeom>
            <a:noFill/>
          </p:spPr>
          <p:txBody>
            <a:bodyPr wrap="square" rtlCol="0">
              <a:spAutoFit/>
            </a:bodyPr>
            <a:lstStyle/>
            <a:p>
              <a:pPr algn="ctr"/>
              <a:r>
                <a:rPr lang="zh-CN" altLang="en-US" sz="3200" dirty="0">
                  <a:solidFill>
                    <a:prstClr val="black"/>
                  </a:solidFill>
                  <a:latin typeface="造字工房力黑（非商用）常规体" pitchFamily="50" charset="-122"/>
                  <a:ea typeface="造字工房力黑（非商用）常规体" pitchFamily="50" charset="-122"/>
                </a:rPr>
                <a:t>第一转场</a:t>
              </a:r>
            </a:p>
          </p:txBody>
        </p:sp>
      </p:grpSp>
      <p:grpSp>
        <p:nvGrpSpPr>
          <p:cNvPr id="4" name="组合 3"/>
          <p:cNvGrpSpPr/>
          <p:nvPr/>
        </p:nvGrpSpPr>
        <p:grpSpPr>
          <a:xfrm>
            <a:off x="1683434" y="1763842"/>
            <a:ext cx="8825132" cy="1240097"/>
            <a:chOff x="2536476" y="1763842"/>
            <a:chExt cx="8825132" cy="1240097"/>
          </a:xfrm>
        </p:grpSpPr>
        <p:sp>
          <p:nvSpPr>
            <p:cNvPr id="64" name="文本框 63"/>
            <p:cNvSpPr txBox="1"/>
            <p:nvPr/>
          </p:nvSpPr>
          <p:spPr>
            <a:xfrm>
              <a:off x="5194009" y="2194377"/>
              <a:ext cx="308066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nvGrpSpPr>
            <p:cNvPr id="2" name="组合 1"/>
            <p:cNvGrpSpPr/>
            <p:nvPr/>
          </p:nvGrpSpPr>
          <p:grpSpPr>
            <a:xfrm>
              <a:off x="7801824" y="1763842"/>
              <a:ext cx="281371" cy="419100"/>
              <a:chOff x="11494028" y="448524"/>
              <a:chExt cx="281371" cy="419100"/>
            </a:xfrm>
          </p:grpSpPr>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36476" y="2578181"/>
              <a:ext cx="8825132" cy="425758"/>
            </a:xfrm>
            <a:prstGeom prst="rect">
              <a:avLst/>
            </a:prstGeom>
          </p:spPr>
          <p:txBody>
            <a:bodyPr wrap="square">
              <a:spAutoFit/>
            </a:bodyPr>
            <a:lstStyle/>
            <a:p>
              <a:pPr algn="ctr">
                <a:lnSpc>
                  <a:spcPts val="2600"/>
                </a:lnSpc>
              </a:pPr>
              <a:r>
                <a:rPr lang="en-US" altLang="zh-CN" dirty="0">
                  <a:solidFill>
                    <a:schemeClr val="tx1">
                      <a:lumMod val="75000"/>
                      <a:lumOff val="25000"/>
                    </a:schemeClr>
                  </a:solidFill>
                  <a:latin typeface="Agency FB" panose="020B0503020202020204" pitchFamily="34" charset="0"/>
                  <a:cs typeface="Arial" panose="020B0604020202020204" pitchFamily="34" charset="0"/>
                </a:rPr>
                <a:t>The latest seven-part high definition documentary offers insights into the geographical, historical of what Chinese eat.</a:t>
              </a:r>
            </a:p>
          </p:txBody>
        </p:sp>
      </p:grpSp>
      <p:sp>
        <p:nvSpPr>
          <p:cNvPr id="37" name="矩形 36"/>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6000">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14:bounceEnd="56000">
                                          <p:cBhvr additive="base">
                                            <p:cTn id="7" dur="500" fill="hold"/>
                                            <p:tgtEl>
                                              <p:spTgt spid="191"/>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19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1"/>
                                            </p:tgtEl>
                                            <p:attrNameLst>
                                              <p:attrName>style.visibility</p:attrName>
                                            </p:attrNameLst>
                                          </p:cBhvr>
                                          <p:to>
                                            <p:strVal val="visible"/>
                                          </p:to>
                                        </p:set>
                                        <p:anim calcmode="lin" valueType="num">
                                          <p:cBhvr additive="base">
                                            <p:cTn id="7" dur="500" fill="hold"/>
                                            <p:tgtEl>
                                              <p:spTgt spid="191"/>
                                            </p:tgtEl>
                                            <p:attrNameLst>
                                              <p:attrName>ppt_x</p:attrName>
                                            </p:attrNameLst>
                                          </p:cBhvr>
                                          <p:tavLst>
                                            <p:tav tm="0">
                                              <p:val>
                                                <p:strVal val="#ppt_x"/>
                                              </p:val>
                                            </p:tav>
                                            <p:tav tm="100000">
                                              <p:val>
                                                <p:strVal val="#ppt_x"/>
                                              </p:val>
                                            </p:tav>
                                          </p:tavLst>
                                        </p:anim>
                                        <p:anim calcmode="lin" valueType="num">
                                          <p:cBhvr additive="base">
                                            <p:cTn id="8" dur="500" fill="hold"/>
                                            <p:tgtEl>
                                              <p:spTgt spid="19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latin typeface="Agency FB" panose="020B0503020202020204" pitchFamily="34" charset="0"/>
                  </a:rPr>
                  <a:t>01</a:t>
                </a:r>
                <a:endParaRPr lang="zh-CN" altLang="en-US" sz="2000" dirty="0">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103" name="TextBox 8"/>
          <p:cNvSpPr txBox="1"/>
          <p:nvPr/>
        </p:nvSpPr>
        <p:spPr>
          <a:xfrm>
            <a:off x="929315" y="1491808"/>
            <a:ext cx="2031325" cy="369332"/>
          </a:xfrm>
          <a:prstGeom prst="rect">
            <a:avLst/>
          </a:prstGeom>
          <a:noFill/>
        </p:spPr>
        <p:txBody>
          <a:bodyPr wrap="none" rtlCol="0">
            <a:spAutoFit/>
          </a:bodyPr>
          <a:lstStyle/>
          <a:p>
            <a:r>
              <a:rPr lang="zh-CN" altLang="en-US"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sp>
        <p:nvSpPr>
          <p:cNvPr id="104" name="Rectangle 9"/>
          <p:cNvSpPr/>
          <p:nvPr/>
        </p:nvSpPr>
        <p:spPr>
          <a:xfrm>
            <a:off x="929315" y="1861140"/>
            <a:ext cx="4689231"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p:txBody>
      </p:sp>
      <p:grpSp>
        <p:nvGrpSpPr>
          <p:cNvPr id="105" name="Group 16"/>
          <p:cNvGrpSpPr/>
          <p:nvPr/>
        </p:nvGrpSpPr>
        <p:grpSpPr>
          <a:xfrm>
            <a:off x="1907691" y="3039401"/>
            <a:ext cx="3051433" cy="795799"/>
            <a:chOff x="2321169" y="3465623"/>
            <a:chExt cx="3051433" cy="795799"/>
          </a:xfrm>
        </p:grpSpPr>
        <p:sp>
          <p:nvSpPr>
            <p:cNvPr id="106" name="TextBox 14"/>
            <p:cNvSpPr txBox="1"/>
            <p:nvPr/>
          </p:nvSpPr>
          <p:spPr>
            <a:xfrm>
              <a:off x="2321169" y="3465623"/>
              <a:ext cx="1579278" cy="369332"/>
            </a:xfrm>
            <a:prstGeom prst="rect">
              <a:avLst/>
            </a:prstGeom>
            <a:noFill/>
          </p:spPr>
          <p:txBody>
            <a:bodyPr wrap="none" rtlCol="0">
              <a:spAutoFit/>
            </a:bodyPr>
            <a:lstStyle/>
            <a:p>
              <a:r>
                <a:rPr lang="zh-CN" altLang="en-US" b="1" dirty="0">
                  <a:solidFill>
                    <a:srgbClr val="D43B20"/>
                  </a:solidFill>
                  <a:latin typeface="Agency FB" panose="020B0503020202020204" pitchFamily="34" charset="0"/>
                </a:rPr>
                <a:t>点击添加标题</a:t>
              </a:r>
              <a:endParaRPr lang="en-US" b="1" dirty="0">
                <a:solidFill>
                  <a:srgbClr val="D43B20"/>
                </a:solidFill>
                <a:latin typeface="Agency FB" panose="020B0503020202020204" pitchFamily="34" charset="0"/>
              </a:endParaRPr>
            </a:p>
          </p:txBody>
        </p:sp>
        <p:sp>
          <p:nvSpPr>
            <p:cNvPr id="107" name="Rectangle 15"/>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108" name="Group 17"/>
          <p:cNvGrpSpPr/>
          <p:nvPr/>
        </p:nvGrpSpPr>
        <p:grpSpPr>
          <a:xfrm>
            <a:off x="1907691" y="5038272"/>
            <a:ext cx="3051433" cy="795799"/>
            <a:chOff x="2321169" y="3465623"/>
            <a:chExt cx="3051433" cy="795799"/>
          </a:xfrm>
        </p:grpSpPr>
        <p:sp>
          <p:nvSpPr>
            <p:cNvPr id="109" name="TextBox 18"/>
            <p:cNvSpPr txBox="1"/>
            <p:nvPr/>
          </p:nvSpPr>
          <p:spPr>
            <a:xfrm>
              <a:off x="2321169" y="3465623"/>
              <a:ext cx="1579278" cy="369332"/>
            </a:xfrm>
            <a:prstGeom prst="rect">
              <a:avLst/>
            </a:prstGeom>
            <a:noFill/>
          </p:spPr>
          <p:txBody>
            <a:bodyPr wrap="none" rtlCol="0">
              <a:spAutoFit/>
            </a:bodyPr>
            <a:lstStyle/>
            <a:p>
              <a:r>
                <a:rPr lang="zh-CN" altLang="en-US" b="1" dirty="0">
                  <a:solidFill>
                    <a:schemeClr val="accent3"/>
                  </a:solidFill>
                  <a:latin typeface="Agency FB" panose="020B0503020202020204" pitchFamily="34" charset="0"/>
                </a:rPr>
                <a:t>点击添加标题</a:t>
              </a:r>
              <a:endParaRPr lang="en-US" b="1" dirty="0">
                <a:solidFill>
                  <a:schemeClr val="accent3"/>
                </a:solidFill>
                <a:latin typeface="Agency FB" panose="020B0503020202020204" pitchFamily="34" charset="0"/>
              </a:endParaRPr>
            </a:p>
          </p:txBody>
        </p:sp>
        <p:sp>
          <p:nvSpPr>
            <p:cNvPr id="110" name="Rectangle 19"/>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111" name="Group 20"/>
          <p:cNvGrpSpPr/>
          <p:nvPr/>
        </p:nvGrpSpPr>
        <p:grpSpPr>
          <a:xfrm>
            <a:off x="1907691" y="4039846"/>
            <a:ext cx="3051433" cy="795799"/>
            <a:chOff x="2321169" y="3465623"/>
            <a:chExt cx="3051433" cy="795799"/>
          </a:xfrm>
        </p:grpSpPr>
        <p:sp>
          <p:nvSpPr>
            <p:cNvPr id="112" name="TextBox 21"/>
            <p:cNvSpPr txBox="1"/>
            <p:nvPr/>
          </p:nvSpPr>
          <p:spPr>
            <a:xfrm>
              <a:off x="2321169" y="3465623"/>
              <a:ext cx="1579278" cy="369332"/>
            </a:xfrm>
            <a:prstGeom prst="rect">
              <a:avLst/>
            </a:prstGeom>
            <a:noFill/>
          </p:spPr>
          <p:txBody>
            <a:bodyPr wrap="none" rtlCol="0">
              <a:spAutoFit/>
            </a:bodyPr>
            <a:lstStyle/>
            <a:p>
              <a:r>
                <a:rPr lang="zh-CN" altLang="en-US" b="1" dirty="0">
                  <a:solidFill>
                    <a:srgbClr val="759F81"/>
                  </a:solidFill>
                  <a:latin typeface="Agency FB" panose="020B0503020202020204" pitchFamily="34" charset="0"/>
                </a:rPr>
                <a:t>点击添加标题</a:t>
              </a:r>
              <a:endParaRPr lang="en-US" b="1" dirty="0">
                <a:solidFill>
                  <a:srgbClr val="759F81"/>
                </a:solidFill>
                <a:latin typeface="Agency FB" panose="020B0503020202020204" pitchFamily="34" charset="0"/>
              </a:endParaRPr>
            </a:p>
          </p:txBody>
        </p:sp>
        <p:sp>
          <p:nvSpPr>
            <p:cNvPr id="113" name="Rectangle 22"/>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114" name="Group 4"/>
          <p:cNvGrpSpPr/>
          <p:nvPr/>
        </p:nvGrpSpPr>
        <p:grpSpPr>
          <a:xfrm>
            <a:off x="999002" y="3061469"/>
            <a:ext cx="755703" cy="755703"/>
            <a:chOff x="935938" y="3423419"/>
            <a:chExt cx="755703" cy="755703"/>
          </a:xfrm>
        </p:grpSpPr>
        <p:sp>
          <p:nvSpPr>
            <p:cNvPr id="115" name="Oval 10"/>
            <p:cNvSpPr/>
            <p:nvPr/>
          </p:nvSpPr>
          <p:spPr>
            <a:xfrm>
              <a:off x="935938" y="3423419"/>
              <a:ext cx="755703" cy="755703"/>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6"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7" name="Group 7"/>
          <p:cNvGrpSpPr/>
          <p:nvPr/>
        </p:nvGrpSpPr>
        <p:grpSpPr>
          <a:xfrm>
            <a:off x="999002" y="5058321"/>
            <a:ext cx="755703" cy="755703"/>
            <a:chOff x="935938" y="5420271"/>
            <a:chExt cx="755703" cy="755703"/>
          </a:xfrm>
        </p:grpSpPr>
        <p:sp>
          <p:nvSpPr>
            <p:cNvPr id="118" name="Oval 12"/>
            <p:cNvSpPr/>
            <p:nvPr/>
          </p:nvSpPr>
          <p:spPr>
            <a:xfrm>
              <a:off x="935938" y="5420271"/>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19"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20" name="Group 5"/>
          <p:cNvGrpSpPr/>
          <p:nvPr/>
        </p:nvGrpSpPr>
        <p:grpSpPr>
          <a:xfrm>
            <a:off x="999002" y="4059895"/>
            <a:ext cx="755703" cy="755703"/>
            <a:chOff x="935938" y="4421845"/>
            <a:chExt cx="755703" cy="755703"/>
          </a:xfrm>
        </p:grpSpPr>
        <p:sp>
          <p:nvSpPr>
            <p:cNvPr id="121" name="Oval 11"/>
            <p:cNvSpPr/>
            <p:nvPr/>
          </p:nvSpPr>
          <p:spPr>
            <a:xfrm>
              <a:off x="935938" y="4421845"/>
              <a:ext cx="755703" cy="755703"/>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22"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sp>
        <p:nvSpPr>
          <p:cNvPr id="123" name="Rectangle 13"/>
          <p:cNvSpPr/>
          <p:nvPr/>
        </p:nvSpPr>
        <p:spPr>
          <a:xfrm>
            <a:off x="6159065" y="1465478"/>
            <a:ext cx="5137052" cy="458744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1" name="矩形 60"/>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2000">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14:bounceEnd="62000">
                                          <p:cBhvr additive="base">
                                            <p:cTn id="7" dur="500" fill="hold"/>
                                            <p:tgtEl>
                                              <p:spTgt spid="103"/>
                                            </p:tgtEl>
                                            <p:attrNameLst>
                                              <p:attrName>ppt_x</p:attrName>
                                            </p:attrNameLst>
                                          </p:cBhvr>
                                          <p:tavLst>
                                            <p:tav tm="0">
                                              <p:val>
                                                <p:strVal val="1+#ppt_w/2"/>
                                              </p:val>
                                            </p:tav>
                                            <p:tav tm="100000">
                                              <p:val>
                                                <p:strVal val="#ppt_x"/>
                                              </p:val>
                                            </p:tav>
                                          </p:tavLst>
                                        </p:anim>
                                        <p:anim calcmode="lin" valueType="num" p14:bounceEnd="62000">
                                          <p:cBhvr additive="base">
                                            <p:cTn id="8" dur="50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62000">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14:bounceEnd="62000">
                                          <p:cBhvr additive="base">
                                            <p:cTn id="12" dur="500" fill="hold"/>
                                            <p:tgtEl>
                                              <p:spTgt spid="104"/>
                                            </p:tgtEl>
                                            <p:attrNameLst>
                                              <p:attrName>ppt_x</p:attrName>
                                            </p:attrNameLst>
                                          </p:cBhvr>
                                          <p:tavLst>
                                            <p:tav tm="0">
                                              <p:val>
                                                <p:strVal val="1+#ppt_w/2"/>
                                              </p:val>
                                            </p:tav>
                                            <p:tav tm="100000">
                                              <p:val>
                                                <p:strVal val="#ppt_x"/>
                                              </p:val>
                                            </p:tav>
                                          </p:tavLst>
                                        </p:anim>
                                        <p:anim calcmode="lin" valueType="num" p14:bounceEnd="62000">
                                          <p:cBhvr additive="base">
                                            <p:cTn id="13" dur="500" fill="hold"/>
                                            <p:tgtEl>
                                              <p:spTgt spid="10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additive="base">
                                            <p:cTn id="23" dur="500"/>
                                            <p:tgtEl>
                                              <p:spTgt spid="105"/>
                                            </p:tgtEl>
                                            <p:attrNameLst>
                                              <p:attrName>ppt_x</p:attrName>
                                            </p:attrNameLst>
                                          </p:cBhvr>
                                          <p:tavLst>
                                            <p:tav tm="0">
                                              <p:val>
                                                <p:strVal val="#ppt_x-#ppt_w*1.125000"/>
                                              </p:val>
                                            </p:tav>
                                            <p:tav tm="100000">
                                              <p:val>
                                                <p:strVal val="#ppt_x"/>
                                              </p:val>
                                            </p:tav>
                                          </p:tavLst>
                                        </p:anim>
                                        <p:animEffect transition="in" filter="wipe(right)">
                                          <p:cBhvr>
                                            <p:cTn id="24" dur="500"/>
                                            <p:tgtEl>
                                              <p:spTgt spid="10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20"/>
                                            </p:tgtEl>
                                            <p:attrNameLst>
                                              <p:attrName>style.visibility</p:attrName>
                                            </p:attrNameLst>
                                          </p:cBhvr>
                                          <p:to>
                                            <p:strVal val="visible"/>
                                          </p:to>
                                        </p:set>
                                        <p:anim calcmode="lin" valueType="num">
                                          <p:cBhvr>
                                            <p:cTn id="28" dur="500" fill="hold"/>
                                            <p:tgtEl>
                                              <p:spTgt spid="120"/>
                                            </p:tgtEl>
                                            <p:attrNameLst>
                                              <p:attrName>ppt_w</p:attrName>
                                            </p:attrNameLst>
                                          </p:cBhvr>
                                          <p:tavLst>
                                            <p:tav tm="0">
                                              <p:val>
                                                <p:fltVal val="0"/>
                                              </p:val>
                                            </p:tav>
                                            <p:tav tm="100000">
                                              <p:val>
                                                <p:strVal val="#ppt_w"/>
                                              </p:val>
                                            </p:tav>
                                          </p:tavLst>
                                        </p:anim>
                                        <p:anim calcmode="lin" valueType="num">
                                          <p:cBhvr>
                                            <p:cTn id="29" dur="500" fill="hold"/>
                                            <p:tgtEl>
                                              <p:spTgt spid="120"/>
                                            </p:tgtEl>
                                            <p:attrNameLst>
                                              <p:attrName>ppt_h</p:attrName>
                                            </p:attrNameLst>
                                          </p:cBhvr>
                                          <p:tavLst>
                                            <p:tav tm="0">
                                              <p:val>
                                                <p:fltVal val="0"/>
                                              </p:val>
                                            </p:tav>
                                            <p:tav tm="100000">
                                              <p:val>
                                                <p:strVal val="#ppt_h"/>
                                              </p:val>
                                            </p:tav>
                                          </p:tavLst>
                                        </p:anim>
                                        <p:animEffect transition="in" filter="fade">
                                          <p:cBhvr>
                                            <p:cTn id="30" dur="500"/>
                                            <p:tgtEl>
                                              <p:spTgt spid="120"/>
                                            </p:tgtEl>
                                          </p:cBhvr>
                                        </p:animEffect>
                                      </p:childTnLst>
                                    </p:cTn>
                                  </p:par>
                                </p:childTnLst>
                              </p:cTn>
                            </p:par>
                            <p:par>
                              <p:cTn id="31" fill="hold">
                                <p:stCondLst>
                                  <p:cond delay="2500"/>
                                </p:stCondLst>
                                <p:childTnLst>
                                  <p:par>
                                    <p:cTn id="32" presetID="12" presetClass="entr" presetSubtype="8"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 calcmode="lin" valueType="num">
                                          <p:cBhvr additive="base">
                                            <p:cTn id="34" dur="500"/>
                                            <p:tgtEl>
                                              <p:spTgt spid="111"/>
                                            </p:tgtEl>
                                            <p:attrNameLst>
                                              <p:attrName>ppt_x</p:attrName>
                                            </p:attrNameLst>
                                          </p:cBhvr>
                                          <p:tavLst>
                                            <p:tav tm="0">
                                              <p:val>
                                                <p:strVal val="#ppt_x-#ppt_w*1.125000"/>
                                              </p:val>
                                            </p:tav>
                                            <p:tav tm="100000">
                                              <p:val>
                                                <p:strVal val="#ppt_x"/>
                                              </p:val>
                                            </p:tav>
                                          </p:tavLst>
                                        </p:anim>
                                        <p:animEffect transition="in" filter="wipe(right)">
                                          <p:cBhvr>
                                            <p:cTn id="35" dur="500"/>
                                            <p:tgtEl>
                                              <p:spTgt spid="11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animEffect transition="in" filter="fade">
                                          <p:cBhvr>
                                            <p:cTn id="41" dur="500"/>
                                            <p:tgtEl>
                                              <p:spTgt spid="117"/>
                                            </p:tgtEl>
                                          </p:cBhvr>
                                        </p:animEffect>
                                      </p:childTnLst>
                                    </p:cTn>
                                  </p:par>
                                </p:childTnLst>
                              </p:cTn>
                            </p:par>
                            <p:par>
                              <p:cTn id="42" fill="hold">
                                <p:stCondLst>
                                  <p:cond delay="3500"/>
                                </p:stCondLst>
                                <p:childTnLst>
                                  <p:par>
                                    <p:cTn id="43" presetID="12" presetClass="entr" presetSubtype="8" fill="hold" nodeType="afterEffect">
                                      <p:stCondLst>
                                        <p:cond delay="0"/>
                                      </p:stCondLst>
                                      <p:childTnLst>
                                        <p:set>
                                          <p:cBhvr>
                                            <p:cTn id="44" dur="1" fill="hold">
                                              <p:stCondLst>
                                                <p:cond delay="0"/>
                                              </p:stCondLst>
                                            </p:cTn>
                                            <p:tgtEl>
                                              <p:spTgt spid="108"/>
                                            </p:tgtEl>
                                            <p:attrNameLst>
                                              <p:attrName>style.visibility</p:attrName>
                                            </p:attrNameLst>
                                          </p:cBhvr>
                                          <p:to>
                                            <p:strVal val="visible"/>
                                          </p:to>
                                        </p:set>
                                        <p:anim calcmode="lin" valueType="num">
                                          <p:cBhvr additive="base">
                                            <p:cTn id="45" dur="500"/>
                                            <p:tgtEl>
                                              <p:spTgt spid="108"/>
                                            </p:tgtEl>
                                            <p:attrNameLst>
                                              <p:attrName>ppt_x</p:attrName>
                                            </p:attrNameLst>
                                          </p:cBhvr>
                                          <p:tavLst>
                                            <p:tav tm="0">
                                              <p:val>
                                                <p:strVal val="#ppt_x-#ppt_w*1.125000"/>
                                              </p:val>
                                            </p:tav>
                                            <p:tav tm="100000">
                                              <p:val>
                                                <p:strVal val="#ppt_x"/>
                                              </p:val>
                                            </p:tav>
                                          </p:tavLst>
                                        </p:anim>
                                        <p:animEffect transition="in" filter="wipe(right)">
                                          <p:cBhvr>
                                            <p:cTn id="46" dur="500"/>
                                            <p:tgtEl>
                                              <p:spTgt spid="10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 calcmode="lin" valueType="num">
                                          <p:cBhvr>
                                            <p:cTn id="50" dur="500" fill="hold"/>
                                            <p:tgtEl>
                                              <p:spTgt spid="123"/>
                                            </p:tgtEl>
                                            <p:attrNameLst>
                                              <p:attrName>ppt_w</p:attrName>
                                            </p:attrNameLst>
                                          </p:cBhvr>
                                          <p:tavLst>
                                            <p:tav tm="0">
                                              <p:val>
                                                <p:fltVal val="0"/>
                                              </p:val>
                                            </p:tav>
                                            <p:tav tm="100000">
                                              <p:val>
                                                <p:strVal val="#ppt_w"/>
                                              </p:val>
                                            </p:tav>
                                          </p:tavLst>
                                        </p:anim>
                                        <p:anim calcmode="lin" valueType="num">
                                          <p:cBhvr>
                                            <p:cTn id="51" dur="500" fill="hold"/>
                                            <p:tgtEl>
                                              <p:spTgt spid="123"/>
                                            </p:tgtEl>
                                            <p:attrNameLst>
                                              <p:attrName>ppt_h</p:attrName>
                                            </p:attrNameLst>
                                          </p:cBhvr>
                                          <p:tavLst>
                                            <p:tav tm="0">
                                              <p:val>
                                                <p:fltVal val="0"/>
                                              </p:val>
                                            </p:tav>
                                            <p:tav tm="100000">
                                              <p:val>
                                                <p:strVal val="#ppt_h"/>
                                              </p:val>
                                            </p:tav>
                                          </p:tavLst>
                                        </p:anim>
                                        <p:animEffect transition="in" filter="fade">
                                          <p:cBhvr>
                                            <p:cTn id="52" dur="500"/>
                                            <p:tgtEl>
                                              <p:spTgt spid="123"/>
                                            </p:tgtEl>
                                          </p:cBhvr>
                                        </p:animEffect>
                                      </p:childTnLst>
                                    </p:cTn>
                                  </p:par>
                                </p:childTnLst>
                              </p:cTn>
                            </p:par>
                            <p:par>
                              <p:cTn id="53" fill="hold">
                                <p:stCondLst>
                                  <p:cond delay="4500"/>
                                </p:stCondLst>
                                <p:childTnLst>
                                  <p:par>
                                    <p:cTn id="54" presetID="1" presetClass="entr" presetSubtype="0" fill="hold" grpId="0" nodeType="afterEffect">
                                      <p:stCondLst>
                                        <p:cond delay="0"/>
                                      </p:stCondLst>
                                      <p:childTnLst>
                                        <p:set>
                                          <p:cBhvr>
                                            <p:cTn id="55" dur="1" fill="hold">
                                              <p:stCondLst>
                                                <p:cond delay="499"/>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23" grpId="0" animBg="1"/>
          <p:bldP spid="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1+#ppt_w/2"/>
                                              </p:val>
                                            </p:tav>
                                            <p:tav tm="100000">
                                              <p:val>
                                                <p:strVal val="#ppt_x"/>
                                              </p:val>
                                            </p:tav>
                                          </p:tavLst>
                                        </p:anim>
                                        <p:anim calcmode="lin" valueType="num">
                                          <p:cBhvr additive="base">
                                            <p:cTn id="8" dur="50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additive="base">
                                            <p:cTn id="12" dur="500" fill="hold"/>
                                            <p:tgtEl>
                                              <p:spTgt spid="104"/>
                                            </p:tgtEl>
                                            <p:attrNameLst>
                                              <p:attrName>ppt_x</p:attrName>
                                            </p:attrNameLst>
                                          </p:cBhvr>
                                          <p:tavLst>
                                            <p:tav tm="0">
                                              <p:val>
                                                <p:strVal val="1+#ppt_w/2"/>
                                              </p:val>
                                            </p:tav>
                                            <p:tav tm="100000">
                                              <p:val>
                                                <p:strVal val="#ppt_x"/>
                                              </p:val>
                                            </p:tav>
                                          </p:tavLst>
                                        </p:anim>
                                        <p:anim calcmode="lin" valueType="num">
                                          <p:cBhvr additive="base">
                                            <p:cTn id="13" dur="500" fill="hold"/>
                                            <p:tgtEl>
                                              <p:spTgt spid="10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fill="hold"/>
                                            <p:tgtEl>
                                              <p:spTgt spid="114"/>
                                            </p:tgtEl>
                                            <p:attrNameLst>
                                              <p:attrName>ppt_w</p:attrName>
                                            </p:attrNameLst>
                                          </p:cBhvr>
                                          <p:tavLst>
                                            <p:tav tm="0">
                                              <p:val>
                                                <p:fltVal val="0"/>
                                              </p:val>
                                            </p:tav>
                                            <p:tav tm="100000">
                                              <p:val>
                                                <p:strVal val="#ppt_w"/>
                                              </p:val>
                                            </p:tav>
                                          </p:tavLst>
                                        </p:anim>
                                        <p:anim calcmode="lin" valueType="num">
                                          <p:cBhvr>
                                            <p:cTn id="18" dur="500" fill="hold"/>
                                            <p:tgtEl>
                                              <p:spTgt spid="114"/>
                                            </p:tgtEl>
                                            <p:attrNameLst>
                                              <p:attrName>ppt_h</p:attrName>
                                            </p:attrNameLst>
                                          </p:cBhvr>
                                          <p:tavLst>
                                            <p:tav tm="0">
                                              <p:val>
                                                <p:fltVal val="0"/>
                                              </p:val>
                                            </p:tav>
                                            <p:tav tm="100000">
                                              <p:val>
                                                <p:strVal val="#ppt_h"/>
                                              </p:val>
                                            </p:tav>
                                          </p:tavLst>
                                        </p:anim>
                                        <p:animEffect transition="in" filter="fade">
                                          <p:cBhvr>
                                            <p:cTn id="19" dur="500"/>
                                            <p:tgtEl>
                                              <p:spTgt spid="114"/>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additive="base">
                                            <p:cTn id="23" dur="500"/>
                                            <p:tgtEl>
                                              <p:spTgt spid="105"/>
                                            </p:tgtEl>
                                            <p:attrNameLst>
                                              <p:attrName>ppt_x</p:attrName>
                                            </p:attrNameLst>
                                          </p:cBhvr>
                                          <p:tavLst>
                                            <p:tav tm="0">
                                              <p:val>
                                                <p:strVal val="#ppt_x-#ppt_w*1.125000"/>
                                              </p:val>
                                            </p:tav>
                                            <p:tav tm="100000">
                                              <p:val>
                                                <p:strVal val="#ppt_x"/>
                                              </p:val>
                                            </p:tav>
                                          </p:tavLst>
                                        </p:anim>
                                        <p:animEffect transition="in" filter="wipe(right)">
                                          <p:cBhvr>
                                            <p:cTn id="24" dur="500"/>
                                            <p:tgtEl>
                                              <p:spTgt spid="10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20"/>
                                            </p:tgtEl>
                                            <p:attrNameLst>
                                              <p:attrName>style.visibility</p:attrName>
                                            </p:attrNameLst>
                                          </p:cBhvr>
                                          <p:to>
                                            <p:strVal val="visible"/>
                                          </p:to>
                                        </p:set>
                                        <p:anim calcmode="lin" valueType="num">
                                          <p:cBhvr>
                                            <p:cTn id="28" dur="500" fill="hold"/>
                                            <p:tgtEl>
                                              <p:spTgt spid="120"/>
                                            </p:tgtEl>
                                            <p:attrNameLst>
                                              <p:attrName>ppt_w</p:attrName>
                                            </p:attrNameLst>
                                          </p:cBhvr>
                                          <p:tavLst>
                                            <p:tav tm="0">
                                              <p:val>
                                                <p:fltVal val="0"/>
                                              </p:val>
                                            </p:tav>
                                            <p:tav tm="100000">
                                              <p:val>
                                                <p:strVal val="#ppt_w"/>
                                              </p:val>
                                            </p:tav>
                                          </p:tavLst>
                                        </p:anim>
                                        <p:anim calcmode="lin" valueType="num">
                                          <p:cBhvr>
                                            <p:cTn id="29" dur="500" fill="hold"/>
                                            <p:tgtEl>
                                              <p:spTgt spid="120"/>
                                            </p:tgtEl>
                                            <p:attrNameLst>
                                              <p:attrName>ppt_h</p:attrName>
                                            </p:attrNameLst>
                                          </p:cBhvr>
                                          <p:tavLst>
                                            <p:tav tm="0">
                                              <p:val>
                                                <p:fltVal val="0"/>
                                              </p:val>
                                            </p:tav>
                                            <p:tav tm="100000">
                                              <p:val>
                                                <p:strVal val="#ppt_h"/>
                                              </p:val>
                                            </p:tav>
                                          </p:tavLst>
                                        </p:anim>
                                        <p:animEffect transition="in" filter="fade">
                                          <p:cBhvr>
                                            <p:cTn id="30" dur="500"/>
                                            <p:tgtEl>
                                              <p:spTgt spid="120"/>
                                            </p:tgtEl>
                                          </p:cBhvr>
                                        </p:animEffect>
                                      </p:childTnLst>
                                    </p:cTn>
                                  </p:par>
                                </p:childTnLst>
                              </p:cTn>
                            </p:par>
                            <p:par>
                              <p:cTn id="31" fill="hold">
                                <p:stCondLst>
                                  <p:cond delay="2500"/>
                                </p:stCondLst>
                                <p:childTnLst>
                                  <p:par>
                                    <p:cTn id="32" presetID="12" presetClass="entr" presetSubtype="8" fill="hold" nodeType="afterEffect">
                                      <p:stCondLst>
                                        <p:cond delay="0"/>
                                      </p:stCondLst>
                                      <p:childTnLst>
                                        <p:set>
                                          <p:cBhvr>
                                            <p:cTn id="33" dur="1" fill="hold">
                                              <p:stCondLst>
                                                <p:cond delay="0"/>
                                              </p:stCondLst>
                                            </p:cTn>
                                            <p:tgtEl>
                                              <p:spTgt spid="111"/>
                                            </p:tgtEl>
                                            <p:attrNameLst>
                                              <p:attrName>style.visibility</p:attrName>
                                            </p:attrNameLst>
                                          </p:cBhvr>
                                          <p:to>
                                            <p:strVal val="visible"/>
                                          </p:to>
                                        </p:set>
                                        <p:anim calcmode="lin" valueType="num">
                                          <p:cBhvr additive="base">
                                            <p:cTn id="34" dur="500"/>
                                            <p:tgtEl>
                                              <p:spTgt spid="111"/>
                                            </p:tgtEl>
                                            <p:attrNameLst>
                                              <p:attrName>ppt_x</p:attrName>
                                            </p:attrNameLst>
                                          </p:cBhvr>
                                          <p:tavLst>
                                            <p:tav tm="0">
                                              <p:val>
                                                <p:strVal val="#ppt_x-#ppt_w*1.125000"/>
                                              </p:val>
                                            </p:tav>
                                            <p:tav tm="100000">
                                              <p:val>
                                                <p:strVal val="#ppt_x"/>
                                              </p:val>
                                            </p:tav>
                                          </p:tavLst>
                                        </p:anim>
                                        <p:animEffect transition="in" filter="wipe(right)">
                                          <p:cBhvr>
                                            <p:cTn id="35" dur="500"/>
                                            <p:tgtEl>
                                              <p:spTgt spid="11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animEffect transition="in" filter="fade">
                                          <p:cBhvr>
                                            <p:cTn id="41" dur="500"/>
                                            <p:tgtEl>
                                              <p:spTgt spid="117"/>
                                            </p:tgtEl>
                                          </p:cBhvr>
                                        </p:animEffect>
                                      </p:childTnLst>
                                    </p:cTn>
                                  </p:par>
                                </p:childTnLst>
                              </p:cTn>
                            </p:par>
                            <p:par>
                              <p:cTn id="42" fill="hold">
                                <p:stCondLst>
                                  <p:cond delay="3500"/>
                                </p:stCondLst>
                                <p:childTnLst>
                                  <p:par>
                                    <p:cTn id="43" presetID="12" presetClass="entr" presetSubtype="8" fill="hold" nodeType="afterEffect">
                                      <p:stCondLst>
                                        <p:cond delay="0"/>
                                      </p:stCondLst>
                                      <p:childTnLst>
                                        <p:set>
                                          <p:cBhvr>
                                            <p:cTn id="44" dur="1" fill="hold">
                                              <p:stCondLst>
                                                <p:cond delay="0"/>
                                              </p:stCondLst>
                                            </p:cTn>
                                            <p:tgtEl>
                                              <p:spTgt spid="108"/>
                                            </p:tgtEl>
                                            <p:attrNameLst>
                                              <p:attrName>style.visibility</p:attrName>
                                            </p:attrNameLst>
                                          </p:cBhvr>
                                          <p:to>
                                            <p:strVal val="visible"/>
                                          </p:to>
                                        </p:set>
                                        <p:anim calcmode="lin" valueType="num">
                                          <p:cBhvr additive="base">
                                            <p:cTn id="45" dur="500"/>
                                            <p:tgtEl>
                                              <p:spTgt spid="108"/>
                                            </p:tgtEl>
                                            <p:attrNameLst>
                                              <p:attrName>ppt_x</p:attrName>
                                            </p:attrNameLst>
                                          </p:cBhvr>
                                          <p:tavLst>
                                            <p:tav tm="0">
                                              <p:val>
                                                <p:strVal val="#ppt_x-#ppt_w*1.125000"/>
                                              </p:val>
                                            </p:tav>
                                            <p:tav tm="100000">
                                              <p:val>
                                                <p:strVal val="#ppt_x"/>
                                              </p:val>
                                            </p:tav>
                                          </p:tavLst>
                                        </p:anim>
                                        <p:animEffect transition="in" filter="wipe(right)">
                                          <p:cBhvr>
                                            <p:cTn id="46" dur="500"/>
                                            <p:tgtEl>
                                              <p:spTgt spid="108"/>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 calcmode="lin" valueType="num">
                                          <p:cBhvr>
                                            <p:cTn id="50" dur="500" fill="hold"/>
                                            <p:tgtEl>
                                              <p:spTgt spid="123"/>
                                            </p:tgtEl>
                                            <p:attrNameLst>
                                              <p:attrName>ppt_w</p:attrName>
                                            </p:attrNameLst>
                                          </p:cBhvr>
                                          <p:tavLst>
                                            <p:tav tm="0">
                                              <p:val>
                                                <p:fltVal val="0"/>
                                              </p:val>
                                            </p:tav>
                                            <p:tav tm="100000">
                                              <p:val>
                                                <p:strVal val="#ppt_w"/>
                                              </p:val>
                                            </p:tav>
                                          </p:tavLst>
                                        </p:anim>
                                        <p:anim calcmode="lin" valueType="num">
                                          <p:cBhvr>
                                            <p:cTn id="51" dur="500" fill="hold"/>
                                            <p:tgtEl>
                                              <p:spTgt spid="123"/>
                                            </p:tgtEl>
                                            <p:attrNameLst>
                                              <p:attrName>ppt_h</p:attrName>
                                            </p:attrNameLst>
                                          </p:cBhvr>
                                          <p:tavLst>
                                            <p:tav tm="0">
                                              <p:val>
                                                <p:fltVal val="0"/>
                                              </p:val>
                                            </p:tav>
                                            <p:tav tm="100000">
                                              <p:val>
                                                <p:strVal val="#ppt_h"/>
                                              </p:val>
                                            </p:tav>
                                          </p:tavLst>
                                        </p:anim>
                                        <p:animEffect transition="in" filter="fade">
                                          <p:cBhvr>
                                            <p:cTn id="52" dur="500"/>
                                            <p:tgtEl>
                                              <p:spTgt spid="123"/>
                                            </p:tgtEl>
                                          </p:cBhvr>
                                        </p:animEffect>
                                      </p:childTnLst>
                                    </p:cTn>
                                  </p:par>
                                </p:childTnLst>
                              </p:cTn>
                            </p:par>
                            <p:par>
                              <p:cTn id="53" fill="hold">
                                <p:stCondLst>
                                  <p:cond delay="4500"/>
                                </p:stCondLst>
                                <p:childTnLst>
                                  <p:par>
                                    <p:cTn id="54" presetID="1" presetClass="entr" presetSubtype="0" fill="hold" grpId="0" nodeType="afterEffect">
                                      <p:stCondLst>
                                        <p:cond delay="0"/>
                                      </p:stCondLst>
                                      <p:childTnLst>
                                        <p:set>
                                          <p:cBhvr>
                                            <p:cTn id="55" dur="1" fill="hold">
                                              <p:stCondLst>
                                                <p:cond delay="499"/>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23" grpId="0" animBg="1"/>
          <p:bldP spid="6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01</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61" name="Group 27"/>
          <p:cNvGrpSpPr/>
          <p:nvPr/>
        </p:nvGrpSpPr>
        <p:grpSpPr>
          <a:xfrm>
            <a:off x="447043" y="4829597"/>
            <a:ext cx="687003" cy="687003"/>
            <a:chOff x="875113" y="4924847"/>
            <a:chExt cx="687003" cy="687003"/>
          </a:xfrm>
        </p:grpSpPr>
        <p:sp>
          <p:nvSpPr>
            <p:cNvPr id="62" name="Rectangle 9"/>
            <p:cNvSpPr/>
            <p:nvPr/>
          </p:nvSpPr>
          <p:spPr>
            <a:xfrm>
              <a:off x="875113" y="4924847"/>
              <a:ext cx="687003" cy="6870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4"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70" name="Group 4"/>
          <p:cNvGrpSpPr/>
          <p:nvPr/>
        </p:nvGrpSpPr>
        <p:grpSpPr>
          <a:xfrm>
            <a:off x="447043" y="1917587"/>
            <a:ext cx="687003" cy="687003"/>
            <a:chOff x="875113" y="2012837"/>
            <a:chExt cx="687003" cy="687003"/>
          </a:xfrm>
        </p:grpSpPr>
        <p:sp>
          <p:nvSpPr>
            <p:cNvPr id="71" name="Rectangle 6"/>
            <p:cNvSpPr/>
            <p:nvPr/>
          </p:nvSpPr>
          <p:spPr>
            <a:xfrm>
              <a:off x="875113" y="2012837"/>
              <a:ext cx="687003" cy="687003"/>
            </a:xfrm>
            <a:prstGeom prst="rect">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2"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73" name="Group 5"/>
          <p:cNvGrpSpPr/>
          <p:nvPr/>
        </p:nvGrpSpPr>
        <p:grpSpPr>
          <a:xfrm>
            <a:off x="447043" y="2888257"/>
            <a:ext cx="687003" cy="687003"/>
            <a:chOff x="875113" y="2983507"/>
            <a:chExt cx="687003" cy="687003"/>
          </a:xfrm>
        </p:grpSpPr>
        <p:sp>
          <p:nvSpPr>
            <p:cNvPr id="74" name="Rectangle 7"/>
            <p:cNvSpPr/>
            <p:nvPr/>
          </p:nvSpPr>
          <p:spPr>
            <a:xfrm>
              <a:off x="875113" y="2983507"/>
              <a:ext cx="687003" cy="687003"/>
            </a:xfrm>
            <a:prstGeom prst="rect">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5"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76" name="Group 10"/>
          <p:cNvGrpSpPr/>
          <p:nvPr/>
        </p:nvGrpSpPr>
        <p:grpSpPr>
          <a:xfrm>
            <a:off x="447043" y="3858927"/>
            <a:ext cx="687003" cy="687003"/>
            <a:chOff x="875113" y="3954177"/>
            <a:chExt cx="687003" cy="687003"/>
          </a:xfrm>
        </p:grpSpPr>
        <p:sp>
          <p:nvSpPr>
            <p:cNvPr id="77" name="Rectangle 8"/>
            <p:cNvSpPr/>
            <p:nvPr/>
          </p:nvSpPr>
          <p:spPr>
            <a:xfrm>
              <a:off x="875113" y="3954177"/>
              <a:ext cx="687003" cy="68700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8"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79" name="Group 15"/>
          <p:cNvGrpSpPr/>
          <p:nvPr/>
        </p:nvGrpSpPr>
        <p:grpSpPr>
          <a:xfrm>
            <a:off x="1304846" y="1851886"/>
            <a:ext cx="4182840" cy="756846"/>
            <a:chOff x="7855640" y="3619632"/>
            <a:chExt cx="4182840" cy="756846"/>
          </a:xfrm>
        </p:grpSpPr>
        <p:sp>
          <p:nvSpPr>
            <p:cNvPr id="80" name="TextBox 16"/>
            <p:cNvSpPr txBox="1"/>
            <p:nvPr/>
          </p:nvSpPr>
          <p:spPr>
            <a:xfrm>
              <a:off x="7855640" y="3619632"/>
              <a:ext cx="1579278" cy="369332"/>
            </a:xfrm>
            <a:prstGeom prst="rect">
              <a:avLst/>
            </a:prstGeom>
            <a:noFill/>
          </p:spPr>
          <p:txBody>
            <a:bodyPr wrap="none" rtlCol="0">
              <a:spAutoFit/>
            </a:bodyPr>
            <a:lstStyle/>
            <a:p>
              <a:r>
                <a:rPr lang="zh-CN" altLang="en-US" b="1" dirty="0">
                  <a:solidFill>
                    <a:srgbClr val="D43B20"/>
                  </a:solidFill>
                  <a:latin typeface="Agency FB" panose="020B0503020202020204" pitchFamily="34" charset="0"/>
                </a:rPr>
                <a:t>点击添加标题</a:t>
              </a:r>
              <a:endParaRPr lang="en-GB" b="1" dirty="0">
                <a:solidFill>
                  <a:srgbClr val="D43B20"/>
                </a:solidFill>
                <a:latin typeface="Agency FB" panose="020B0503020202020204" pitchFamily="34" charset="0"/>
              </a:endParaRPr>
            </a:p>
          </p:txBody>
        </p:sp>
        <p:sp>
          <p:nvSpPr>
            <p:cNvPr id="81" name="Rectangle 17"/>
            <p:cNvSpPr/>
            <p:nvPr/>
          </p:nvSpPr>
          <p:spPr>
            <a:xfrm>
              <a:off x="7855640" y="3914813"/>
              <a:ext cx="4182840" cy="461665"/>
            </a:xfrm>
            <a:prstGeom prst="rect">
              <a:avLst/>
            </a:prstGeom>
          </p:spPr>
          <p:txBody>
            <a:bodyPr wrap="square">
              <a:spAutoFit/>
            </a:bodyPr>
            <a:lstStyle/>
            <a:p>
              <a:r>
                <a:rPr lang="en-GB" sz="1200" dirty="0">
                  <a:solidFill>
                    <a:schemeClr val="tx1">
                      <a:lumMod val="50000"/>
                      <a:lumOff val="50000"/>
                    </a:schemeClr>
                  </a:solidFill>
                  <a:latin typeface="Agency FB" panose="020B0503020202020204" pitchFamily="34" charset="0"/>
                </a:rPr>
                <a:t>Lorem ipsum </a:t>
              </a:r>
              <a:r>
                <a:rPr lang="en-GB" sz="1200" dirty="0" err="1">
                  <a:solidFill>
                    <a:schemeClr val="tx1">
                      <a:lumMod val="50000"/>
                      <a:lumOff val="50000"/>
                    </a:schemeClr>
                  </a:solidFill>
                  <a:latin typeface="Agency FB" panose="020B0503020202020204" pitchFamily="34" charset="0"/>
                </a:rPr>
                <a:t>dolor</a:t>
              </a:r>
              <a:r>
                <a:rPr lang="en-GB" sz="1200" dirty="0">
                  <a:solidFill>
                    <a:schemeClr val="tx1">
                      <a:lumMod val="50000"/>
                      <a:lumOff val="50000"/>
                    </a:schemeClr>
                  </a:solidFill>
                  <a:latin typeface="Agency FB" panose="020B0503020202020204" pitchFamily="34" charset="0"/>
                </a:rPr>
                <a:t> sit </a:t>
              </a:r>
              <a:r>
                <a:rPr lang="en-GB" sz="1200" dirty="0" err="1">
                  <a:solidFill>
                    <a:schemeClr val="tx1">
                      <a:lumMod val="50000"/>
                      <a:lumOff val="50000"/>
                    </a:schemeClr>
                  </a:solidFill>
                  <a:latin typeface="Agency FB" panose="020B0503020202020204" pitchFamily="34" charset="0"/>
                </a:rPr>
                <a:t>amet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consectetur</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adipiscing</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elit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Nulla</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pretium</a:t>
              </a:r>
              <a:r>
                <a:rPr lang="en-GB" sz="1200" dirty="0">
                  <a:solidFill>
                    <a:schemeClr val="tx1">
                      <a:lumMod val="50000"/>
                      <a:lumOff val="50000"/>
                    </a:schemeClr>
                  </a:solidFill>
                  <a:latin typeface="Agency FB" panose="020B0503020202020204" pitchFamily="34" charset="0"/>
                </a:rPr>
                <a:t>, lacus ac </a:t>
              </a:r>
              <a:r>
                <a:rPr lang="en-GB" sz="1200" dirty="0" err="1">
                  <a:solidFill>
                    <a:schemeClr val="tx1">
                      <a:lumMod val="50000"/>
                      <a:lumOff val="50000"/>
                    </a:schemeClr>
                  </a:solidFill>
                  <a:latin typeface="Agency FB" panose="020B0503020202020204" pitchFamily="34" charset="0"/>
                </a:rPr>
                <a:t>aliquet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facilisis</a:t>
              </a:r>
              <a:r>
                <a:rPr lang="en-GB" altLang="zh-CN" sz="1200" dirty="0" err="1">
                  <a:solidFill>
                    <a:schemeClr val="tx1">
                      <a:lumMod val="50000"/>
                      <a:lumOff val="50000"/>
                    </a:schemeClr>
                  </a:solidFill>
                  <a:latin typeface="Agency FB" panose="020B0503020202020204" pitchFamily="34" charset="0"/>
                </a:rPr>
                <a:t>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a:t>
              </a:r>
              <a:endParaRPr lang="en-GB" altLang="zh-CN" sz="1200" dirty="0">
                <a:solidFill>
                  <a:schemeClr val="tx1">
                    <a:lumMod val="50000"/>
                    <a:lumOff val="50000"/>
                  </a:schemeClr>
                </a:solidFill>
                <a:latin typeface="Agency FB" panose="020B0503020202020204" pitchFamily="34" charset="0"/>
              </a:endParaRPr>
            </a:p>
          </p:txBody>
        </p:sp>
      </p:grpSp>
      <p:grpSp>
        <p:nvGrpSpPr>
          <p:cNvPr id="82" name="Group 18"/>
          <p:cNvGrpSpPr/>
          <p:nvPr/>
        </p:nvGrpSpPr>
        <p:grpSpPr>
          <a:xfrm>
            <a:off x="1304846" y="2822557"/>
            <a:ext cx="4182840" cy="756846"/>
            <a:chOff x="7855640" y="3619632"/>
            <a:chExt cx="4182840" cy="756846"/>
          </a:xfrm>
        </p:grpSpPr>
        <p:sp>
          <p:nvSpPr>
            <p:cNvPr id="83" name="TextBox 19"/>
            <p:cNvSpPr txBox="1"/>
            <p:nvPr/>
          </p:nvSpPr>
          <p:spPr>
            <a:xfrm>
              <a:off x="7855640" y="3619632"/>
              <a:ext cx="1579278" cy="369332"/>
            </a:xfrm>
            <a:prstGeom prst="rect">
              <a:avLst/>
            </a:prstGeom>
            <a:noFill/>
          </p:spPr>
          <p:txBody>
            <a:bodyPr wrap="none" rtlCol="0">
              <a:spAutoFit/>
            </a:bodyPr>
            <a:lstStyle/>
            <a:p>
              <a:r>
                <a:rPr lang="zh-CN" altLang="en-US" b="1" dirty="0">
                  <a:solidFill>
                    <a:srgbClr val="759F81"/>
                  </a:solidFill>
                  <a:latin typeface="Agency FB" panose="020B0503020202020204" pitchFamily="34" charset="0"/>
                </a:rPr>
                <a:t>点击添加标题</a:t>
              </a:r>
              <a:endParaRPr lang="en-GB" b="1" dirty="0">
                <a:solidFill>
                  <a:srgbClr val="759F81"/>
                </a:solidFill>
                <a:latin typeface="Agency FB" panose="020B0503020202020204" pitchFamily="34" charset="0"/>
              </a:endParaRPr>
            </a:p>
          </p:txBody>
        </p:sp>
        <p:sp>
          <p:nvSpPr>
            <p:cNvPr id="84" name="Rectangle 20"/>
            <p:cNvSpPr/>
            <p:nvPr/>
          </p:nvSpPr>
          <p:spPr>
            <a:xfrm>
              <a:off x="7855640" y="3914813"/>
              <a:ext cx="4182840" cy="461665"/>
            </a:xfrm>
            <a:prstGeom prst="rect">
              <a:avLst/>
            </a:prstGeom>
          </p:spPr>
          <p:txBody>
            <a:bodyPr wrap="square">
              <a:spAutoFit/>
            </a:bodyPr>
            <a:lstStyle/>
            <a:p>
              <a:r>
                <a:rPr lang="en-GB" altLang="zh-CN" sz="1200" dirty="0">
                  <a:solidFill>
                    <a:schemeClr val="tx1">
                      <a:lumMod val="50000"/>
                      <a:lumOff val="50000"/>
                    </a:schemeClr>
                  </a:solidFill>
                  <a:latin typeface="Agency FB" panose="020B0503020202020204" pitchFamily="34" charset="0"/>
                </a:rPr>
                <a:t>Lorem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pretium</a:t>
              </a:r>
              <a:r>
                <a:rPr lang="en-GB" altLang="zh-CN" sz="1200" dirty="0">
                  <a:solidFill>
                    <a:schemeClr val="tx1">
                      <a:lumMod val="50000"/>
                      <a:lumOff val="50000"/>
                    </a:schemeClr>
                  </a:solidFill>
                  <a:latin typeface="Agency FB" panose="020B0503020202020204" pitchFamily="34" charset="0"/>
                </a:rPr>
                <a:t>, lacus ac </a:t>
              </a:r>
              <a:r>
                <a:rPr lang="en-GB" altLang="zh-CN" sz="1200" dirty="0" err="1">
                  <a:solidFill>
                    <a:schemeClr val="tx1">
                      <a:lumMod val="50000"/>
                      <a:lumOff val="50000"/>
                    </a:schemeClr>
                  </a:solidFill>
                  <a:latin typeface="Agency FB" panose="020B0503020202020204" pitchFamily="34" charset="0"/>
                </a:rPr>
                <a:t>aliquet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facilisisLorem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a:t>
              </a:r>
              <a:endParaRPr lang="en-GB" altLang="zh-CN" sz="1200" dirty="0">
                <a:solidFill>
                  <a:schemeClr val="tx1">
                    <a:lumMod val="50000"/>
                    <a:lumOff val="50000"/>
                  </a:schemeClr>
                </a:solidFill>
                <a:latin typeface="Agency FB" panose="020B0503020202020204" pitchFamily="34" charset="0"/>
              </a:endParaRPr>
            </a:p>
          </p:txBody>
        </p:sp>
      </p:grpSp>
      <p:grpSp>
        <p:nvGrpSpPr>
          <p:cNvPr id="85" name="Group 21"/>
          <p:cNvGrpSpPr/>
          <p:nvPr/>
        </p:nvGrpSpPr>
        <p:grpSpPr>
          <a:xfrm>
            <a:off x="1304846" y="3793227"/>
            <a:ext cx="4182840" cy="756846"/>
            <a:chOff x="7855640" y="3619632"/>
            <a:chExt cx="4182840" cy="756846"/>
          </a:xfrm>
        </p:grpSpPr>
        <p:sp>
          <p:nvSpPr>
            <p:cNvPr id="86" name="TextBox 22"/>
            <p:cNvSpPr txBox="1"/>
            <p:nvPr/>
          </p:nvSpPr>
          <p:spPr>
            <a:xfrm>
              <a:off x="7855640" y="3619632"/>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GB" b="1" dirty="0">
                <a:solidFill>
                  <a:schemeClr val="tx1">
                    <a:lumMod val="75000"/>
                    <a:lumOff val="25000"/>
                  </a:schemeClr>
                </a:solidFill>
                <a:latin typeface="Agency FB" panose="020B0503020202020204" pitchFamily="34" charset="0"/>
              </a:endParaRPr>
            </a:p>
          </p:txBody>
        </p:sp>
        <p:sp>
          <p:nvSpPr>
            <p:cNvPr id="87" name="Rectangle 23"/>
            <p:cNvSpPr/>
            <p:nvPr/>
          </p:nvSpPr>
          <p:spPr>
            <a:xfrm>
              <a:off x="7855640" y="3914813"/>
              <a:ext cx="4182840" cy="461665"/>
            </a:xfrm>
            <a:prstGeom prst="rect">
              <a:avLst/>
            </a:prstGeom>
          </p:spPr>
          <p:txBody>
            <a:bodyPr wrap="square">
              <a:spAutoFit/>
            </a:bodyPr>
            <a:lstStyle/>
            <a:p>
              <a:r>
                <a:rPr lang="en-GB" altLang="zh-CN" sz="1200" dirty="0">
                  <a:solidFill>
                    <a:schemeClr val="tx1">
                      <a:lumMod val="50000"/>
                      <a:lumOff val="50000"/>
                    </a:schemeClr>
                  </a:solidFill>
                  <a:latin typeface="Agency FB" panose="020B0503020202020204" pitchFamily="34" charset="0"/>
                </a:rPr>
                <a:t>Lorem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pretium</a:t>
              </a:r>
              <a:r>
                <a:rPr lang="en-GB" altLang="zh-CN" sz="1200" dirty="0">
                  <a:solidFill>
                    <a:schemeClr val="tx1">
                      <a:lumMod val="50000"/>
                      <a:lumOff val="50000"/>
                    </a:schemeClr>
                  </a:solidFill>
                  <a:latin typeface="Agency FB" panose="020B0503020202020204" pitchFamily="34" charset="0"/>
                </a:rPr>
                <a:t>, lacus ac </a:t>
              </a:r>
              <a:r>
                <a:rPr lang="en-GB" altLang="zh-CN" sz="1200" dirty="0" err="1">
                  <a:solidFill>
                    <a:schemeClr val="tx1">
                      <a:lumMod val="50000"/>
                      <a:lumOff val="50000"/>
                    </a:schemeClr>
                  </a:solidFill>
                  <a:latin typeface="Agency FB" panose="020B0503020202020204" pitchFamily="34" charset="0"/>
                </a:rPr>
                <a:t>aliquet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facilisisLorem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a:t>
              </a:r>
              <a:endParaRPr lang="en-GB" altLang="zh-CN" sz="1200" dirty="0">
                <a:solidFill>
                  <a:schemeClr val="tx1">
                    <a:lumMod val="50000"/>
                    <a:lumOff val="50000"/>
                  </a:schemeClr>
                </a:solidFill>
                <a:latin typeface="Agency FB" panose="020B0503020202020204" pitchFamily="34" charset="0"/>
              </a:endParaRPr>
            </a:p>
          </p:txBody>
        </p:sp>
      </p:grpSp>
      <p:grpSp>
        <p:nvGrpSpPr>
          <p:cNvPr id="88" name="Group 24"/>
          <p:cNvGrpSpPr/>
          <p:nvPr/>
        </p:nvGrpSpPr>
        <p:grpSpPr>
          <a:xfrm>
            <a:off x="1304846" y="4763896"/>
            <a:ext cx="4182840" cy="1310844"/>
            <a:chOff x="7855640" y="3619632"/>
            <a:chExt cx="4182840" cy="1310844"/>
          </a:xfrm>
        </p:grpSpPr>
        <p:sp>
          <p:nvSpPr>
            <p:cNvPr id="89" name="TextBox 25"/>
            <p:cNvSpPr txBox="1"/>
            <p:nvPr/>
          </p:nvSpPr>
          <p:spPr>
            <a:xfrm>
              <a:off x="7855640" y="3619632"/>
              <a:ext cx="1579278" cy="369332"/>
            </a:xfrm>
            <a:prstGeom prst="rect">
              <a:avLst/>
            </a:prstGeom>
            <a:noFill/>
          </p:spPr>
          <p:txBody>
            <a:bodyPr wrap="none" rtlCol="0">
              <a:spAutoFit/>
            </a:bodyPr>
            <a:lstStyle/>
            <a:p>
              <a:r>
                <a:rPr lang="zh-CN" altLang="en-US" b="1" dirty="0">
                  <a:solidFill>
                    <a:schemeClr val="tx1">
                      <a:lumMod val="50000"/>
                      <a:lumOff val="50000"/>
                    </a:schemeClr>
                  </a:solidFill>
                  <a:latin typeface="Agency FB" panose="020B0503020202020204" pitchFamily="34" charset="0"/>
                </a:rPr>
                <a:t>点击添加标题</a:t>
              </a:r>
              <a:endParaRPr lang="en-GB" b="1" dirty="0">
                <a:solidFill>
                  <a:schemeClr val="tx1">
                    <a:lumMod val="50000"/>
                    <a:lumOff val="50000"/>
                  </a:schemeClr>
                </a:solidFill>
                <a:latin typeface="Agency FB" panose="020B0503020202020204" pitchFamily="34" charset="0"/>
              </a:endParaRPr>
            </a:p>
          </p:txBody>
        </p:sp>
        <p:sp>
          <p:nvSpPr>
            <p:cNvPr id="90" name="Rectangle 26"/>
            <p:cNvSpPr/>
            <p:nvPr/>
          </p:nvSpPr>
          <p:spPr>
            <a:xfrm>
              <a:off x="7855640" y="3914813"/>
              <a:ext cx="4182840" cy="1015663"/>
            </a:xfrm>
            <a:prstGeom prst="rect">
              <a:avLst/>
            </a:prstGeom>
          </p:spPr>
          <p:txBody>
            <a:bodyPr wrap="square">
              <a:spAutoFit/>
            </a:bodyPr>
            <a:lstStyle/>
            <a:p>
              <a:r>
                <a:rPr lang="en-GB" sz="1200" dirty="0">
                  <a:solidFill>
                    <a:schemeClr val="tx1">
                      <a:lumMod val="50000"/>
                      <a:lumOff val="50000"/>
                    </a:schemeClr>
                  </a:solidFill>
                  <a:latin typeface="Agency FB" panose="020B0503020202020204" pitchFamily="34" charset="0"/>
                </a:rPr>
                <a:t>Lorem ipsum </a:t>
              </a:r>
              <a:r>
                <a:rPr lang="en-GB" sz="1200" dirty="0" err="1">
                  <a:solidFill>
                    <a:schemeClr val="tx1">
                      <a:lumMod val="50000"/>
                      <a:lumOff val="50000"/>
                    </a:schemeClr>
                  </a:solidFill>
                  <a:latin typeface="Agency FB" panose="020B0503020202020204" pitchFamily="34" charset="0"/>
                </a:rPr>
                <a:t>dolor</a:t>
              </a:r>
              <a:r>
                <a:rPr lang="en-GB" sz="1200" dirty="0">
                  <a:solidFill>
                    <a:schemeClr val="tx1">
                      <a:lumMod val="50000"/>
                      <a:lumOff val="50000"/>
                    </a:schemeClr>
                  </a:solidFill>
                  <a:latin typeface="Agency FB" panose="020B0503020202020204" pitchFamily="34" charset="0"/>
                </a:rPr>
                <a:t> sit </a:t>
              </a:r>
              <a:r>
                <a:rPr lang="en-GB" sz="1200" dirty="0" err="1">
                  <a:solidFill>
                    <a:schemeClr val="tx1">
                      <a:lumMod val="50000"/>
                      <a:lumOff val="50000"/>
                    </a:schemeClr>
                  </a:solidFill>
                  <a:latin typeface="Agency FB" panose="020B0503020202020204" pitchFamily="34" charset="0"/>
                </a:rPr>
                <a:t>amet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consectetur</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adipiscing</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elit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Nulla</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pretium</a:t>
              </a:r>
              <a:r>
                <a:rPr lang="en-GB" sz="1200" dirty="0">
                  <a:solidFill>
                    <a:schemeClr val="tx1">
                      <a:lumMod val="50000"/>
                      <a:lumOff val="50000"/>
                    </a:schemeClr>
                  </a:solidFill>
                  <a:latin typeface="Agency FB" panose="020B0503020202020204" pitchFamily="34" charset="0"/>
                </a:rPr>
                <a:t>, lacus ac </a:t>
              </a:r>
              <a:r>
                <a:rPr lang="en-GB" sz="1200" dirty="0" err="1">
                  <a:solidFill>
                    <a:schemeClr val="tx1">
                      <a:lumMod val="50000"/>
                      <a:lumOff val="50000"/>
                    </a:schemeClr>
                  </a:solidFill>
                  <a:latin typeface="Agency FB" panose="020B0503020202020204" pitchFamily="34" charset="0"/>
                </a:rPr>
                <a:t>aliquet</a:t>
              </a:r>
              <a:r>
                <a:rPr lang="en-GB" sz="1200" dirty="0">
                  <a:solidFill>
                    <a:schemeClr val="tx1">
                      <a:lumMod val="50000"/>
                      <a:lumOff val="50000"/>
                    </a:schemeClr>
                  </a:solidFill>
                  <a:latin typeface="Agency FB" panose="020B0503020202020204" pitchFamily="34" charset="0"/>
                </a:rPr>
                <a:t> </a:t>
              </a:r>
              <a:r>
                <a:rPr lang="en-GB" sz="1200" dirty="0" err="1">
                  <a:solidFill>
                    <a:schemeClr val="tx1">
                      <a:lumMod val="50000"/>
                      <a:lumOff val="50000"/>
                    </a:schemeClr>
                  </a:solidFill>
                  <a:latin typeface="Agency FB" panose="020B0503020202020204" pitchFamily="34" charset="0"/>
                </a:rPr>
                <a:t>facilisis</a:t>
              </a:r>
              <a:r>
                <a:rPr lang="en-GB" altLang="zh-CN" sz="1200" dirty="0" err="1">
                  <a:solidFill>
                    <a:schemeClr val="tx1">
                      <a:lumMod val="50000"/>
                      <a:lumOff val="50000"/>
                    </a:schemeClr>
                  </a:solidFill>
                  <a:latin typeface="Agency FB" panose="020B0503020202020204" pitchFamily="34" charset="0"/>
                </a:rPr>
                <a:t>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pretium</a:t>
              </a:r>
              <a:r>
                <a:rPr lang="en-GB" altLang="zh-CN" sz="1200" dirty="0">
                  <a:solidFill>
                    <a:schemeClr val="tx1">
                      <a:lumMod val="50000"/>
                      <a:lumOff val="50000"/>
                    </a:schemeClr>
                  </a:solidFill>
                  <a:latin typeface="Agency FB" panose="020B0503020202020204" pitchFamily="34" charset="0"/>
                </a:rPr>
                <a:t>, lacus ac </a:t>
              </a:r>
              <a:r>
                <a:rPr lang="en-GB" altLang="zh-CN" sz="1200" dirty="0" err="1">
                  <a:solidFill>
                    <a:schemeClr val="tx1">
                      <a:lumMod val="50000"/>
                      <a:lumOff val="50000"/>
                    </a:schemeClr>
                  </a:solidFill>
                  <a:latin typeface="Agency FB" panose="020B0503020202020204" pitchFamily="34" charset="0"/>
                </a:rPr>
                <a:t>aliquet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facilisisLorem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a:t>
              </a:r>
              <a:endParaRPr lang="en-GB" altLang="zh-CN" sz="1200" dirty="0">
                <a:solidFill>
                  <a:schemeClr val="tx1">
                    <a:lumMod val="50000"/>
                    <a:lumOff val="50000"/>
                  </a:schemeClr>
                </a:solidFill>
                <a:latin typeface="Agency FB" panose="020B0503020202020204" pitchFamily="34" charset="0"/>
              </a:endParaRPr>
            </a:p>
            <a:p>
              <a:endParaRPr lang="en-GB" sz="1200" dirty="0">
                <a:solidFill>
                  <a:schemeClr val="tx1">
                    <a:lumMod val="50000"/>
                    <a:lumOff val="50000"/>
                  </a:schemeClr>
                </a:solidFill>
                <a:latin typeface="Agency FB" panose="020B0503020202020204" pitchFamily="34" charset="0"/>
              </a:endParaRPr>
            </a:p>
          </p:txBody>
        </p:sp>
      </p:grpSp>
      <p:grpSp>
        <p:nvGrpSpPr>
          <p:cNvPr id="91" name="Group 28"/>
          <p:cNvGrpSpPr/>
          <p:nvPr/>
        </p:nvGrpSpPr>
        <p:grpSpPr>
          <a:xfrm>
            <a:off x="5918200" y="5411095"/>
            <a:ext cx="5845730" cy="1200329"/>
            <a:chOff x="6346270" y="5506345"/>
            <a:chExt cx="5845730" cy="1200329"/>
          </a:xfrm>
        </p:grpSpPr>
        <p:sp>
          <p:nvSpPr>
            <p:cNvPr id="92" name="TextBox 30"/>
            <p:cNvSpPr txBox="1"/>
            <p:nvPr/>
          </p:nvSpPr>
          <p:spPr>
            <a:xfrm>
              <a:off x="11077591" y="5506345"/>
              <a:ext cx="1114409" cy="369332"/>
            </a:xfrm>
            <a:prstGeom prst="rect">
              <a:avLst/>
            </a:prstGeom>
            <a:noFill/>
          </p:spPr>
          <p:txBody>
            <a:bodyPr wrap="none" rtlCol="0">
              <a:spAutoFit/>
            </a:bodyPr>
            <a:lstStyle/>
            <a:p>
              <a:pPr algn="r"/>
              <a:r>
                <a:rPr lang="zh-CN" altLang="en-US" b="1" dirty="0">
                  <a:solidFill>
                    <a:schemeClr val="tx1">
                      <a:lumMod val="75000"/>
                      <a:lumOff val="25000"/>
                    </a:schemeClr>
                  </a:solidFill>
                  <a:latin typeface="Agency FB" panose="020B0503020202020204" pitchFamily="34" charset="0"/>
                </a:rPr>
                <a:t>添加标题</a:t>
              </a:r>
              <a:endParaRPr lang="en-US" b="1" dirty="0">
                <a:solidFill>
                  <a:schemeClr val="tx1">
                    <a:lumMod val="75000"/>
                    <a:lumOff val="25000"/>
                  </a:schemeClr>
                </a:solidFill>
                <a:latin typeface="Agency FB" panose="020B0503020202020204" pitchFamily="34" charset="0"/>
              </a:endParaRPr>
            </a:p>
          </p:txBody>
        </p:sp>
        <p:sp>
          <p:nvSpPr>
            <p:cNvPr id="93" name="Rectangle 32"/>
            <p:cNvSpPr/>
            <p:nvPr/>
          </p:nvSpPr>
          <p:spPr>
            <a:xfrm>
              <a:off x="6346270" y="5875677"/>
              <a:ext cx="5845730" cy="830997"/>
            </a:xfrm>
            <a:prstGeom prst="rect">
              <a:avLst/>
            </a:prstGeom>
          </p:spPr>
          <p:txBody>
            <a:bodyPr wrap="square">
              <a:spAutoFit/>
            </a:bodyPr>
            <a:lstStyle/>
            <a:p>
              <a:pPr algn="r"/>
              <a:r>
                <a:rPr lang="en-GB" altLang="zh-CN" sz="1200" dirty="0">
                  <a:solidFill>
                    <a:schemeClr val="tx1">
                      <a:lumMod val="50000"/>
                      <a:lumOff val="50000"/>
                    </a:schemeClr>
                  </a:solidFill>
                  <a:latin typeface="Agency FB" panose="020B0503020202020204" pitchFamily="34" charset="0"/>
                </a:rPr>
                <a:t>Lorem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pretium</a:t>
              </a:r>
              <a:r>
                <a:rPr lang="en-GB" altLang="zh-CN" sz="1200" dirty="0">
                  <a:solidFill>
                    <a:schemeClr val="tx1">
                      <a:lumMod val="50000"/>
                      <a:lumOff val="50000"/>
                    </a:schemeClr>
                  </a:solidFill>
                  <a:latin typeface="Agency FB" panose="020B0503020202020204" pitchFamily="34" charset="0"/>
                </a:rPr>
                <a:t>, lacus ac </a:t>
              </a:r>
              <a:r>
                <a:rPr lang="en-GB" altLang="zh-CN" sz="1200" dirty="0" err="1">
                  <a:solidFill>
                    <a:schemeClr val="tx1">
                      <a:lumMod val="50000"/>
                      <a:lumOff val="50000"/>
                    </a:schemeClr>
                  </a:solidFill>
                  <a:latin typeface="Agency FB" panose="020B0503020202020204" pitchFamily="34" charset="0"/>
                </a:rPr>
                <a:t>aliquet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facilisisLorem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pretium</a:t>
              </a:r>
              <a:r>
                <a:rPr lang="en-GB" altLang="zh-CN" sz="1200" dirty="0">
                  <a:solidFill>
                    <a:schemeClr val="tx1">
                      <a:lumMod val="50000"/>
                      <a:lumOff val="50000"/>
                    </a:schemeClr>
                  </a:solidFill>
                  <a:latin typeface="Agency FB" panose="020B0503020202020204" pitchFamily="34" charset="0"/>
                </a:rPr>
                <a:t>, lacus ac </a:t>
              </a:r>
              <a:r>
                <a:rPr lang="en-GB" altLang="zh-CN" sz="1200" dirty="0" err="1">
                  <a:solidFill>
                    <a:schemeClr val="tx1">
                      <a:lumMod val="50000"/>
                      <a:lumOff val="50000"/>
                    </a:schemeClr>
                  </a:solidFill>
                  <a:latin typeface="Agency FB" panose="020B0503020202020204" pitchFamily="34" charset="0"/>
                </a:rPr>
                <a:t>aliquet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facilisisLorem</a:t>
              </a:r>
              <a:r>
                <a:rPr lang="en-GB" altLang="zh-CN" sz="1200" dirty="0">
                  <a:solidFill>
                    <a:schemeClr val="tx1">
                      <a:lumMod val="50000"/>
                      <a:lumOff val="50000"/>
                    </a:schemeClr>
                  </a:solidFill>
                  <a:latin typeface="Agency FB" panose="020B0503020202020204" pitchFamily="34" charset="0"/>
                </a:rPr>
                <a:t> ipsum </a:t>
              </a:r>
              <a:r>
                <a:rPr lang="en-GB" altLang="zh-CN" sz="1200" dirty="0" err="1">
                  <a:solidFill>
                    <a:schemeClr val="tx1">
                      <a:lumMod val="50000"/>
                      <a:lumOff val="50000"/>
                    </a:schemeClr>
                  </a:solidFill>
                  <a:latin typeface="Agency FB" panose="020B0503020202020204" pitchFamily="34" charset="0"/>
                </a:rPr>
                <a:t>dolor</a:t>
              </a:r>
              <a:r>
                <a:rPr lang="en-GB" altLang="zh-CN" sz="1200" dirty="0">
                  <a:solidFill>
                    <a:schemeClr val="tx1">
                      <a:lumMod val="50000"/>
                      <a:lumOff val="50000"/>
                    </a:schemeClr>
                  </a:solidFill>
                  <a:latin typeface="Agency FB" panose="020B0503020202020204" pitchFamily="34" charset="0"/>
                </a:rPr>
                <a:t> sit </a:t>
              </a:r>
              <a:r>
                <a:rPr lang="en-GB" altLang="zh-CN" sz="1200" dirty="0" err="1">
                  <a:solidFill>
                    <a:schemeClr val="tx1">
                      <a:lumMod val="50000"/>
                      <a:lumOff val="50000"/>
                    </a:schemeClr>
                  </a:solidFill>
                  <a:latin typeface="Agency FB" panose="020B0503020202020204" pitchFamily="34" charset="0"/>
                </a:rPr>
                <a:t>amet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consectetur</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adipiscing</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elit</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Nulla</a:t>
              </a:r>
              <a:r>
                <a:rPr lang="en-GB" altLang="zh-CN" sz="1200" dirty="0">
                  <a:solidFill>
                    <a:schemeClr val="tx1">
                      <a:lumMod val="50000"/>
                      <a:lumOff val="50000"/>
                    </a:schemeClr>
                  </a:solidFill>
                  <a:latin typeface="Agency FB" panose="020B0503020202020204" pitchFamily="34" charset="0"/>
                </a:rPr>
                <a:t> </a:t>
              </a:r>
              <a:r>
                <a:rPr lang="en-GB" altLang="zh-CN" sz="1200" dirty="0" err="1">
                  <a:solidFill>
                    <a:schemeClr val="tx1">
                      <a:lumMod val="50000"/>
                      <a:lumOff val="50000"/>
                    </a:schemeClr>
                  </a:solidFill>
                  <a:latin typeface="Agency FB" panose="020B0503020202020204" pitchFamily="34" charset="0"/>
                </a:rPr>
                <a:t>pret</a:t>
              </a:r>
              <a:endParaRPr lang="en-GB" altLang="zh-CN" sz="1200" dirty="0">
                <a:solidFill>
                  <a:schemeClr val="tx1">
                    <a:lumMod val="50000"/>
                    <a:lumOff val="50000"/>
                  </a:schemeClr>
                </a:solidFill>
                <a:latin typeface="Agency FB" panose="020B0503020202020204" pitchFamily="34" charset="0"/>
              </a:endParaRPr>
            </a:p>
            <a:p>
              <a:pPr algn="r"/>
              <a:endParaRPr lang="en-GB" altLang="zh-CN" sz="1200" dirty="0">
                <a:solidFill>
                  <a:schemeClr val="tx1">
                    <a:lumMod val="50000"/>
                    <a:lumOff val="50000"/>
                  </a:schemeClr>
                </a:solidFill>
                <a:latin typeface="Agency FB" panose="020B0503020202020204" pitchFamily="34" charset="0"/>
              </a:endParaRPr>
            </a:p>
          </p:txBody>
        </p:sp>
      </p:grpSp>
      <p:sp>
        <p:nvSpPr>
          <p:cNvPr id="94" name="Rectangle 33"/>
          <p:cNvSpPr/>
          <p:nvPr/>
        </p:nvSpPr>
        <p:spPr>
          <a:xfrm>
            <a:off x="5972730" y="1800824"/>
            <a:ext cx="5791200" cy="349717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95" name="矩形 94"/>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3" presetClass="entr" presetSubtype="10" fill="hold"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blinds(horizontal)">
                                      <p:cBhvr>
                                        <p:cTn id="13" dur="500"/>
                                        <p:tgtEl>
                                          <p:spTgt spid="7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childTnLst>
                          </p:cTn>
                        </p:par>
                        <p:par>
                          <p:cTn id="20" fill="hold">
                            <p:stCondLst>
                              <p:cond delay="1500"/>
                            </p:stCondLst>
                            <p:childTnLst>
                              <p:par>
                                <p:cTn id="21" presetID="3" presetClass="entr" presetSubtype="10" fill="hold"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blinds(horizontal)">
                                      <p:cBhvr>
                                        <p:cTn id="23" dur="500"/>
                                        <p:tgtEl>
                                          <p:spTgt spid="8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childTnLst>
                          </p:cTn>
                        </p:par>
                        <p:par>
                          <p:cTn id="30" fill="hold">
                            <p:stCondLst>
                              <p:cond delay="2500"/>
                            </p:stCondLst>
                            <p:childTnLst>
                              <p:par>
                                <p:cTn id="31" presetID="3" presetClass="entr" presetSubtype="10"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blinds(horizontal)">
                                      <p:cBhvr>
                                        <p:cTn id="33" dur="500"/>
                                        <p:tgtEl>
                                          <p:spTgt spid="8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childTnLst>
                          </p:cTn>
                        </p:par>
                        <p:par>
                          <p:cTn id="40" fill="hold">
                            <p:stCondLst>
                              <p:cond delay="3500"/>
                            </p:stCondLst>
                            <p:childTnLst>
                              <p:par>
                                <p:cTn id="41" presetID="3" presetClass="entr" presetSubtype="10"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blinds(horizontal)">
                                      <p:cBhvr>
                                        <p:cTn id="43" dur="500"/>
                                        <p:tgtEl>
                                          <p:spTgt spid="88"/>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p:cTn id="47" dur="500" fill="hold"/>
                                        <p:tgtEl>
                                          <p:spTgt spid="94"/>
                                        </p:tgtEl>
                                        <p:attrNameLst>
                                          <p:attrName>ppt_w</p:attrName>
                                        </p:attrNameLst>
                                      </p:cBhvr>
                                      <p:tavLst>
                                        <p:tav tm="0">
                                          <p:val>
                                            <p:fltVal val="0"/>
                                          </p:val>
                                        </p:tav>
                                        <p:tav tm="100000">
                                          <p:val>
                                            <p:strVal val="#ppt_w"/>
                                          </p:val>
                                        </p:tav>
                                      </p:tavLst>
                                    </p:anim>
                                    <p:anim calcmode="lin" valueType="num">
                                      <p:cBhvr>
                                        <p:cTn id="48" dur="500" fill="hold"/>
                                        <p:tgtEl>
                                          <p:spTgt spid="94"/>
                                        </p:tgtEl>
                                        <p:attrNameLst>
                                          <p:attrName>ppt_h</p:attrName>
                                        </p:attrNameLst>
                                      </p:cBhvr>
                                      <p:tavLst>
                                        <p:tav tm="0">
                                          <p:val>
                                            <p:fltVal val="0"/>
                                          </p:val>
                                        </p:tav>
                                        <p:tav tm="100000">
                                          <p:val>
                                            <p:strVal val="#ppt_h"/>
                                          </p:val>
                                        </p:tav>
                                      </p:tavLst>
                                    </p:anim>
                                    <p:animEffect transition="in" filter="fade">
                                      <p:cBhvr>
                                        <p:cTn id="49" dur="500"/>
                                        <p:tgtEl>
                                          <p:spTgt spid="94"/>
                                        </p:tgtEl>
                                      </p:cBhvr>
                                    </p:animEffect>
                                  </p:childTnLst>
                                </p:cTn>
                              </p:par>
                            </p:childTnLst>
                          </p:cTn>
                        </p:par>
                        <p:par>
                          <p:cTn id="50" fill="hold">
                            <p:stCondLst>
                              <p:cond delay="4500"/>
                            </p:stCondLst>
                            <p:childTnLst>
                              <p:par>
                                <p:cTn id="51" presetID="22" presetClass="entr" presetSubtype="2" fill="hold"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right)">
                                      <p:cBhvr>
                                        <p:cTn id="53" dur="500"/>
                                        <p:tgtEl>
                                          <p:spTgt spid="91"/>
                                        </p:tgtEl>
                                      </p:cBhvr>
                                    </p:animEffect>
                                  </p:childTnLst>
                                </p:cTn>
                              </p:par>
                            </p:childTnLst>
                          </p:cTn>
                        </p:par>
                        <p:par>
                          <p:cTn id="54" fill="hold">
                            <p:stCondLst>
                              <p:cond delay="5000"/>
                            </p:stCondLst>
                            <p:childTnLst>
                              <p:par>
                                <p:cTn id="55" presetID="1" presetClass="entr" presetSubtype="0" fill="hold" grpId="0" nodeType="afterEffect">
                                  <p:stCondLst>
                                    <p:cond delay="0"/>
                                  </p:stCondLst>
                                  <p:childTnLst>
                                    <p:set>
                                      <p:cBhvr>
                                        <p:cTn id="56" dur="1" fill="hold">
                                          <p:stCondLst>
                                            <p:cond delay="499"/>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01</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grpSp>
        <p:nvGrpSpPr>
          <p:cNvPr id="64" name="Group 16"/>
          <p:cNvGrpSpPr/>
          <p:nvPr/>
        </p:nvGrpSpPr>
        <p:grpSpPr>
          <a:xfrm>
            <a:off x="6346832" y="4678576"/>
            <a:ext cx="914400" cy="914400"/>
            <a:chOff x="6308732" y="4824626"/>
            <a:chExt cx="914400" cy="914400"/>
          </a:xfrm>
        </p:grpSpPr>
        <p:sp>
          <p:nvSpPr>
            <p:cNvPr id="70" name="Oval 9"/>
            <p:cNvSpPr/>
            <p:nvPr/>
          </p:nvSpPr>
          <p:spPr>
            <a:xfrm>
              <a:off x="6308732" y="4824626"/>
              <a:ext cx="914400" cy="9144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71" name="Group 29"/>
            <p:cNvGrpSpPr/>
            <p:nvPr/>
          </p:nvGrpSpPr>
          <p:grpSpPr>
            <a:xfrm>
              <a:off x="6554866" y="5070399"/>
              <a:ext cx="422131" cy="422853"/>
              <a:chOff x="8216107" y="3505994"/>
              <a:chExt cx="464344" cy="465138"/>
            </a:xfrm>
            <a:solidFill>
              <a:schemeClr val="bg2"/>
            </a:solidFill>
          </p:grpSpPr>
          <p:sp>
            <p:nvSpPr>
              <p:cNvPr id="72"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3"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4"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5"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76" name="Group 14"/>
          <p:cNvGrpSpPr/>
          <p:nvPr/>
        </p:nvGrpSpPr>
        <p:grpSpPr>
          <a:xfrm>
            <a:off x="6346832" y="1863990"/>
            <a:ext cx="914400" cy="914400"/>
            <a:chOff x="6308732" y="2010040"/>
            <a:chExt cx="914400" cy="914400"/>
          </a:xfrm>
        </p:grpSpPr>
        <p:sp>
          <p:nvSpPr>
            <p:cNvPr id="77" name="Oval 7"/>
            <p:cNvSpPr/>
            <p:nvPr/>
          </p:nvSpPr>
          <p:spPr>
            <a:xfrm>
              <a:off x="6308732" y="2010040"/>
              <a:ext cx="914400" cy="914400"/>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8" name="AutoShape 46"/>
            <p:cNvSpPr/>
            <p:nvPr/>
          </p:nvSpPr>
          <p:spPr bwMode="auto">
            <a:xfrm>
              <a:off x="6568933" y="2256174"/>
              <a:ext cx="422131" cy="4221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79" name="Group 15"/>
          <p:cNvGrpSpPr/>
          <p:nvPr/>
        </p:nvGrpSpPr>
        <p:grpSpPr>
          <a:xfrm>
            <a:off x="6346832" y="3271283"/>
            <a:ext cx="914400" cy="914400"/>
            <a:chOff x="6308732" y="3417333"/>
            <a:chExt cx="914400" cy="914400"/>
          </a:xfrm>
        </p:grpSpPr>
        <p:sp>
          <p:nvSpPr>
            <p:cNvPr id="80" name="Oval 8"/>
            <p:cNvSpPr/>
            <p:nvPr/>
          </p:nvSpPr>
          <p:spPr>
            <a:xfrm>
              <a:off x="6308732" y="3417333"/>
              <a:ext cx="914400" cy="914400"/>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81" name="Group 35"/>
            <p:cNvGrpSpPr/>
            <p:nvPr/>
          </p:nvGrpSpPr>
          <p:grpSpPr>
            <a:xfrm>
              <a:off x="6634959" y="3674040"/>
              <a:ext cx="290080" cy="422131"/>
              <a:chOff x="11090275" y="408781"/>
              <a:chExt cx="319088" cy="464344"/>
            </a:xfrm>
            <a:solidFill>
              <a:schemeClr val="bg2"/>
            </a:solidFill>
          </p:grpSpPr>
          <p:sp>
            <p:nvSpPr>
              <p:cNvPr id="82" name="AutoShape 60"/>
              <p:cNvSpPr/>
              <p:nvPr/>
            </p:nvSpPr>
            <p:spPr bwMode="auto">
              <a:xfrm>
                <a:off x="11221244" y="538956"/>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3" name="AutoShape 61"/>
              <p:cNvSpPr/>
              <p:nvPr/>
            </p:nvSpPr>
            <p:spPr bwMode="auto">
              <a:xfrm>
                <a:off x="11221244" y="713581"/>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4" name="AutoShape 62"/>
              <p:cNvSpPr/>
              <p:nvPr/>
            </p:nvSpPr>
            <p:spPr bwMode="auto">
              <a:xfrm>
                <a:off x="11133932" y="626269"/>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5" name="AutoShape 63"/>
              <p:cNvSpPr/>
              <p:nvPr/>
            </p:nvSpPr>
            <p:spPr bwMode="auto">
              <a:xfrm>
                <a:off x="11307763" y="626269"/>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6" name="AutoShape 64"/>
              <p:cNvSpPr/>
              <p:nvPr/>
            </p:nvSpPr>
            <p:spPr bwMode="auto">
              <a:xfrm>
                <a:off x="11162507" y="684213"/>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7" name="AutoShape 65"/>
              <p:cNvSpPr/>
              <p:nvPr/>
            </p:nvSpPr>
            <p:spPr bwMode="auto">
              <a:xfrm>
                <a:off x="11162507" y="568325"/>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8" name="AutoShape 66"/>
              <p:cNvSpPr/>
              <p:nvPr/>
            </p:nvSpPr>
            <p:spPr bwMode="auto">
              <a:xfrm>
                <a:off x="11279188" y="684213"/>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89" name="AutoShape 67"/>
              <p:cNvSpPr/>
              <p:nvPr/>
            </p:nvSpPr>
            <p:spPr bwMode="auto">
              <a:xfrm>
                <a:off x="11090275" y="408781"/>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90" name="AutoShape 68"/>
              <p:cNvSpPr/>
              <p:nvPr/>
            </p:nvSpPr>
            <p:spPr bwMode="auto">
              <a:xfrm>
                <a:off x="11221244" y="568325"/>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91" name="Group 13"/>
          <p:cNvGrpSpPr/>
          <p:nvPr/>
        </p:nvGrpSpPr>
        <p:grpSpPr>
          <a:xfrm>
            <a:off x="1113651" y="4678576"/>
            <a:ext cx="914400" cy="914400"/>
            <a:chOff x="1075551" y="4824626"/>
            <a:chExt cx="914400" cy="914400"/>
          </a:xfrm>
        </p:grpSpPr>
        <p:sp>
          <p:nvSpPr>
            <p:cNvPr id="92" name="Oval 6"/>
            <p:cNvSpPr/>
            <p:nvPr/>
          </p:nvSpPr>
          <p:spPr>
            <a:xfrm>
              <a:off x="1075551" y="4824626"/>
              <a:ext cx="914400" cy="9144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93" name="Group 45"/>
            <p:cNvGrpSpPr/>
            <p:nvPr/>
          </p:nvGrpSpPr>
          <p:grpSpPr>
            <a:xfrm>
              <a:off x="1387709" y="5070399"/>
              <a:ext cx="290080" cy="422853"/>
              <a:chOff x="3582988" y="3510757"/>
              <a:chExt cx="319088" cy="465138"/>
            </a:xfrm>
            <a:solidFill>
              <a:schemeClr val="bg2"/>
            </a:solidFill>
          </p:grpSpPr>
          <p:sp>
            <p:nvSpPr>
              <p:cNvPr id="94"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12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128" name="Group 10"/>
          <p:cNvGrpSpPr/>
          <p:nvPr/>
        </p:nvGrpSpPr>
        <p:grpSpPr>
          <a:xfrm>
            <a:off x="1113651" y="1863990"/>
            <a:ext cx="914400" cy="914400"/>
            <a:chOff x="1075551" y="2010040"/>
            <a:chExt cx="914400" cy="914400"/>
          </a:xfrm>
        </p:grpSpPr>
        <p:sp>
          <p:nvSpPr>
            <p:cNvPr id="129" name="Oval 4"/>
            <p:cNvSpPr/>
            <p:nvPr/>
          </p:nvSpPr>
          <p:spPr>
            <a:xfrm>
              <a:off x="1075551" y="2010040"/>
              <a:ext cx="914400" cy="914400"/>
            </a:xfrm>
            <a:prstGeom prst="ellipse">
              <a:avLst/>
            </a:prstGeom>
            <a:solidFill>
              <a:srgbClr val="D43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30" name="AutoShape 117"/>
            <p:cNvSpPr/>
            <p:nvPr/>
          </p:nvSpPr>
          <p:spPr bwMode="auto">
            <a:xfrm>
              <a:off x="1321685" y="2347459"/>
              <a:ext cx="422131" cy="316778"/>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131" name="Group 12"/>
          <p:cNvGrpSpPr/>
          <p:nvPr/>
        </p:nvGrpSpPr>
        <p:grpSpPr>
          <a:xfrm>
            <a:off x="1113651" y="3271283"/>
            <a:ext cx="914400" cy="914400"/>
            <a:chOff x="1075551" y="3417333"/>
            <a:chExt cx="914400" cy="914400"/>
          </a:xfrm>
        </p:grpSpPr>
        <p:sp>
          <p:nvSpPr>
            <p:cNvPr id="132" name="Oval 5"/>
            <p:cNvSpPr/>
            <p:nvPr/>
          </p:nvSpPr>
          <p:spPr>
            <a:xfrm>
              <a:off x="1075551" y="3417333"/>
              <a:ext cx="914400" cy="914400"/>
            </a:xfrm>
            <a:prstGeom prst="ellipse">
              <a:avLst/>
            </a:prstGeom>
            <a:solidFill>
              <a:srgbClr val="759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133" name="Group 49"/>
            <p:cNvGrpSpPr/>
            <p:nvPr/>
          </p:nvGrpSpPr>
          <p:grpSpPr>
            <a:xfrm>
              <a:off x="1321684" y="3674039"/>
              <a:ext cx="422131" cy="422131"/>
              <a:chOff x="4439444" y="2582069"/>
              <a:chExt cx="464344" cy="464344"/>
            </a:xfrm>
            <a:solidFill>
              <a:schemeClr val="bg2"/>
            </a:solidFill>
          </p:grpSpPr>
          <p:sp>
            <p:nvSpPr>
              <p:cNvPr id="134"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135"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136"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137" name="Group 53"/>
          <p:cNvGrpSpPr/>
          <p:nvPr/>
        </p:nvGrpSpPr>
        <p:grpSpPr>
          <a:xfrm>
            <a:off x="2162823" y="1751181"/>
            <a:ext cx="3766709" cy="955352"/>
            <a:chOff x="2765390" y="2644169"/>
            <a:chExt cx="3766709" cy="955352"/>
          </a:xfrm>
        </p:grpSpPr>
        <p:sp>
          <p:nvSpPr>
            <p:cNvPr id="138" name="TextBox 54"/>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b="1" dirty="0">
                <a:solidFill>
                  <a:schemeClr val="tx1">
                    <a:lumMod val="75000"/>
                    <a:lumOff val="25000"/>
                  </a:schemeClr>
                </a:solidFill>
                <a:latin typeface="Agency FB" panose="020B0503020202020204" pitchFamily="34" charset="0"/>
              </a:endParaRPr>
            </a:p>
          </p:txBody>
        </p:sp>
        <p:sp>
          <p:nvSpPr>
            <p:cNvPr id="139" name="Rectangle 55"/>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40" name="Group 56"/>
          <p:cNvGrpSpPr/>
          <p:nvPr/>
        </p:nvGrpSpPr>
        <p:grpSpPr>
          <a:xfrm>
            <a:off x="2162823" y="3158474"/>
            <a:ext cx="3766709" cy="955352"/>
            <a:chOff x="2765390" y="2644169"/>
            <a:chExt cx="3766709" cy="955352"/>
          </a:xfrm>
        </p:grpSpPr>
        <p:sp>
          <p:nvSpPr>
            <p:cNvPr id="141" name="TextBox 57"/>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altLang="zh-CN" b="1" dirty="0">
                <a:solidFill>
                  <a:schemeClr val="tx1">
                    <a:lumMod val="75000"/>
                    <a:lumOff val="25000"/>
                  </a:schemeClr>
                </a:solidFill>
                <a:latin typeface="Agency FB" panose="020B0503020202020204" pitchFamily="34" charset="0"/>
              </a:endParaRPr>
            </a:p>
          </p:txBody>
        </p:sp>
        <p:sp>
          <p:nvSpPr>
            <p:cNvPr id="142" name="Rectangle 58"/>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43" name="Group 59"/>
          <p:cNvGrpSpPr/>
          <p:nvPr/>
        </p:nvGrpSpPr>
        <p:grpSpPr>
          <a:xfrm>
            <a:off x="2162823" y="4565767"/>
            <a:ext cx="3766709" cy="955352"/>
            <a:chOff x="2765390" y="2644169"/>
            <a:chExt cx="3766709" cy="955352"/>
          </a:xfrm>
        </p:grpSpPr>
        <p:sp>
          <p:nvSpPr>
            <p:cNvPr id="144" name="TextBox 60"/>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altLang="zh-CN" b="1" dirty="0">
                <a:solidFill>
                  <a:schemeClr val="tx1">
                    <a:lumMod val="75000"/>
                    <a:lumOff val="25000"/>
                  </a:schemeClr>
                </a:solidFill>
                <a:latin typeface="Agency FB" panose="020B0503020202020204" pitchFamily="34" charset="0"/>
              </a:endParaRPr>
            </a:p>
          </p:txBody>
        </p:sp>
        <p:sp>
          <p:nvSpPr>
            <p:cNvPr id="145" name="Rectangle 61"/>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46" name="Group 62"/>
          <p:cNvGrpSpPr/>
          <p:nvPr/>
        </p:nvGrpSpPr>
        <p:grpSpPr>
          <a:xfrm>
            <a:off x="7387840" y="1751181"/>
            <a:ext cx="3766709" cy="955352"/>
            <a:chOff x="2765390" y="2644169"/>
            <a:chExt cx="3766709" cy="955352"/>
          </a:xfrm>
        </p:grpSpPr>
        <p:sp>
          <p:nvSpPr>
            <p:cNvPr id="147" name="TextBox 63"/>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altLang="zh-CN" b="1" dirty="0">
                <a:solidFill>
                  <a:schemeClr val="tx1">
                    <a:lumMod val="75000"/>
                    <a:lumOff val="25000"/>
                  </a:schemeClr>
                </a:solidFill>
                <a:latin typeface="Agency FB" panose="020B0503020202020204" pitchFamily="34" charset="0"/>
              </a:endParaRPr>
            </a:p>
          </p:txBody>
        </p:sp>
        <p:sp>
          <p:nvSpPr>
            <p:cNvPr id="148" name="Rectangle 64"/>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49" name="Group 65"/>
          <p:cNvGrpSpPr/>
          <p:nvPr/>
        </p:nvGrpSpPr>
        <p:grpSpPr>
          <a:xfrm>
            <a:off x="7387840" y="3158474"/>
            <a:ext cx="3766709" cy="955352"/>
            <a:chOff x="2765390" y="2644169"/>
            <a:chExt cx="3766709" cy="955352"/>
          </a:xfrm>
        </p:grpSpPr>
        <p:sp>
          <p:nvSpPr>
            <p:cNvPr id="150" name="TextBox 66"/>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altLang="zh-CN" b="1" dirty="0">
                <a:solidFill>
                  <a:schemeClr val="tx1">
                    <a:lumMod val="75000"/>
                    <a:lumOff val="25000"/>
                  </a:schemeClr>
                </a:solidFill>
                <a:latin typeface="Agency FB" panose="020B0503020202020204" pitchFamily="34" charset="0"/>
              </a:endParaRPr>
            </a:p>
          </p:txBody>
        </p:sp>
        <p:sp>
          <p:nvSpPr>
            <p:cNvPr id="151" name="Rectangle 67"/>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52" name="Group 68"/>
          <p:cNvGrpSpPr/>
          <p:nvPr/>
        </p:nvGrpSpPr>
        <p:grpSpPr>
          <a:xfrm>
            <a:off x="7387840" y="4565767"/>
            <a:ext cx="3766709" cy="955352"/>
            <a:chOff x="2765390" y="2644169"/>
            <a:chExt cx="3766709" cy="955352"/>
          </a:xfrm>
        </p:grpSpPr>
        <p:sp>
          <p:nvSpPr>
            <p:cNvPr id="153" name="TextBox 69"/>
            <p:cNvSpPr txBox="1"/>
            <p:nvPr/>
          </p:nvSpPr>
          <p:spPr>
            <a:xfrm>
              <a:off x="2765390" y="2644169"/>
              <a:ext cx="1579278" cy="369332"/>
            </a:xfrm>
            <a:prstGeom prst="rect">
              <a:avLst/>
            </a:prstGeom>
            <a:noFill/>
          </p:spPr>
          <p:txBody>
            <a:bodyPr wrap="none" rtlCol="0">
              <a:spAutoFit/>
            </a:bodyPr>
            <a:lstStyle/>
            <a:p>
              <a:r>
                <a:rPr lang="zh-CN" altLang="en-US" b="1" dirty="0">
                  <a:solidFill>
                    <a:schemeClr val="tx1">
                      <a:lumMod val="75000"/>
                      <a:lumOff val="25000"/>
                    </a:schemeClr>
                  </a:solidFill>
                  <a:latin typeface="Agency FB" panose="020B0503020202020204" pitchFamily="34" charset="0"/>
                </a:rPr>
                <a:t>点击添加标题</a:t>
              </a:r>
              <a:endParaRPr lang="en-US" altLang="zh-CN" b="1" dirty="0">
                <a:solidFill>
                  <a:schemeClr val="tx1">
                    <a:lumMod val="75000"/>
                    <a:lumOff val="25000"/>
                  </a:schemeClr>
                </a:solidFill>
                <a:latin typeface="Agency FB" panose="020B0503020202020204" pitchFamily="34" charset="0"/>
              </a:endParaRPr>
            </a:p>
          </p:txBody>
        </p:sp>
        <p:sp>
          <p:nvSpPr>
            <p:cNvPr id="154" name="Rectangle 70"/>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sp>
        <p:nvSpPr>
          <p:cNvPr id="95" name="矩形 94"/>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p:cTn id="7" dur="500" fill="hold"/>
                                        <p:tgtEl>
                                          <p:spTgt spid="128"/>
                                        </p:tgtEl>
                                        <p:attrNameLst>
                                          <p:attrName>ppt_w</p:attrName>
                                        </p:attrNameLst>
                                      </p:cBhvr>
                                      <p:tavLst>
                                        <p:tav tm="0">
                                          <p:val>
                                            <p:fltVal val="0"/>
                                          </p:val>
                                        </p:tav>
                                        <p:tav tm="100000">
                                          <p:val>
                                            <p:strVal val="#ppt_w"/>
                                          </p:val>
                                        </p:tav>
                                      </p:tavLst>
                                    </p:anim>
                                    <p:anim calcmode="lin" valueType="num">
                                      <p:cBhvr>
                                        <p:cTn id="8" dur="500" fill="hold"/>
                                        <p:tgtEl>
                                          <p:spTgt spid="128"/>
                                        </p:tgtEl>
                                        <p:attrNameLst>
                                          <p:attrName>ppt_h</p:attrName>
                                        </p:attrNameLst>
                                      </p:cBhvr>
                                      <p:tavLst>
                                        <p:tav tm="0">
                                          <p:val>
                                            <p:fltVal val="0"/>
                                          </p:val>
                                        </p:tav>
                                        <p:tav tm="100000">
                                          <p:val>
                                            <p:strVal val="#ppt_h"/>
                                          </p:val>
                                        </p:tav>
                                      </p:tavLst>
                                    </p:anim>
                                    <p:animEffect transition="in" filter="fade">
                                      <p:cBhvr>
                                        <p:cTn id="9" dur="500"/>
                                        <p:tgtEl>
                                          <p:spTgt spid="12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 calcmode="lin" valueType="num">
                                      <p:cBhvr additive="base">
                                        <p:cTn id="13" dur="500"/>
                                        <p:tgtEl>
                                          <p:spTgt spid="137"/>
                                        </p:tgtEl>
                                        <p:attrNameLst>
                                          <p:attrName>ppt_x</p:attrName>
                                        </p:attrNameLst>
                                      </p:cBhvr>
                                      <p:tavLst>
                                        <p:tav tm="0">
                                          <p:val>
                                            <p:strVal val="#ppt_x-#ppt_w*1.125000"/>
                                          </p:val>
                                        </p:tav>
                                        <p:tav tm="100000">
                                          <p:val>
                                            <p:strVal val="#ppt_x"/>
                                          </p:val>
                                        </p:tav>
                                      </p:tavLst>
                                    </p:anim>
                                    <p:animEffect transition="in" filter="wipe(right)">
                                      <p:cBhvr>
                                        <p:cTn id="14" dur="500"/>
                                        <p:tgtEl>
                                          <p:spTgt spid="13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p:cTn id="18" dur="500" fill="hold"/>
                                        <p:tgtEl>
                                          <p:spTgt spid="76"/>
                                        </p:tgtEl>
                                        <p:attrNameLst>
                                          <p:attrName>ppt_w</p:attrName>
                                        </p:attrNameLst>
                                      </p:cBhvr>
                                      <p:tavLst>
                                        <p:tav tm="0">
                                          <p:val>
                                            <p:fltVal val="0"/>
                                          </p:val>
                                        </p:tav>
                                        <p:tav tm="100000">
                                          <p:val>
                                            <p:strVal val="#ppt_w"/>
                                          </p:val>
                                        </p:tav>
                                      </p:tavLst>
                                    </p:anim>
                                    <p:anim calcmode="lin" valueType="num">
                                      <p:cBhvr>
                                        <p:cTn id="19" dur="500" fill="hold"/>
                                        <p:tgtEl>
                                          <p:spTgt spid="76"/>
                                        </p:tgtEl>
                                        <p:attrNameLst>
                                          <p:attrName>ppt_h</p:attrName>
                                        </p:attrNameLst>
                                      </p:cBhvr>
                                      <p:tavLst>
                                        <p:tav tm="0">
                                          <p:val>
                                            <p:fltVal val="0"/>
                                          </p:val>
                                        </p:tav>
                                        <p:tav tm="100000">
                                          <p:val>
                                            <p:strVal val="#ppt_h"/>
                                          </p:val>
                                        </p:tav>
                                      </p:tavLst>
                                    </p:anim>
                                    <p:animEffect transition="in" filter="fade">
                                      <p:cBhvr>
                                        <p:cTn id="20" dur="500"/>
                                        <p:tgtEl>
                                          <p:spTgt spid="76"/>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46"/>
                                        </p:tgtEl>
                                        <p:attrNameLst>
                                          <p:attrName>style.visibility</p:attrName>
                                        </p:attrNameLst>
                                      </p:cBhvr>
                                      <p:to>
                                        <p:strVal val="visible"/>
                                      </p:to>
                                    </p:set>
                                    <p:anim calcmode="lin" valueType="num">
                                      <p:cBhvr additive="base">
                                        <p:cTn id="24" dur="500"/>
                                        <p:tgtEl>
                                          <p:spTgt spid="146"/>
                                        </p:tgtEl>
                                        <p:attrNameLst>
                                          <p:attrName>ppt_x</p:attrName>
                                        </p:attrNameLst>
                                      </p:cBhvr>
                                      <p:tavLst>
                                        <p:tav tm="0">
                                          <p:val>
                                            <p:strVal val="#ppt_x-#ppt_w*1.125000"/>
                                          </p:val>
                                        </p:tav>
                                        <p:tav tm="100000">
                                          <p:val>
                                            <p:strVal val="#ppt_x"/>
                                          </p:val>
                                        </p:tav>
                                      </p:tavLst>
                                    </p:anim>
                                    <p:animEffect transition="in" filter="wipe(right)">
                                      <p:cBhvr>
                                        <p:cTn id="25" dur="500"/>
                                        <p:tgtEl>
                                          <p:spTgt spid="14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31"/>
                                        </p:tgtEl>
                                        <p:attrNameLst>
                                          <p:attrName>style.visibility</p:attrName>
                                        </p:attrNameLst>
                                      </p:cBhvr>
                                      <p:to>
                                        <p:strVal val="visible"/>
                                      </p:to>
                                    </p:set>
                                    <p:anim calcmode="lin" valueType="num">
                                      <p:cBhvr>
                                        <p:cTn id="29" dur="500" fill="hold"/>
                                        <p:tgtEl>
                                          <p:spTgt spid="131"/>
                                        </p:tgtEl>
                                        <p:attrNameLst>
                                          <p:attrName>ppt_w</p:attrName>
                                        </p:attrNameLst>
                                      </p:cBhvr>
                                      <p:tavLst>
                                        <p:tav tm="0">
                                          <p:val>
                                            <p:fltVal val="0"/>
                                          </p:val>
                                        </p:tav>
                                        <p:tav tm="100000">
                                          <p:val>
                                            <p:strVal val="#ppt_w"/>
                                          </p:val>
                                        </p:tav>
                                      </p:tavLst>
                                    </p:anim>
                                    <p:anim calcmode="lin" valueType="num">
                                      <p:cBhvr>
                                        <p:cTn id="30" dur="500" fill="hold"/>
                                        <p:tgtEl>
                                          <p:spTgt spid="131"/>
                                        </p:tgtEl>
                                        <p:attrNameLst>
                                          <p:attrName>ppt_h</p:attrName>
                                        </p:attrNameLst>
                                      </p:cBhvr>
                                      <p:tavLst>
                                        <p:tav tm="0">
                                          <p:val>
                                            <p:fltVal val="0"/>
                                          </p:val>
                                        </p:tav>
                                        <p:tav tm="100000">
                                          <p:val>
                                            <p:strVal val="#ppt_h"/>
                                          </p:val>
                                        </p:tav>
                                      </p:tavLst>
                                    </p:anim>
                                    <p:animEffect transition="in" filter="fade">
                                      <p:cBhvr>
                                        <p:cTn id="31" dur="500"/>
                                        <p:tgtEl>
                                          <p:spTgt spid="131"/>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140"/>
                                        </p:tgtEl>
                                        <p:attrNameLst>
                                          <p:attrName>style.visibility</p:attrName>
                                        </p:attrNameLst>
                                      </p:cBhvr>
                                      <p:to>
                                        <p:strVal val="visible"/>
                                      </p:to>
                                    </p:set>
                                    <p:anim calcmode="lin" valueType="num">
                                      <p:cBhvr additive="base">
                                        <p:cTn id="35" dur="500"/>
                                        <p:tgtEl>
                                          <p:spTgt spid="140"/>
                                        </p:tgtEl>
                                        <p:attrNameLst>
                                          <p:attrName>ppt_x</p:attrName>
                                        </p:attrNameLst>
                                      </p:cBhvr>
                                      <p:tavLst>
                                        <p:tav tm="0">
                                          <p:val>
                                            <p:strVal val="#ppt_x-#ppt_w*1.125000"/>
                                          </p:val>
                                        </p:tav>
                                        <p:tav tm="100000">
                                          <p:val>
                                            <p:strVal val="#ppt_x"/>
                                          </p:val>
                                        </p:tav>
                                      </p:tavLst>
                                    </p:anim>
                                    <p:animEffect transition="in" filter="wipe(right)">
                                      <p:cBhvr>
                                        <p:cTn id="36" dur="500"/>
                                        <p:tgtEl>
                                          <p:spTgt spid="14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p:cTn id="40" dur="500" fill="hold"/>
                                        <p:tgtEl>
                                          <p:spTgt spid="79"/>
                                        </p:tgtEl>
                                        <p:attrNameLst>
                                          <p:attrName>ppt_w</p:attrName>
                                        </p:attrNameLst>
                                      </p:cBhvr>
                                      <p:tavLst>
                                        <p:tav tm="0">
                                          <p:val>
                                            <p:fltVal val="0"/>
                                          </p:val>
                                        </p:tav>
                                        <p:tav tm="100000">
                                          <p:val>
                                            <p:strVal val="#ppt_w"/>
                                          </p:val>
                                        </p:tav>
                                      </p:tavLst>
                                    </p:anim>
                                    <p:anim calcmode="lin" valueType="num">
                                      <p:cBhvr>
                                        <p:cTn id="41" dur="500" fill="hold"/>
                                        <p:tgtEl>
                                          <p:spTgt spid="79"/>
                                        </p:tgtEl>
                                        <p:attrNameLst>
                                          <p:attrName>ppt_h</p:attrName>
                                        </p:attrNameLst>
                                      </p:cBhvr>
                                      <p:tavLst>
                                        <p:tav tm="0">
                                          <p:val>
                                            <p:fltVal val="0"/>
                                          </p:val>
                                        </p:tav>
                                        <p:tav tm="100000">
                                          <p:val>
                                            <p:strVal val="#ppt_h"/>
                                          </p:val>
                                        </p:tav>
                                      </p:tavLst>
                                    </p:anim>
                                    <p:animEffect transition="in" filter="fade">
                                      <p:cBhvr>
                                        <p:cTn id="42" dur="500"/>
                                        <p:tgtEl>
                                          <p:spTgt spid="79"/>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p:tgtEl>
                                          <p:spTgt spid="149"/>
                                        </p:tgtEl>
                                        <p:attrNameLst>
                                          <p:attrName>ppt_x</p:attrName>
                                        </p:attrNameLst>
                                      </p:cBhvr>
                                      <p:tavLst>
                                        <p:tav tm="0">
                                          <p:val>
                                            <p:strVal val="#ppt_x-#ppt_w*1.125000"/>
                                          </p:val>
                                        </p:tav>
                                        <p:tav tm="100000">
                                          <p:val>
                                            <p:strVal val="#ppt_x"/>
                                          </p:val>
                                        </p:tav>
                                      </p:tavLst>
                                    </p:anim>
                                    <p:animEffect transition="in" filter="wipe(right)">
                                      <p:cBhvr>
                                        <p:cTn id="47" dur="500"/>
                                        <p:tgtEl>
                                          <p:spTgt spid="14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91"/>
                                        </p:tgtEl>
                                        <p:attrNameLst>
                                          <p:attrName>style.visibility</p:attrName>
                                        </p:attrNameLst>
                                      </p:cBhvr>
                                      <p:to>
                                        <p:strVal val="visible"/>
                                      </p:to>
                                    </p:set>
                                    <p:anim calcmode="lin" valueType="num">
                                      <p:cBhvr>
                                        <p:cTn id="51" dur="500" fill="hold"/>
                                        <p:tgtEl>
                                          <p:spTgt spid="91"/>
                                        </p:tgtEl>
                                        <p:attrNameLst>
                                          <p:attrName>ppt_w</p:attrName>
                                        </p:attrNameLst>
                                      </p:cBhvr>
                                      <p:tavLst>
                                        <p:tav tm="0">
                                          <p:val>
                                            <p:fltVal val="0"/>
                                          </p:val>
                                        </p:tav>
                                        <p:tav tm="100000">
                                          <p:val>
                                            <p:strVal val="#ppt_w"/>
                                          </p:val>
                                        </p:tav>
                                      </p:tavLst>
                                    </p:anim>
                                    <p:anim calcmode="lin" valueType="num">
                                      <p:cBhvr>
                                        <p:cTn id="52" dur="500" fill="hold"/>
                                        <p:tgtEl>
                                          <p:spTgt spid="91"/>
                                        </p:tgtEl>
                                        <p:attrNameLst>
                                          <p:attrName>ppt_h</p:attrName>
                                        </p:attrNameLst>
                                      </p:cBhvr>
                                      <p:tavLst>
                                        <p:tav tm="0">
                                          <p:val>
                                            <p:fltVal val="0"/>
                                          </p:val>
                                        </p:tav>
                                        <p:tav tm="100000">
                                          <p:val>
                                            <p:strVal val="#ppt_h"/>
                                          </p:val>
                                        </p:tav>
                                      </p:tavLst>
                                    </p:anim>
                                    <p:animEffect transition="in" filter="fade">
                                      <p:cBhvr>
                                        <p:cTn id="53" dur="500"/>
                                        <p:tgtEl>
                                          <p:spTgt spid="91"/>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500"/>
                                        <p:tgtEl>
                                          <p:spTgt spid="143"/>
                                        </p:tgtEl>
                                        <p:attrNameLst>
                                          <p:attrName>ppt_x</p:attrName>
                                        </p:attrNameLst>
                                      </p:cBhvr>
                                      <p:tavLst>
                                        <p:tav tm="0">
                                          <p:val>
                                            <p:strVal val="#ppt_x-#ppt_w*1.125000"/>
                                          </p:val>
                                        </p:tav>
                                        <p:tav tm="100000">
                                          <p:val>
                                            <p:strVal val="#ppt_x"/>
                                          </p:val>
                                        </p:tav>
                                      </p:tavLst>
                                    </p:anim>
                                    <p:animEffect transition="in" filter="wipe(right)">
                                      <p:cBhvr>
                                        <p:cTn id="58" dur="500"/>
                                        <p:tgtEl>
                                          <p:spTgt spid="14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500" fill="hold"/>
                                        <p:tgtEl>
                                          <p:spTgt spid="64"/>
                                        </p:tgtEl>
                                        <p:attrNameLst>
                                          <p:attrName>ppt_w</p:attrName>
                                        </p:attrNameLst>
                                      </p:cBhvr>
                                      <p:tavLst>
                                        <p:tav tm="0">
                                          <p:val>
                                            <p:fltVal val="0"/>
                                          </p:val>
                                        </p:tav>
                                        <p:tav tm="100000">
                                          <p:val>
                                            <p:strVal val="#ppt_w"/>
                                          </p:val>
                                        </p:tav>
                                      </p:tavLst>
                                    </p:anim>
                                    <p:anim calcmode="lin" valueType="num">
                                      <p:cBhvr>
                                        <p:cTn id="63" dur="500" fill="hold"/>
                                        <p:tgtEl>
                                          <p:spTgt spid="64"/>
                                        </p:tgtEl>
                                        <p:attrNameLst>
                                          <p:attrName>ppt_h</p:attrName>
                                        </p:attrNameLst>
                                      </p:cBhvr>
                                      <p:tavLst>
                                        <p:tav tm="0">
                                          <p:val>
                                            <p:fltVal val="0"/>
                                          </p:val>
                                        </p:tav>
                                        <p:tav tm="100000">
                                          <p:val>
                                            <p:strVal val="#ppt_h"/>
                                          </p:val>
                                        </p:tav>
                                      </p:tavLst>
                                    </p:anim>
                                    <p:animEffect transition="in" filter="fade">
                                      <p:cBhvr>
                                        <p:cTn id="64" dur="500"/>
                                        <p:tgtEl>
                                          <p:spTgt spid="64"/>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152"/>
                                        </p:tgtEl>
                                        <p:attrNameLst>
                                          <p:attrName>style.visibility</p:attrName>
                                        </p:attrNameLst>
                                      </p:cBhvr>
                                      <p:to>
                                        <p:strVal val="visible"/>
                                      </p:to>
                                    </p:set>
                                    <p:anim calcmode="lin" valueType="num">
                                      <p:cBhvr additive="base">
                                        <p:cTn id="68" dur="500"/>
                                        <p:tgtEl>
                                          <p:spTgt spid="152"/>
                                        </p:tgtEl>
                                        <p:attrNameLst>
                                          <p:attrName>ppt_x</p:attrName>
                                        </p:attrNameLst>
                                      </p:cBhvr>
                                      <p:tavLst>
                                        <p:tav tm="0">
                                          <p:val>
                                            <p:strVal val="#ppt_x-#ppt_w*1.125000"/>
                                          </p:val>
                                        </p:tav>
                                        <p:tav tm="100000">
                                          <p:val>
                                            <p:strVal val="#ppt_x"/>
                                          </p:val>
                                        </p:tav>
                                      </p:tavLst>
                                    </p:anim>
                                    <p:animEffect transition="in" filter="wipe(right)">
                                      <p:cBhvr>
                                        <p:cTn id="69" dur="500"/>
                                        <p:tgtEl>
                                          <p:spTgt spid="152"/>
                                        </p:tgtEl>
                                      </p:cBhvr>
                                    </p:animEffect>
                                  </p:childTnLst>
                                </p:cTn>
                              </p:par>
                            </p:childTnLst>
                          </p:cTn>
                        </p:par>
                        <p:par>
                          <p:cTn id="70" fill="hold">
                            <p:stCondLst>
                              <p:cond delay="6000"/>
                            </p:stCondLst>
                            <p:childTnLst>
                              <p:par>
                                <p:cTn id="71" presetID="1" presetClass="entr" presetSubtype="0" fill="hold" grpId="0" nodeType="afterEffect">
                                  <p:stCondLst>
                                    <p:cond delay="0"/>
                                  </p:stCondLst>
                                  <p:childTnLst>
                                    <p:set>
                                      <p:cBhvr>
                                        <p:cTn id="72" dur="1" fill="hold">
                                          <p:stCondLst>
                                            <p:cond delay="499"/>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191" name="组合 190"/>
          <p:cNvGrpSpPr/>
          <p:nvPr/>
        </p:nvGrpSpPr>
        <p:grpSpPr>
          <a:xfrm>
            <a:off x="4210698" y="4374921"/>
            <a:ext cx="3770605" cy="5326869"/>
            <a:chOff x="1048528" y="1698131"/>
            <a:chExt cx="3770605" cy="5326869"/>
          </a:xfrm>
        </p:grpSpPr>
        <p:grpSp>
          <p:nvGrpSpPr>
            <p:cNvPr id="5" name="组合 4"/>
            <p:cNvGrpSpPr/>
            <p:nvPr/>
          </p:nvGrpSpPr>
          <p:grpSpPr>
            <a:xfrm>
              <a:off x="1048528" y="1698131"/>
              <a:ext cx="3770605" cy="5326869"/>
              <a:chOff x="3740150" y="1893888"/>
              <a:chExt cx="4711700" cy="6656387"/>
            </a:xfrm>
            <a:effectLst>
              <a:outerShdw blurRad="63500" sx="102000" sy="102000" algn="ctr" rotWithShape="0">
                <a:prstClr val="black">
                  <a:alpha val="40000"/>
                </a:prstClr>
              </a:outerShdw>
            </a:effectLst>
          </p:grpSpPr>
          <p:sp>
            <p:nvSpPr>
              <p:cNvPr id="6"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1" name="文本框 60"/>
            <p:cNvSpPr txBox="1"/>
            <p:nvPr/>
          </p:nvSpPr>
          <p:spPr>
            <a:xfrm>
              <a:off x="2335463" y="2651216"/>
              <a:ext cx="1265337" cy="584775"/>
            </a:xfrm>
            <a:prstGeom prst="rect">
              <a:avLst/>
            </a:prstGeom>
            <a:noFill/>
          </p:spPr>
          <p:txBody>
            <a:bodyPr wrap="square" rtlCol="0">
              <a:spAutoFit/>
            </a:bodyPr>
            <a:lstStyle/>
            <a:p>
              <a:pPr algn="ctr"/>
              <a:r>
                <a:rPr lang="en-US" altLang="zh-CN" sz="3200" dirty="0">
                  <a:solidFill>
                    <a:prstClr val="black"/>
                  </a:solidFill>
                  <a:latin typeface="造字工房力黑（非商用）常规体" pitchFamily="50" charset="-122"/>
                  <a:ea typeface="造字工房力黑（非商用）常规体" pitchFamily="50" charset="-122"/>
                </a:rPr>
                <a:t>02</a:t>
              </a:r>
              <a:endParaRPr lang="zh-CN" altLang="en-US" sz="3200" dirty="0">
                <a:solidFill>
                  <a:prstClr val="black"/>
                </a:solidFill>
                <a:latin typeface="造字工房力黑（非商用）常规体" pitchFamily="50" charset="-122"/>
                <a:ea typeface="造字工房力黑（非商用）常规体" pitchFamily="50" charset="-122"/>
              </a:endParaRPr>
            </a:p>
          </p:txBody>
        </p:sp>
        <p:sp>
          <p:nvSpPr>
            <p:cNvPr id="62" name="文本框 61"/>
            <p:cNvSpPr txBox="1"/>
            <p:nvPr/>
          </p:nvSpPr>
          <p:spPr>
            <a:xfrm>
              <a:off x="2018397" y="3079695"/>
              <a:ext cx="1855004" cy="584775"/>
            </a:xfrm>
            <a:prstGeom prst="rect">
              <a:avLst/>
            </a:prstGeom>
            <a:noFill/>
          </p:spPr>
          <p:txBody>
            <a:bodyPr wrap="square" rtlCol="0">
              <a:spAutoFit/>
            </a:bodyPr>
            <a:lstStyle/>
            <a:p>
              <a:pPr algn="ctr"/>
              <a:r>
                <a:rPr lang="zh-CN" altLang="en-US" sz="3200" dirty="0">
                  <a:solidFill>
                    <a:prstClr val="black"/>
                  </a:solidFill>
                  <a:latin typeface="造字工房力黑（非商用）常规体" pitchFamily="50" charset="-122"/>
                  <a:ea typeface="造字工房力黑（非商用）常规体" pitchFamily="50" charset="-122"/>
                </a:rPr>
                <a:t>第二转场</a:t>
              </a:r>
            </a:p>
          </p:txBody>
        </p:sp>
      </p:grpSp>
      <p:grpSp>
        <p:nvGrpSpPr>
          <p:cNvPr id="4" name="组合 3"/>
          <p:cNvGrpSpPr/>
          <p:nvPr/>
        </p:nvGrpSpPr>
        <p:grpSpPr>
          <a:xfrm>
            <a:off x="1683434" y="1763842"/>
            <a:ext cx="8825132" cy="1240097"/>
            <a:chOff x="2536476" y="1763842"/>
            <a:chExt cx="8825132" cy="1240097"/>
          </a:xfrm>
        </p:grpSpPr>
        <p:sp>
          <p:nvSpPr>
            <p:cNvPr id="64" name="文本框 63"/>
            <p:cNvSpPr txBox="1"/>
            <p:nvPr/>
          </p:nvSpPr>
          <p:spPr>
            <a:xfrm>
              <a:off x="5194009" y="2194377"/>
              <a:ext cx="3080663"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nvGrpSpPr>
            <p:cNvPr id="2" name="组合 1"/>
            <p:cNvGrpSpPr/>
            <p:nvPr/>
          </p:nvGrpSpPr>
          <p:grpSpPr>
            <a:xfrm>
              <a:off x="7801824" y="1763842"/>
              <a:ext cx="281371" cy="419100"/>
              <a:chOff x="11494028" y="448524"/>
              <a:chExt cx="281371" cy="419100"/>
            </a:xfrm>
          </p:grpSpPr>
          <p:sp>
            <p:nvSpPr>
              <p:cNvPr id="192" name="等腰三角形 191"/>
              <p:cNvSpPr/>
              <p:nvPr/>
            </p:nvSpPr>
            <p:spPr>
              <a:xfrm rot="12418814">
                <a:off x="11494028" y="448524"/>
                <a:ext cx="152400" cy="419100"/>
              </a:xfrm>
              <a:prstGeom prst="triangle">
                <a:avLst/>
              </a:prstGeom>
              <a:solidFill>
                <a:srgbClr val="D43B2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3" name="等腰三角形 192"/>
              <p:cNvSpPr/>
              <p:nvPr/>
            </p:nvSpPr>
            <p:spPr>
              <a:xfrm rot="14888158">
                <a:off x="11593255" y="679555"/>
                <a:ext cx="97144" cy="267145"/>
              </a:xfrm>
              <a:prstGeom prst="triangle">
                <a:avLst/>
              </a:prstGeom>
              <a:solidFill>
                <a:srgbClr val="759F8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矩形 2"/>
            <p:cNvSpPr/>
            <p:nvPr/>
          </p:nvSpPr>
          <p:spPr>
            <a:xfrm>
              <a:off x="2536476" y="2578181"/>
              <a:ext cx="8825132" cy="425758"/>
            </a:xfrm>
            <a:prstGeom prst="rect">
              <a:avLst/>
            </a:prstGeom>
          </p:spPr>
          <p:txBody>
            <a:bodyPr wrap="square">
              <a:spAutoFit/>
            </a:bodyPr>
            <a:lstStyle/>
            <a:p>
              <a:pPr algn="ctr">
                <a:lnSpc>
                  <a:spcPts val="2600"/>
                </a:lnSpc>
              </a:pPr>
              <a:r>
                <a:rPr lang="en-US" altLang="zh-CN" dirty="0">
                  <a:solidFill>
                    <a:prstClr val="black">
                      <a:lumMod val="75000"/>
                      <a:lumOff val="25000"/>
                    </a:prstClr>
                  </a:solidFill>
                  <a:latin typeface="Agency FB" panose="020B0503020202020204" pitchFamily="34" charset="0"/>
                  <a:cs typeface="Arial" panose="020B0604020202020204" pitchFamily="34" charset="0"/>
                </a:rPr>
                <a:t>The latest seven-part high definition documentary offers insights into the geographical, historical of what Chinese eat.</a:t>
              </a:r>
            </a:p>
          </p:txBody>
        </p:sp>
      </p:grpSp>
      <p:sp>
        <p:nvSpPr>
          <p:cNvPr id="37" name="矩形 36"/>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02</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sp>
        <p:nvSpPr>
          <p:cNvPr id="90" name="Footer Text"/>
          <p:cNvSpPr txBox="1"/>
          <p:nvPr/>
        </p:nvSpPr>
        <p:spPr>
          <a:xfrm>
            <a:off x="876285" y="1489337"/>
            <a:ext cx="5186476" cy="903324"/>
          </a:xfrm>
          <a:prstGeom prst="rect">
            <a:avLst/>
          </a:prstGeom>
          <a:noFill/>
        </p:spPr>
        <p:txBody>
          <a:bodyPr wrap="square" lIns="0" tIns="0" rIns="0" bIns="0" rtlCol="0">
            <a:spAutoFit/>
          </a:bodyPr>
          <a:lstStyle/>
          <a:p>
            <a:pPr defTabSz="1375410"/>
            <a:r>
              <a:rPr lang="zh-CN" altLang="en-US" sz="1865" b="1" dirty="0">
                <a:solidFill>
                  <a:srgbClr val="D43B20"/>
                </a:solidFill>
                <a:latin typeface="Agency FB" panose="020B0503020202020204" pitchFamily="34" charset="0"/>
              </a:rPr>
              <a:t>点击添加标题</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There are many variations of passages of lorem ipsum available, but the majority have suffered alteration in some form, by injected humour randomize words which don't look even slightly believable. If you are going to use A passage of lorem ipsum, you need to be sure.</a:t>
            </a:r>
          </a:p>
        </p:txBody>
      </p:sp>
      <p:sp>
        <p:nvSpPr>
          <p:cNvPr id="91" name="Rectangle 26"/>
          <p:cNvSpPr/>
          <p:nvPr/>
        </p:nvSpPr>
        <p:spPr>
          <a:xfrm>
            <a:off x="902226" y="2803025"/>
            <a:ext cx="5067029" cy="966068"/>
          </a:xfrm>
          <a:prstGeom prst="rect">
            <a:avLst/>
          </a:prstGeom>
          <a:solidFill>
            <a:srgbClr val="D43B2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sp>
        <p:nvSpPr>
          <p:cNvPr id="92" name="TextBox 27"/>
          <p:cNvSpPr txBox="1"/>
          <p:nvPr/>
        </p:nvSpPr>
        <p:spPr>
          <a:xfrm>
            <a:off x="1977196" y="2978282"/>
            <a:ext cx="3992059" cy="584712"/>
          </a:xfrm>
          <a:prstGeom prst="rect">
            <a:avLst/>
          </a:prstGeom>
          <a:noFill/>
        </p:spPr>
        <p:txBody>
          <a:bodyPr wrap="square" rtlCol="0">
            <a:spAutoFit/>
          </a:bodyPr>
          <a:lstStyle/>
          <a:p>
            <a:pPr defTabSz="1375410"/>
            <a:r>
              <a:rPr lang="zh-CN" altLang="en-US" sz="1600" b="1" dirty="0">
                <a:solidFill>
                  <a:srgbClr val="FFFFFF"/>
                </a:solidFill>
                <a:latin typeface="Agency FB" panose="020B0503020202020204" pitchFamily="34" charset="0"/>
              </a:rPr>
              <a:t>点击添加标题</a:t>
            </a:r>
            <a:endParaRPr lang="en-US" sz="1600" b="1" dirty="0">
              <a:solidFill>
                <a:srgbClr val="FFFFFF"/>
              </a:solidFill>
              <a:latin typeface="Agency FB" panose="020B0503020202020204" pitchFamily="34" charset="0"/>
            </a:endParaRPr>
          </a:p>
          <a:p>
            <a:pPr defTabSz="1218565">
              <a:spcBef>
                <a:spcPct val="20000"/>
              </a:spcBef>
              <a:defRPr/>
            </a:pPr>
            <a:r>
              <a:rPr lang="en-US" sz="1335" dirty="0">
                <a:solidFill>
                  <a:srgbClr val="FFFFFF"/>
                </a:solidFill>
                <a:latin typeface="Agency FB" panose="020B0503020202020204" pitchFamily="34" charset="0"/>
              </a:rPr>
              <a:t>There are many variations of the me to the heaven Two</a:t>
            </a:r>
          </a:p>
        </p:txBody>
      </p:sp>
      <p:sp>
        <p:nvSpPr>
          <p:cNvPr id="93" name="Text Placeholder 3"/>
          <p:cNvSpPr txBox="1"/>
          <p:nvPr/>
        </p:nvSpPr>
        <p:spPr>
          <a:xfrm>
            <a:off x="1092873" y="2957763"/>
            <a:ext cx="862416"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265" b="1" dirty="0">
                <a:solidFill>
                  <a:srgbClr val="FFFFFF"/>
                </a:solidFill>
                <a:latin typeface="Agency FB" panose="020B0503020202020204" pitchFamily="34" charset="0"/>
              </a:rPr>
              <a:t>50%</a:t>
            </a:r>
          </a:p>
        </p:txBody>
      </p:sp>
      <p:sp>
        <p:nvSpPr>
          <p:cNvPr id="94" name="Footer Text"/>
          <p:cNvSpPr txBox="1"/>
          <p:nvPr/>
        </p:nvSpPr>
        <p:spPr>
          <a:xfrm>
            <a:off x="6256401" y="1489337"/>
            <a:ext cx="5186476" cy="903324"/>
          </a:xfrm>
          <a:prstGeom prst="rect">
            <a:avLst/>
          </a:prstGeom>
          <a:noFill/>
        </p:spPr>
        <p:txBody>
          <a:bodyPr wrap="square" lIns="0" tIns="0" rIns="0" bIns="0" rtlCol="0">
            <a:spAutoFit/>
          </a:bodyPr>
          <a:lstStyle/>
          <a:p>
            <a:pPr defTabSz="1375410"/>
            <a:r>
              <a:rPr lang="zh-CN" altLang="en-US" sz="1865" b="1" dirty="0">
                <a:solidFill>
                  <a:srgbClr val="759F81"/>
                </a:solidFill>
                <a:latin typeface="Agency FB" panose="020B0503020202020204" pitchFamily="34" charset="0"/>
              </a:rPr>
              <a:t>点击添加标题</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There are many variations of passages of lorem ipsum available, but the majority have suffered alteration in some form, by injected humour randomize words which don't look even slightly believable. If you are going to use A passage of lorem ipsum, you need to be sure.</a:t>
            </a:r>
          </a:p>
        </p:txBody>
      </p:sp>
      <p:sp>
        <p:nvSpPr>
          <p:cNvPr id="127" name="Rectangle 20"/>
          <p:cNvSpPr/>
          <p:nvPr/>
        </p:nvSpPr>
        <p:spPr>
          <a:xfrm>
            <a:off x="6282342" y="2803025"/>
            <a:ext cx="5067029" cy="966068"/>
          </a:xfrm>
          <a:prstGeom prst="rect">
            <a:avLst/>
          </a:prstGeom>
          <a:solidFill>
            <a:srgbClr val="759F81">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sp>
        <p:nvSpPr>
          <p:cNvPr id="128" name="TextBox 21"/>
          <p:cNvSpPr txBox="1"/>
          <p:nvPr/>
        </p:nvSpPr>
        <p:spPr>
          <a:xfrm>
            <a:off x="7357312" y="2978282"/>
            <a:ext cx="3992059" cy="584712"/>
          </a:xfrm>
          <a:prstGeom prst="rect">
            <a:avLst/>
          </a:prstGeom>
          <a:noFill/>
        </p:spPr>
        <p:txBody>
          <a:bodyPr wrap="square" rtlCol="0">
            <a:spAutoFit/>
          </a:bodyPr>
          <a:lstStyle/>
          <a:p>
            <a:pPr defTabSz="1375410"/>
            <a:r>
              <a:rPr lang="zh-CN" altLang="en-US" sz="1600" b="1" dirty="0">
                <a:solidFill>
                  <a:srgbClr val="FFFFFF"/>
                </a:solidFill>
                <a:latin typeface="Agency FB" panose="020B0503020202020204" pitchFamily="34" charset="0"/>
              </a:rPr>
              <a:t>点击添加标题</a:t>
            </a:r>
            <a:endParaRPr lang="en-US" sz="1600" b="1" dirty="0">
              <a:solidFill>
                <a:srgbClr val="FFFFFF"/>
              </a:solidFill>
              <a:latin typeface="Agency FB" panose="020B0503020202020204" pitchFamily="34" charset="0"/>
            </a:endParaRPr>
          </a:p>
          <a:p>
            <a:pPr defTabSz="1218565">
              <a:spcBef>
                <a:spcPct val="20000"/>
              </a:spcBef>
              <a:defRPr/>
            </a:pPr>
            <a:r>
              <a:rPr lang="en-US" sz="1335" dirty="0">
                <a:solidFill>
                  <a:srgbClr val="FFFFFF"/>
                </a:solidFill>
                <a:latin typeface="Agency FB" panose="020B0503020202020204" pitchFamily="34" charset="0"/>
              </a:rPr>
              <a:t>There are many variations of the me to the heaven Two</a:t>
            </a:r>
          </a:p>
        </p:txBody>
      </p:sp>
      <p:sp>
        <p:nvSpPr>
          <p:cNvPr id="129" name="Text Placeholder 3"/>
          <p:cNvSpPr txBox="1"/>
          <p:nvPr/>
        </p:nvSpPr>
        <p:spPr>
          <a:xfrm>
            <a:off x="6471386" y="2957763"/>
            <a:ext cx="865622"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265" b="1" dirty="0">
                <a:solidFill>
                  <a:srgbClr val="FFFFFF"/>
                </a:solidFill>
                <a:latin typeface="Agency FB" panose="020B0503020202020204" pitchFamily="34" charset="0"/>
              </a:rPr>
              <a:t>90%</a:t>
            </a:r>
          </a:p>
        </p:txBody>
      </p:sp>
      <p:pic>
        <p:nvPicPr>
          <p:cNvPr id="130" name="图片占位符 2"/>
          <p:cNvPicPr>
            <a:picLocks noChangeAspect="1"/>
          </p:cNvPicPr>
          <p:nvPr/>
        </p:nvPicPr>
        <p:blipFill rotWithShape="1">
          <a:blip r:embed="rId4" cstate="print">
            <a:extLst>
              <a:ext uri="{28A0092B-C50C-407E-A947-70E740481C1C}">
                <a14:useLocalDpi xmlns:a14="http://schemas.microsoft.com/office/drawing/2010/main" val="0"/>
              </a:ext>
            </a:extLst>
          </a:blip>
          <a:srcRect b="40738"/>
          <a:stretch>
            <a:fillRect/>
          </a:stretch>
        </p:blipFill>
        <p:spPr>
          <a:xfrm>
            <a:off x="902226" y="3987799"/>
            <a:ext cx="5067029" cy="2001521"/>
          </a:xfrm>
          <a:prstGeom prst="rect">
            <a:avLst/>
          </a:prstGeom>
        </p:spPr>
      </p:pic>
      <p:pic>
        <p:nvPicPr>
          <p:cNvPr id="131" name="图片占位符 4"/>
          <p:cNvPicPr>
            <a:picLocks noChangeAspect="1"/>
          </p:cNvPicPr>
          <p:nvPr/>
        </p:nvPicPr>
        <p:blipFill rotWithShape="1">
          <a:blip r:embed="rId5" cstate="print">
            <a:extLst>
              <a:ext uri="{28A0092B-C50C-407E-A947-70E740481C1C}">
                <a14:useLocalDpi xmlns:a14="http://schemas.microsoft.com/office/drawing/2010/main" val="0"/>
              </a:ext>
            </a:extLst>
          </a:blip>
          <a:srcRect b="40721"/>
          <a:stretch>
            <a:fillRect/>
          </a:stretch>
        </p:blipFill>
        <p:spPr>
          <a:xfrm>
            <a:off x="6282342" y="3987799"/>
            <a:ext cx="5067029" cy="2001521"/>
          </a:xfrm>
          <a:prstGeom prst="rect">
            <a:avLst/>
          </a:prstGeom>
        </p:spPr>
      </p:pic>
      <p:sp>
        <p:nvSpPr>
          <p:cNvPr id="61" name="矩形 60"/>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500"/>
                                        <p:tgtEl>
                                          <p:spTgt spid="91"/>
                                        </p:tgtEl>
                                      </p:cBhvr>
                                    </p:animEffect>
                                  </p:childTnLst>
                                </p:cTn>
                              </p:par>
                            </p:childTnLst>
                          </p:cTn>
                        </p:par>
                        <p:par>
                          <p:cTn id="12" fill="hold">
                            <p:stCondLst>
                              <p:cond delay="1000"/>
                            </p:stCondLst>
                            <p:childTnLst>
                              <p:par>
                                <p:cTn id="13" presetID="45"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500"/>
                                        <p:tgtEl>
                                          <p:spTgt spid="93"/>
                                        </p:tgtEl>
                                      </p:cBhvr>
                                    </p:animEffect>
                                    <p:anim calcmode="lin" valueType="num">
                                      <p:cBhvr>
                                        <p:cTn id="16" dur="500" fill="hold"/>
                                        <p:tgtEl>
                                          <p:spTgt spid="93"/>
                                        </p:tgtEl>
                                        <p:attrNameLst>
                                          <p:attrName>ppt_w</p:attrName>
                                        </p:attrNameLst>
                                      </p:cBhvr>
                                      <p:tavLst>
                                        <p:tav tm="0" fmla="#ppt_w*sin(2.5*pi*$)">
                                          <p:val>
                                            <p:fltVal val="0"/>
                                          </p:val>
                                        </p:tav>
                                        <p:tav tm="100000">
                                          <p:val>
                                            <p:fltVal val="1"/>
                                          </p:val>
                                        </p:tav>
                                      </p:tavLst>
                                    </p:anim>
                                    <p:anim calcmode="lin" valueType="num">
                                      <p:cBhvr>
                                        <p:cTn id="17" dur="500" fill="hold"/>
                                        <p:tgtEl>
                                          <p:spTgt spid="93"/>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wipe(left)">
                                      <p:cBhvr>
                                        <p:cTn id="21" dur="500"/>
                                        <p:tgtEl>
                                          <p:spTgt spid="9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27"/>
                                        </p:tgtEl>
                                        <p:attrNameLst>
                                          <p:attrName>style.visibility</p:attrName>
                                        </p:attrNameLst>
                                      </p:cBhvr>
                                      <p:to>
                                        <p:strVal val="visible"/>
                                      </p:to>
                                    </p:set>
                                    <p:animEffect transition="in" filter="wipe(left)">
                                      <p:cBhvr>
                                        <p:cTn id="29" dur="500"/>
                                        <p:tgtEl>
                                          <p:spTgt spid="127"/>
                                        </p:tgtEl>
                                      </p:cBhvr>
                                    </p:animEffect>
                                  </p:childTnLst>
                                </p:cTn>
                              </p:par>
                            </p:childTnLst>
                          </p:cTn>
                        </p:par>
                        <p:par>
                          <p:cTn id="30" fill="hold">
                            <p:stCondLst>
                              <p:cond delay="3000"/>
                            </p:stCondLst>
                            <p:childTnLst>
                              <p:par>
                                <p:cTn id="31" presetID="45" presetClass="entr" presetSubtype="0" fill="hold" grpId="0" nodeType="afterEffect">
                                  <p:stCondLst>
                                    <p:cond delay="0"/>
                                  </p:stCondLst>
                                  <p:childTnLst>
                                    <p:set>
                                      <p:cBhvr>
                                        <p:cTn id="32" dur="1" fill="hold">
                                          <p:stCondLst>
                                            <p:cond delay="0"/>
                                          </p:stCondLst>
                                        </p:cTn>
                                        <p:tgtEl>
                                          <p:spTgt spid="129"/>
                                        </p:tgtEl>
                                        <p:attrNameLst>
                                          <p:attrName>style.visibility</p:attrName>
                                        </p:attrNameLst>
                                      </p:cBhvr>
                                      <p:to>
                                        <p:strVal val="visible"/>
                                      </p:to>
                                    </p:set>
                                    <p:animEffect transition="in" filter="fade">
                                      <p:cBhvr>
                                        <p:cTn id="33" dur="500"/>
                                        <p:tgtEl>
                                          <p:spTgt spid="129"/>
                                        </p:tgtEl>
                                      </p:cBhvr>
                                    </p:animEffect>
                                    <p:anim calcmode="lin" valueType="num">
                                      <p:cBhvr>
                                        <p:cTn id="34" dur="500" fill="hold"/>
                                        <p:tgtEl>
                                          <p:spTgt spid="129"/>
                                        </p:tgtEl>
                                        <p:attrNameLst>
                                          <p:attrName>ppt_w</p:attrName>
                                        </p:attrNameLst>
                                      </p:cBhvr>
                                      <p:tavLst>
                                        <p:tav tm="0" fmla="#ppt_w*sin(2.5*pi*$)">
                                          <p:val>
                                            <p:fltVal val="0"/>
                                          </p:val>
                                        </p:tav>
                                        <p:tav tm="100000">
                                          <p:val>
                                            <p:fltVal val="1"/>
                                          </p:val>
                                        </p:tav>
                                      </p:tavLst>
                                    </p:anim>
                                    <p:anim calcmode="lin" valueType="num">
                                      <p:cBhvr>
                                        <p:cTn id="35" dur="500" fill="hold"/>
                                        <p:tgtEl>
                                          <p:spTgt spid="129"/>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28"/>
                                        </p:tgtEl>
                                        <p:attrNameLst>
                                          <p:attrName>style.visibility</p:attrName>
                                        </p:attrNameLst>
                                      </p:cBhvr>
                                      <p:to>
                                        <p:strVal val="visible"/>
                                      </p:to>
                                    </p:set>
                                    <p:animEffect transition="in" filter="wipe(left)">
                                      <p:cBhvr>
                                        <p:cTn id="39" dur="500"/>
                                        <p:tgtEl>
                                          <p:spTgt spid="128"/>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fltVal val="0"/>
                                          </p:val>
                                        </p:tav>
                                        <p:tav tm="100000">
                                          <p:val>
                                            <p:strVal val="#ppt_w"/>
                                          </p:val>
                                        </p:tav>
                                      </p:tavLst>
                                    </p:anim>
                                    <p:anim calcmode="lin" valueType="num">
                                      <p:cBhvr>
                                        <p:cTn id="44" dur="500" fill="hold"/>
                                        <p:tgtEl>
                                          <p:spTgt spid="130"/>
                                        </p:tgtEl>
                                        <p:attrNameLst>
                                          <p:attrName>ppt_h</p:attrName>
                                        </p:attrNameLst>
                                      </p:cBhvr>
                                      <p:tavLst>
                                        <p:tav tm="0">
                                          <p:val>
                                            <p:fltVal val="0"/>
                                          </p:val>
                                        </p:tav>
                                        <p:tav tm="100000">
                                          <p:val>
                                            <p:strVal val="#ppt_h"/>
                                          </p:val>
                                        </p:tav>
                                      </p:tavLst>
                                    </p:anim>
                                    <p:animEffect transition="in" filter="fade">
                                      <p:cBhvr>
                                        <p:cTn id="45" dur="500"/>
                                        <p:tgtEl>
                                          <p:spTgt spid="130"/>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31"/>
                                        </p:tgtEl>
                                        <p:attrNameLst>
                                          <p:attrName>style.visibility</p:attrName>
                                        </p:attrNameLst>
                                      </p:cBhvr>
                                      <p:to>
                                        <p:strVal val="visible"/>
                                      </p:to>
                                    </p:set>
                                    <p:anim calcmode="lin" valueType="num">
                                      <p:cBhvr>
                                        <p:cTn id="49" dur="500" fill="hold"/>
                                        <p:tgtEl>
                                          <p:spTgt spid="131"/>
                                        </p:tgtEl>
                                        <p:attrNameLst>
                                          <p:attrName>ppt_w</p:attrName>
                                        </p:attrNameLst>
                                      </p:cBhvr>
                                      <p:tavLst>
                                        <p:tav tm="0">
                                          <p:val>
                                            <p:fltVal val="0"/>
                                          </p:val>
                                        </p:tav>
                                        <p:tav tm="100000">
                                          <p:val>
                                            <p:strVal val="#ppt_w"/>
                                          </p:val>
                                        </p:tav>
                                      </p:tavLst>
                                    </p:anim>
                                    <p:anim calcmode="lin" valueType="num">
                                      <p:cBhvr>
                                        <p:cTn id="50" dur="500" fill="hold"/>
                                        <p:tgtEl>
                                          <p:spTgt spid="131"/>
                                        </p:tgtEl>
                                        <p:attrNameLst>
                                          <p:attrName>ppt_h</p:attrName>
                                        </p:attrNameLst>
                                      </p:cBhvr>
                                      <p:tavLst>
                                        <p:tav tm="0">
                                          <p:val>
                                            <p:fltVal val="0"/>
                                          </p:val>
                                        </p:tav>
                                        <p:tav tm="100000">
                                          <p:val>
                                            <p:strVal val="#ppt_h"/>
                                          </p:val>
                                        </p:tav>
                                      </p:tavLst>
                                    </p:anim>
                                    <p:animEffect transition="in" filter="fade">
                                      <p:cBhvr>
                                        <p:cTn id="51" dur="500"/>
                                        <p:tgtEl>
                                          <p:spTgt spid="131"/>
                                        </p:tgtEl>
                                      </p:cBhvr>
                                    </p:animEffect>
                                  </p:childTnLst>
                                </p:cTn>
                              </p:par>
                            </p:childTnLst>
                          </p:cTn>
                        </p:par>
                        <p:par>
                          <p:cTn id="52" fill="hold">
                            <p:stCondLst>
                              <p:cond delay="5000"/>
                            </p:stCondLst>
                            <p:childTnLst>
                              <p:par>
                                <p:cTn id="53" presetID="1" presetClass="entr" presetSubtype="0" fill="hold" grpId="0" nodeType="afterEffect">
                                  <p:stCondLst>
                                    <p:cond delay="0"/>
                                  </p:stCondLst>
                                  <p:childTnLst>
                                    <p:set>
                                      <p:cBhvr>
                                        <p:cTn id="54" dur="1" fill="hold">
                                          <p:stCondLst>
                                            <p:cond delay="499"/>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animBg="1"/>
      <p:bldP spid="92" grpId="0"/>
      <p:bldP spid="93" grpId="0"/>
      <p:bldP spid="94" grpId="0"/>
      <p:bldP spid="127" grpId="0" animBg="1"/>
      <p:bldP spid="128" grpId="0"/>
      <p:bldP spid="129" grpId="0"/>
      <p:bldP spid="6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D7C0"/>
        </a:solidFill>
        <a:effectLst/>
      </p:bgPr>
    </p:bg>
    <p:spTree>
      <p:nvGrpSpPr>
        <p:cNvPr id="1" name=""/>
        <p:cNvGrpSpPr/>
        <p:nvPr/>
      </p:nvGrpSpPr>
      <p:grpSpPr>
        <a:xfrm>
          <a:off x="0" y="0"/>
          <a:ext cx="0" cy="0"/>
          <a:chOff x="0" y="0"/>
          <a:chExt cx="0" cy="0"/>
        </a:xfrm>
      </p:grpSpPr>
      <p:grpSp>
        <p:nvGrpSpPr>
          <p:cNvPr id="37" name="组合 36"/>
          <p:cNvGrpSpPr/>
          <p:nvPr/>
        </p:nvGrpSpPr>
        <p:grpSpPr>
          <a:xfrm>
            <a:off x="251622" y="202685"/>
            <a:ext cx="3835159" cy="796534"/>
            <a:chOff x="5901129" y="1412931"/>
            <a:chExt cx="3835159" cy="796534"/>
          </a:xfrm>
        </p:grpSpPr>
        <p:grpSp>
          <p:nvGrpSpPr>
            <p:cNvPr id="38" name="组合 37"/>
            <p:cNvGrpSpPr/>
            <p:nvPr/>
          </p:nvGrpSpPr>
          <p:grpSpPr>
            <a:xfrm>
              <a:off x="5961483" y="1412931"/>
              <a:ext cx="563824" cy="796534"/>
              <a:chOff x="3740150" y="1893888"/>
              <a:chExt cx="4711700" cy="6656387"/>
            </a:xfrm>
            <a:effectLst>
              <a:outerShdw blurRad="63500" sx="102000" sy="102000" algn="ctr" rotWithShape="0">
                <a:prstClr val="black">
                  <a:alpha val="40000"/>
                </a:prstClr>
              </a:outerShdw>
            </a:effectLst>
          </p:grpSpPr>
          <p:sp>
            <p:nvSpPr>
              <p:cNvPr id="42" name="Freeform 8"/>
              <p:cNvSpPr/>
              <p:nvPr/>
            </p:nvSpPr>
            <p:spPr bwMode="auto">
              <a:xfrm>
                <a:off x="5772150" y="4267200"/>
                <a:ext cx="647700" cy="4283075"/>
              </a:xfrm>
              <a:custGeom>
                <a:avLst/>
                <a:gdLst>
                  <a:gd name="T0" fmla="*/ 0 w 408"/>
                  <a:gd name="T1" fmla="*/ 2698 h 2698"/>
                  <a:gd name="T2" fmla="*/ 408 w 408"/>
                  <a:gd name="T3" fmla="*/ 2698 h 2698"/>
                  <a:gd name="T4" fmla="*/ 204 w 408"/>
                  <a:gd name="T5" fmla="*/ 0 h 2698"/>
                  <a:gd name="T6" fmla="*/ 0 w 408"/>
                  <a:gd name="T7" fmla="*/ 2698 h 2698"/>
                </a:gdLst>
                <a:ahLst/>
                <a:cxnLst>
                  <a:cxn ang="0">
                    <a:pos x="T0" y="T1"/>
                  </a:cxn>
                  <a:cxn ang="0">
                    <a:pos x="T2" y="T3"/>
                  </a:cxn>
                  <a:cxn ang="0">
                    <a:pos x="T4" y="T5"/>
                  </a:cxn>
                  <a:cxn ang="0">
                    <a:pos x="T6" y="T7"/>
                  </a:cxn>
                </a:cxnLst>
                <a:rect l="0" t="0" r="r" b="b"/>
                <a:pathLst>
                  <a:path w="408" h="2698">
                    <a:moveTo>
                      <a:pt x="0" y="2698"/>
                    </a:moveTo>
                    <a:lnTo>
                      <a:pt x="408" y="2698"/>
                    </a:lnTo>
                    <a:lnTo>
                      <a:pt x="204"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0"/>
              <p:cNvSpPr/>
              <p:nvPr/>
            </p:nvSpPr>
            <p:spPr bwMode="auto">
              <a:xfrm>
                <a:off x="6096000" y="4267200"/>
                <a:ext cx="1552575" cy="4283075"/>
              </a:xfrm>
              <a:custGeom>
                <a:avLst/>
                <a:gdLst>
                  <a:gd name="T0" fmla="*/ 542 w 978"/>
                  <a:gd name="T1" fmla="*/ 2698 h 2698"/>
                  <a:gd name="T2" fmla="*/ 978 w 978"/>
                  <a:gd name="T3" fmla="*/ 2698 h 2698"/>
                  <a:gd name="T4" fmla="*/ 0 w 978"/>
                  <a:gd name="T5" fmla="*/ 0 h 2698"/>
                  <a:gd name="T6" fmla="*/ 542 w 978"/>
                  <a:gd name="T7" fmla="*/ 2698 h 2698"/>
                </a:gdLst>
                <a:ahLst/>
                <a:cxnLst>
                  <a:cxn ang="0">
                    <a:pos x="T0" y="T1"/>
                  </a:cxn>
                  <a:cxn ang="0">
                    <a:pos x="T2" y="T3"/>
                  </a:cxn>
                  <a:cxn ang="0">
                    <a:pos x="T4" y="T5"/>
                  </a:cxn>
                  <a:cxn ang="0">
                    <a:pos x="T6" y="T7"/>
                  </a:cxn>
                </a:cxnLst>
                <a:rect l="0" t="0" r="r" b="b"/>
                <a:pathLst>
                  <a:path w="978" h="2698">
                    <a:moveTo>
                      <a:pt x="542" y="2698"/>
                    </a:moveTo>
                    <a:lnTo>
                      <a:pt x="978" y="2698"/>
                    </a:lnTo>
                    <a:lnTo>
                      <a:pt x="0" y="0"/>
                    </a:lnTo>
                    <a:lnTo>
                      <a:pt x="542"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2"/>
              <p:cNvSpPr/>
              <p:nvPr/>
            </p:nvSpPr>
            <p:spPr bwMode="auto">
              <a:xfrm>
                <a:off x="4543425" y="4267200"/>
                <a:ext cx="1552575" cy="4283075"/>
              </a:xfrm>
              <a:custGeom>
                <a:avLst/>
                <a:gdLst>
                  <a:gd name="T0" fmla="*/ 0 w 978"/>
                  <a:gd name="T1" fmla="*/ 2698 h 2698"/>
                  <a:gd name="T2" fmla="*/ 436 w 978"/>
                  <a:gd name="T3" fmla="*/ 2698 h 2698"/>
                  <a:gd name="T4" fmla="*/ 978 w 978"/>
                  <a:gd name="T5" fmla="*/ 0 h 2698"/>
                  <a:gd name="T6" fmla="*/ 0 w 978"/>
                  <a:gd name="T7" fmla="*/ 2698 h 2698"/>
                </a:gdLst>
                <a:ahLst/>
                <a:cxnLst>
                  <a:cxn ang="0">
                    <a:pos x="T0" y="T1"/>
                  </a:cxn>
                  <a:cxn ang="0">
                    <a:pos x="T2" y="T3"/>
                  </a:cxn>
                  <a:cxn ang="0">
                    <a:pos x="T4" y="T5"/>
                  </a:cxn>
                  <a:cxn ang="0">
                    <a:pos x="T6" y="T7"/>
                  </a:cxn>
                </a:cxnLst>
                <a:rect l="0" t="0" r="r" b="b"/>
                <a:pathLst>
                  <a:path w="978" h="2698">
                    <a:moveTo>
                      <a:pt x="0" y="2698"/>
                    </a:moveTo>
                    <a:lnTo>
                      <a:pt x="436" y="2698"/>
                    </a:lnTo>
                    <a:lnTo>
                      <a:pt x="978" y="0"/>
                    </a:lnTo>
                    <a:lnTo>
                      <a:pt x="0" y="26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15"/>
              <p:cNvSpPr/>
              <p:nvPr/>
            </p:nvSpPr>
            <p:spPr bwMode="auto">
              <a:xfrm>
                <a:off x="7169150" y="2162175"/>
                <a:ext cx="26988" cy="28575"/>
              </a:xfrm>
              <a:custGeom>
                <a:avLst/>
                <a:gdLst>
                  <a:gd name="T0" fmla="*/ 2 w 2"/>
                  <a:gd name="T1" fmla="*/ 0 h 2"/>
                  <a:gd name="T2" fmla="*/ 0 w 2"/>
                  <a:gd name="T3" fmla="*/ 1 h 2"/>
                  <a:gd name="T4" fmla="*/ 0 w 2"/>
                  <a:gd name="T5" fmla="*/ 1 h 2"/>
                  <a:gd name="T6" fmla="*/ 1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0"/>
                      <a:pt x="1" y="1"/>
                      <a:pt x="0" y="1"/>
                    </a:cubicBezTo>
                    <a:cubicBezTo>
                      <a:pt x="0" y="1"/>
                      <a:pt x="0" y="1"/>
                      <a:pt x="0" y="1"/>
                    </a:cubicBezTo>
                    <a:cubicBezTo>
                      <a:pt x="1" y="2"/>
                      <a:pt x="1" y="2"/>
                      <a:pt x="1" y="2"/>
                    </a:cubicBezTo>
                    <a:cubicBezTo>
                      <a:pt x="2" y="0"/>
                      <a:pt x="2" y="0"/>
                      <a:pt x="2" y="0"/>
                    </a:cubicBezTo>
                  </a:path>
                </a:pathLst>
              </a:custGeom>
              <a:solidFill>
                <a:srgbClr val="BA33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52"/>
              <p:cNvSpPr/>
              <p:nvPr/>
            </p:nvSpPr>
            <p:spPr bwMode="auto">
              <a:xfrm>
                <a:off x="3994150" y="2035175"/>
                <a:ext cx="26988" cy="14288"/>
              </a:xfrm>
              <a:custGeom>
                <a:avLst/>
                <a:gdLst>
                  <a:gd name="T0" fmla="*/ 0 w 2"/>
                  <a:gd name="T1" fmla="*/ 0 h 1"/>
                  <a:gd name="T2" fmla="*/ 1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1"/>
                      <a:pt x="1" y="1"/>
                      <a:pt x="1" y="1"/>
                    </a:cubicBezTo>
                    <a:cubicBezTo>
                      <a:pt x="1" y="1"/>
                      <a:pt x="2" y="1"/>
                      <a:pt x="2" y="1"/>
                    </a:cubicBezTo>
                    <a:cubicBezTo>
                      <a:pt x="1" y="0"/>
                      <a:pt x="0" y="0"/>
                      <a:pt x="0" y="0"/>
                    </a:cubicBezTo>
                  </a:path>
                </a:pathLst>
              </a:custGeom>
              <a:solidFill>
                <a:srgbClr val="79A18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01"/>
              <p:cNvSpPr/>
              <p:nvPr/>
            </p:nvSpPr>
            <p:spPr bwMode="auto">
              <a:xfrm>
                <a:off x="3740150" y="1893888"/>
                <a:ext cx="4711700" cy="4705351"/>
              </a:xfrm>
              <a:custGeom>
                <a:avLst/>
                <a:gdLst>
                  <a:gd name="T0" fmla="*/ 334 w 334"/>
                  <a:gd name="T1" fmla="*/ 167 h 333"/>
                  <a:gd name="T2" fmla="*/ 322 w 334"/>
                  <a:gd name="T3" fmla="*/ 189 h 333"/>
                  <a:gd name="T4" fmla="*/ 327 w 334"/>
                  <a:gd name="T5" fmla="*/ 214 h 333"/>
                  <a:gd name="T6" fmla="*/ 309 w 334"/>
                  <a:gd name="T7" fmla="*/ 231 h 333"/>
                  <a:gd name="T8" fmla="*/ 308 w 334"/>
                  <a:gd name="T9" fmla="*/ 257 h 333"/>
                  <a:gd name="T10" fmla="*/ 285 w 334"/>
                  <a:gd name="T11" fmla="*/ 269 h 333"/>
                  <a:gd name="T12" fmla="*/ 276 w 334"/>
                  <a:gd name="T13" fmla="*/ 293 h 333"/>
                  <a:gd name="T14" fmla="*/ 251 w 334"/>
                  <a:gd name="T15" fmla="*/ 298 h 333"/>
                  <a:gd name="T16" fmla="*/ 236 w 334"/>
                  <a:gd name="T17" fmla="*/ 319 h 333"/>
                  <a:gd name="T18" fmla="*/ 223 w 334"/>
                  <a:gd name="T19" fmla="*/ 318 h 333"/>
                  <a:gd name="T20" fmla="*/ 211 w 334"/>
                  <a:gd name="T21" fmla="*/ 317 h 333"/>
                  <a:gd name="T22" fmla="*/ 191 w 334"/>
                  <a:gd name="T23" fmla="*/ 332 h 333"/>
                  <a:gd name="T24" fmla="*/ 167 w 334"/>
                  <a:gd name="T25" fmla="*/ 323 h 333"/>
                  <a:gd name="T26" fmla="*/ 143 w 334"/>
                  <a:gd name="T27" fmla="*/ 332 h 333"/>
                  <a:gd name="T28" fmla="*/ 123 w 334"/>
                  <a:gd name="T29" fmla="*/ 317 h 333"/>
                  <a:gd name="T30" fmla="*/ 111 w 334"/>
                  <a:gd name="T31" fmla="*/ 318 h 333"/>
                  <a:gd name="T32" fmla="*/ 98 w 334"/>
                  <a:gd name="T33" fmla="*/ 319 h 333"/>
                  <a:gd name="T34" fmla="*/ 83 w 334"/>
                  <a:gd name="T35" fmla="*/ 298 h 333"/>
                  <a:gd name="T36" fmla="*/ 58 w 334"/>
                  <a:gd name="T37" fmla="*/ 293 h 333"/>
                  <a:gd name="T38" fmla="*/ 49 w 334"/>
                  <a:gd name="T39" fmla="*/ 269 h 333"/>
                  <a:gd name="T40" fmla="*/ 26 w 334"/>
                  <a:gd name="T41" fmla="*/ 257 h 333"/>
                  <a:gd name="T42" fmla="*/ 25 w 334"/>
                  <a:gd name="T43" fmla="*/ 231 h 333"/>
                  <a:gd name="T44" fmla="*/ 7 w 334"/>
                  <a:gd name="T45" fmla="*/ 214 h 333"/>
                  <a:gd name="T46" fmla="*/ 12 w 334"/>
                  <a:gd name="T47" fmla="*/ 189 h 333"/>
                  <a:gd name="T48" fmla="*/ 0 w 334"/>
                  <a:gd name="T49" fmla="*/ 167 h 333"/>
                  <a:gd name="T50" fmla="*/ 12 w 334"/>
                  <a:gd name="T51" fmla="*/ 144 h 333"/>
                  <a:gd name="T52" fmla="*/ 7 w 334"/>
                  <a:gd name="T53" fmla="*/ 119 h 333"/>
                  <a:gd name="T54" fmla="*/ 25 w 334"/>
                  <a:gd name="T55" fmla="*/ 102 h 333"/>
                  <a:gd name="T56" fmla="*/ 26 w 334"/>
                  <a:gd name="T57" fmla="*/ 76 h 333"/>
                  <a:gd name="T58" fmla="*/ 49 w 334"/>
                  <a:gd name="T59" fmla="*/ 64 h 333"/>
                  <a:gd name="T60" fmla="*/ 58 w 334"/>
                  <a:gd name="T61" fmla="*/ 40 h 333"/>
                  <a:gd name="T62" fmla="*/ 83 w 334"/>
                  <a:gd name="T63" fmla="*/ 35 h 333"/>
                  <a:gd name="T64" fmla="*/ 98 w 334"/>
                  <a:gd name="T65" fmla="*/ 15 h 333"/>
                  <a:gd name="T66" fmla="*/ 111 w 334"/>
                  <a:gd name="T67" fmla="*/ 15 h 333"/>
                  <a:gd name="T68" fmla="*/ 123 w 334"/>
                  <a:gd name="T69" fmla="*/ 17 h 333"/>
                  <a:gd name="T70" fmla="*/ 143 w 334"/>
                  <a:gd name="T71" fmla="*/ 1 h 333"/>
                  <a:gd name="T72" fmla="*/ 167 w 334"/>
                  <a:gd name="T73" fmla="*/ 10 h 333"/>
                  <a:gd name="T74" fmla="*/ 191 w 334"/>
                  <a:gd name="T75" fmla="*/ 1 h 333"/>
                  <a:gd name="T76" fmla="*/ 211 w 334"/>
                  <a:gd name="T77" fmla="*/ 17 h 333"/>
                  <a:gd name="T78" fmla="*/ 223 w 334"/>
                  <a:gd name="T79" fmla="*/ 15 h 333"/>
                  <a:gd name="T80" fmla="*/ 236 w 334"/>
                  <a:gd name="T81" fmla="*/ 15 h 333"/>
                  <a:gd name="T82" fmla="*/ 251 w 334"/>
                  <a:gd name="T83" fmla="*/ 35 h 333"/>
                  <a:gd name="T84" fmla="*/ 276 w 334"/>
                  <a:gd name="T85" fmla="*/ 40 h 333"/>
                  <a:gd name="T86" fmla="*/ 285 w 334"/>
                  <a:gd name="T87" fmla="*/ 64 h 333"/>
                  <a:gd name="T88" fmla="*/ 308 w 334"/>
                  <a:gd name="T89" fmla="*/ 76 h 333"/>
                  <a:gd name="T90" fmla="*/ 309 w 334"/>
                  <a:gd name="T91" fmla="*/ 102 h 333"/>
                  <a:gd name="T92" fmla="*/ 327 w 334"/>
                  <a:gd name="T93" fmla="*/ 119 h 333"/>
                  <a:gd name="T94" fmla="*/ 322 w 334"/>
                  <a:gd name="T95" fmla="*/ 144 h 333"/>
                  <a:gd name="T96" fmla="*/ 334 w 334"/>
                  <a:gd name="T97" fmla="*/ 16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333">
                    <a:moveTo>
                      <a:pt x="334" y="167"/>
                    </a:moveTo>
                    <a:cubicBezTo>
                      <a:pt x="334" y="174"/>
                      <a:pt x="323" y="181"/>
                      <a:pt x="322" y="189"/>
                    </a:cubicBezTo>
                    <a:cubicBezTo>
                      <a:pt x="321" y="196"/>
                      <a:pt x="329" y="206"/>
                      <a:pt x="327" y="214"/>
                    </a:cubicBezTo>
                    <a:cubicBezTo>
                      <a:pt x="325" y="221"/>
                      <a:pt x="312" y="225"/>
                      <a:pt x="309" y="231"/>
                    </a:cubicBezTo>
                    <a:cubicBezTo>
                      <a:pt x="306" y="238"/>
                      <a:pt x="312" y="250"/>
                      <a:pt x="308" y="257"/>
                    </a:cubicBezTo>
                    <a:cubicBezTo>
                      <a:pt x="303" y="263"/>
                      <a:pt x="290" y="263"/>
                      <a:pt x="285" y="269"/>
                    </a:cubicBezTo>
                    <a:cubicBezTo>
                      <a:pt x="280" y="275"/>
                      <a:pt x="282" y="288"/>
                      <a:pt x="276" y="293"/>
                    </a:cubicBezTo>
                    <a:cubicBezTo>
                      <a:pt x="271" y="298"/>
                      <a:pt x="258" y="294"/>
                      <a:pt x="251" y="298"/>
                    </a:cubicBezTo>
                    <a:cubicBezTo>
                      <a:pt x="245" y="302"/>
                      <a:pt x="243" y="315"/>
                      <a:pt x="236" y="319"/>
                    </a:cubicBezTo>
                    <a:cubicBezTo>
                      <a:pt x="233" y="320"/>
                      <a:pt x="228" y="319"/>
                      <a:pt x="223" y="318"/>
                    </a:cubicBezTo>
                    <a:cubicBezTo>
                      <a:pt x="219" y="317"/>
                      <a:pt x="215" y="315"/>
                      <a:pt x="211" y="317"/>
                    </a:cubicBezTo>
                    <a:cubicBezTo>
                      <a:pt x="204" y="319"/>
                      <a:pt x="198" y="331"/>
                      <a:pt x="191" y="332"/>
                    </a:cubicBezTo>
                    <a:cubicBezTo>
                      <a:pt x="183" y="333"/>
                      <a:pt x="175" y="323"/>
                      <a:pt x="167" y="323"/>
                    </a:cubicBezTo>
                    <a:cubicBezTo>
                      <a:pt x="159" y="323"/>
                      <a:pt x="151" y="333"/>
                      <a:pt x="143" y="332"/>
                    </a:cubicBezTo>
                    <a:cubicBezTo>
                      <a:pt x="136" y="331"/>
                      <a:pt x="130" y="319"/>
                      <a:pt x="123" y="317"/>
                    </a:cubicBezTo>
                    <a:cubicBezTo>
                      <a:pt x="119" y="315"/>
                      <a:pt x="115" y="317"/>
                      <a:pt x="111" y="318"/>
                    </a:cubicBezTo>
                    <a:cubicBezTo>
                      <a:pt x="106" y="319"/>
                      <a:pt x="101" y="320"/>
                      <a:pt x="98" y="319"/>
                    </a:cubicBezTo>
                    <a:cubicBezTo>
                      <a:pt x="91" y="315"/>
                      <a:pt x="89" y="302"/>
                      <a:pt x="83" y="298"/>
                    </a:cubicBezTo>
                    <a:cubicBezTo>
                      <a:pt x="76" y="294"/>
                      <a:pt x="63" y="298"/>
                      <a:pt x="58" y="293"/>
                    </a:cubicBezTo>
                    <a:cubicBezTo>
                      <a:pt x="52" y="288"/>
                      <a:pt x="54" y="275"/>
                      <a:pt x="49" y="269"/>
                    </a:cubicBezTo>
                    <a:cubicBezTo>
                      <a:pt x="44" y="263"/>
                      <a:pt x="31" y="263"/>
                      <a:pt x="26" y="257"/>
                    </a:cubicBezTo>
                    <a:cubicBezTo>
                      <a:pt x="22" y="250"/>
                      <a:pt x="28" y="238"/>
                      <a:pt x="25" y="231"/>
                    </a:cubicBezTo>
                    <a:cubicBezTo>
                      <a:pt x="22" y="225"/>
                      <a:pt x="9" y="221"/>
                      <a:pt x="7" y="214"/>
                    </a:cubicBezTo>
                    <a:cubicBezTo>
                      <a:pt x="5" y="206"/>
                      <a:pt x="13" y="196"/>
                      <a:pt x="12" y="189"/>
                    </a:cubicBezTo>
                    <a:cubicBezTo>
                      <a:pt x="11" y="181"/>
                      <a:pt x="0" y="174"/>
                      <a:pt x="0" y="167"/>
                    </a:cubicBezTo>
                    <a:cubicBezTo>
                      <a:pt x="0" y="159"/>
                      <a:pt x="11" y="152"/>
                      <a:pt x="12" y="144"/>
                    </a:cubicBezTo>
                    <a:cubicBezTo>
                      <a:pt x="13" y="137"/>
                      <a:pt x="5" y="127"/>
                      <a:pt x="7" y="119"/>
                    </a:cubicBezTo>
                    <a:cubicBezTo>
                      <a:pt x="9" y="112"/>
                      <a:pt x="22" y="109"/>
                      <a:pt x="25" y="102"/>
                    </a:cubicBezTo>
                    <a:cubicBezTo>
                      <a:pt x="28" y="95"/>
                      <a:pt x="22" y="83"/>
                      <a:pt x="26" y="76"/>
                    </a:cubicBezTo>
                    <a:cubicBezTo>
                      <a:pt x="31" y="70"/>
                      <a:pt x="44" y="70"/>
                      <a:pt x="49" y="64"/>
                    </a:cubicBezTo>
                    <a:cubicBezTo>
                      <a:pt x="54" y="58"/>
                      <a:pt x="52" y="45"/>
                      <a:pt x="58" y="40"/>
                    </a:cubicBezTo>
                    <a:cubicBezTo>
                      <a:pt x="63" y="35"/>
                      <a:pt x="76" y="39"/>
                      <a:pt x="83" y="35"/>
                    </a:cubicBezTo>
                    <a:cubicBezTo>
                      <a:pt x="89" y="31"/>
                      <a:pt x="91" y="18"/>
                      <a:pt x="98" y="15"/>
                    </a:cubicBezTo>
                    <a:cubicBezTo>
                      <a:pt x="101" y="13"/>
                      <a:pt x="106" y="14"/>
                      <a:pt x="111" y="15"/>
                    </a:cubicBezTo>
                    <a:cubicBezTo>
                      <a:pt x="115" y="16"/>
                      <a:pt x="119" y="18"/>
                      <a:pt x="123" y="17"/>
                    </a:cubicBezTo>
                    <a:cubicBezTo>
                      <a:pt x="130" y="14"/>
                      <a:pt x="136" y="2"/>
                      <a:pt x="143" y="1"/>
                    </a:cubicBezTo>
                    <a:cubicBezTo>
                      <a:pt x="151" y="0"/>
                      <a:pt x="159" y="10"/>
                      <a:pt x="167" y="10"/>
                    </a:cubicBezTo>
                    <a:cubicBezTo>
                      <a:pt x="175" y="10"/>
                      <a:pt x="183" y="0"/>
                      <a:pt x="191" y="1"/>
                    </a:cubicBezTo>
                    <a:cubicBezTo>
                      <a:pt x="198" y="2"/>
                      <a:pt x="204" y="14"/>
                      <a:pt x="211" y="17"/>
                    </a:cubicBezTo>
                    <a:cubicBezTo>
                      <a:pt x="215" y="18"/>
                      <a:pt x="219" y="17"/>
                      <a:pt x="223" y="15"/>
                    </a:cubicBezTo>
                    <a:cubicBezTo>
                      <a:pt x="228" y="14"/>
                      <a:pt x="233" y="13"/>
                      <a:pt x="236" y="15"/>
                    </a:cubicBezTo>
                    <a:cubicBezTo>
                      <a:pt x="243" y="18"/>
                      <a:pt x="245" y="31"/>
                      <a:pt x="251" y="35"/>
                    </a:cubicBezTo>
                    <a:cubicBezTo>
                      <a:pt x="258" y="39"/>
                      <a:pt x="271" y="35"/>
                      <a:pt x="276" y="40"/>
                    </a:cubicBezTo>
                    <a:cubicBezTo>
                      <a:pt x="282" y="45"/>
                      <a:pt x="280" y="58"/>
                      <a:pt x="285" y="64"/>
                    </a:cubicBezTo>
                    <a:cubicBezTo>
                      <a:pt x="290" y="70"/>
                      <a:pt x="303" y="70"/>
                      <a:pt x="308" y="76"/>
                    </a:cubicBezTo>
                    <a:cubicBezTo>
                      <a:pt x="312" y="83"/>
                      <a:pt x="306" y="95"/>
                      <a:pt x="309" y="102"/>
                    </a:cubicBezTo>
                    <a:cubicBezTo>
                      <a:pt x="312" y="109"/>
                      <a:pt x="325" y="112"/>
                      <a:pt x="327" y="119"/>
                    </a:cubicBezTo>
                    <a:cubicBezTo>
                      <a:pt x="329" y="127"/>
                      <a:pt x="321" y="137"/>
                      <a:pt x="322" y="144"/>
                    </a:cubicBezTo>
                    <a:cubicBezTo>
                      <a:pt x="323" y="152"/>
                      <a:pt x="334" y="159"/>
                      <a:pt x="334" y="167"/>
                    </a:cubicBezTo>
                  </a:path>
                </a:pathLst>
              </a:custGeom>
              <a:solidFill>
                <a:srgbClr val="7BA6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302"/>
              <p:cNvSpPr>
                <a:spLocks noEditPoints="1"/>
              </p:cNvSpPr>
              <p:nvPr/>
            </p:nvSpPr>
            <p:spPr bwMode="auto">
              <a:xfrm>
                <a:off x="3795713" y="1978025"/>
                <a:ext cx="4600575" cy="2389188"/>
              </a:xfrm>
              <a:custGeom>
                <a:avLst/>
                <a:gdLst>
                  <a:gd name="T0" fmla="*/ 7 w 326"/>
                  <a:gd name="T1" fmla="*/ 167 h 169"/>
                  <a:gd name="T2" fmla="*/ 322 w 326"/>
                  <a:gd name="T3" fmla="*/ 161 h 169"/>
                  <a:gd name="T4" fmla="*/ 326 w 326"/>
                  <a:gd name="T5" fmla="*/ 159 h 169"/>
                  <a:gd name="T6" fmla="*/ 6 w 326"/>
                  <a:gd name="T7" fmla="*/ 155 h 169"/>
                  <a:gd name="T8" fmla="*/ 317 w 326"/>
                  <a:gd name="T9" fmla="*/ 145 h 169"/>
                  <a:gd name="T10" fmla="*/ 322 w 326"/>
                  <a:gd name="T11" fmla="*/ 151 h 169"/>
                  <a:gd name="T12" fmla="*/ 12 w 326"/>
                  <a:gd name="T13" fmla="*/ 134 h 169"/>
                  <a:gd name="T14" fmla="*/ 15 w 326"/>
                  <a:gd name="T15" fmla="*/ 142 h 169"/>
                  <a:gd name="T16" fmla="*/ 311 w 326"/>
                  <a:gd name="T17" fmla="*/ 131 h 169"/>
                  <a:gd name="T18" fmla="*/ 314 w 326"/>
                  <a:gd name="T19" fmla="*/ 139 h 169"/>
                  <a:gd name="T20" fmla="*/ 10 w 326"/>
                  <a:gd name="T21" fmla="*/ 119 h 169"/>
                  <a:gd name="T22" fmla="*/ 10 w 326"/>
                  <a:gd name="T23" fmla="*/ 119 h 169"/>
                  <a:gd name="T24" fmla="*/ 318 w 326"/>
                  <a:gd name="T25" fmla="*/ 126 h 169"/>
                  <a:gd name="T26" fmla="*/ 9 w 326"/>
                  <a:gd name="T27" fmla="*/ 111 h 169"/>
                  <a:gd name="T28" fmla="*/ 309 w 326"/>
                  <a:gd name="T29" fmla="*/ 104 h 169"/>
                  <a:gd name="T30" fmla="*/ 309 w 326"/>
                  <a:gd name="T31" fmla="*/ 104 h 169"/>
                  <a:gd name="T32" fmla="*/ 24 w 326"/>
                  <a:gd name="T33" fmla="*/ 104 h 169"/>
                  <a:gd name="T34" fmla="*/ 301 w 326"/>
                  <a:gd name="T35" fmla="*/ 94 h 169"/>
                  <a:gd name="T36" fmla="*/ 304 w 326"/>
                  <a:gd name="T37" fmla="*/ 100 h 169"/>
                  <a:gd name="T38" fmla="*/ 24 w 326"/>
                  <a:gd name="T39" fmla="*/ 81 h 169"/>
                  <a:gd name="T40" fmla="*/ 29 w 326"/>
                  <a:gd name="T41" fmla="*/ 86 h 169"/>
                  <a:gd name="T42" fmla="*/ 298 w 326"/>
                  <a:gd name="T43" fmla="*/ 80 h 169"/>
                  <a:gd name="T44" fmla="*/ 301 w 326"/>
                  <a:gd name="T45" fmla="*/ 86 h 169"/>
                  <a:gd name="T46" fmla="*/ 26 w 326"/>
                  <a:gd name="T47" fmla="*/ 72 h 169"/>
                  <a:gd name="T48" fmla="*/ 33 w 326"/>
                  <a:gd name="T49" fmla="*/ 67 h 169"/>
                  <a:gd name="T50" fmla="*/ 299 w 326"/>
                  <a:gd name="T51" fmla="*/ 71 h 169"/>
                  <a:gd name="T52" fmla="*/ 42 w 326"/>
                  <a:gd name="T53" fmla="*/ 68 h 169"/>
                  <a:gd name="T54" fmla="*/ 275 w 326"/>
                  <a:gd name="T55" fmla="*/ 63 h 169"/>
                  <a:gd name="T56" fmla="*/ 278 w 326"/>
                  <a:gd name="T57" fmla="*/ 61 h 169"/>
                  <a:gd name="T58" fmla="*/ 54 w 326"/>
                  <a:gd name="T59" fmla="*/ 57 h 169"/>
                  <a:gd name="T60" fmla="*/ 274 w 326"/>
                  <a:gd name="T61" fmla="*/ 47 h 169"/>
                  <a:gd name="T62" fmla="*/ 276 w 326"/>
                  <a:gd name="T63" fmla="*/ 55 h 169"/>
                  <a:gd name="T64" fmla="*/ 56 w 326"/>
                  <a:gd name="T65" fmla="*/ 38 h 169"/>
                  <a:gd name="T66" fmla="*/ 62 w 326"/>
                  <a:gd name="T67" fmla="*/ 39 h 169"/>
                  <a:gd name="T68" fmla="*/ 267 w 326"/>
                  <a:gd name="T69" fmla="*/ 40 h 169"/>
                  <a:gd name="T70" fmla="*/ 263 w 326"/>
                  <a:gd name="T71" fmla="*/ 35 h 169"/>
                  <a:gd name="T72" fmla="*/ 69 w 326"/>
                  <a:gd name="T73" fmla="*/ 38 h 169"/>
                  <a:gd name="T74" fmla="*/ 248 w 326"/>
                  <a:gd name="T75" fmla="*/ 33 h 169"/>
                  <a:gd name="T76" fmla="*/ 248 w 326"/>
                  <a:gd name="T77" fmla="*/ 33 h 169"/>
                  <a:gd name="T78" fmla="*/ 89 w 326"/>
                  <a:gd name="T79" fmla="*/ 27 h 169"/>
                  <a:gd name="T80" fmla="*/ 240 w 326"/>
                  <a:gd name="T81" fmla="*/ 32 h 169"/>
                  <a:gd name="T82" fmla="*/ 219 w 326"/>
                  <a:gd name="T83" fmla="*/ 12 h 169"/>
                  <a:gd name="T84" fmla="*/ 218 w 326"/>
                  <a:gd name="T85" fmla="*/ 17 h 169"/>
                  <a:gd name="T86" fmla="*/ 95 w 326"/>
                  <a:gd name="T87" fmla="*/ 12 h 169"/>
                  <a:gd name="T88" fmla="*/ 97 w 326"/>
                  <a:gd name="T89" fmla="*/ 16 h 169"/>
                  <a:gd name="T90" fmla="*/ 108 w 326"/>
                  <a:gd name="T91" fmla="*/ 17 h 169"/>
                  <a:gd name="T92" fmla="*/ 105 w 326"/>
                  <a:gd name="T93" fmla="*/ 12 h 169"/>
                  <a:gd name="T94" fmla="*/ 232 w 326"/>
                  <a:gd name="T95" fmla="*/ 19 h 169"/>
                  <a:gd name="T96" fmla="*/ 125 w 326"/>
                  <a:gd name="T97" fmla="*/ 11 h 169"/>
                  <a:gd name="T98" fmla="*/ 121 w 326"/>
                  <a:gd name="T99" fmla="*/ 18 h 169"/>
                  <a:gd name="T100" fmla="*/ 197 w 326"/>
                  <a:gd name="T101" fmla="*/ 13 h 169"/>
                  <a:gd name="T102" fmla="*/ 159 w 326"/>
                  <a:gd name="T103" fmla="*/ 7 h 169"/>
                  <a:gd name="T104" fmla="*/ 165 w 326"/>
                  <a:gd name="T105" fmla="*/ 8 h 169"/>
                  <a:gd name="T106" fmla="*/ 173 w 326"/>
                  <a:gd name="T107" fmla="*/ 4 h 169"/>
                  <a:gd name="T108" fmla="*/ 180 w 326"/>
                  <a:gd name="T109" fmla="*/ 4 h 169"/>
                  <a:gd name="T110" fmla="*/ 133 w 326"/>
                  <a:gd name="T111" fmla="*/ 8 h 169"/>
                  <a:gd name="T112" fmla="*/ 144 w 326"/>
                  <a:gd name="T113" fmla="*/ 4 h 169"/>
                  <a:gd name="T114" fmla="*/ 188 w 326"/>
                  <a:gd name="T115" fmla="*/ 0 h 169"/>
                  <a:gd name="T116" fmla="*/ 188 w 326"/>
                  <a:gd name="T11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69">
                    <a:moveTo>
                      <a:pt x="4" y="161"/>
                    </a:moveTo>
                    <a:cubicBezTo>
                      <a:pt x="0" y="161"/>
                      <a:pt x="0" y="161"/>
                      <a:pt x="0" y="161"/>
                    </a:cubicBezTo>
                    <a:cubicBezTo>
                      <a:pt x="0" y="164"/>
                      <a:pt x="1" y="166"/>
                      <a:pt x="4" y="169"/>
                    </a:cubicBezTo>
                    <a:cubicBezTo>
                      <a:pt x="7" y="167"/>
                      <a:pt x="7" y="167"/>
                      <a:pt x="7" y="167"/>
                    </a:cubicBezTo>
                    <a:cubicBezTo>
                      <a:pt x="5" y="165"/>
                      <a:pt x="4" y="163"/>
                      <a:pt x="4" y="161"/>
                    </a:cubicBezTo>
                    <a:moveTo>
                      <a:pt x="326" y="159"/>
                    </a:moveTo>
                    <a:cubicBezTo>
                      <a:pt x="322" y="160"/>
                      <a:pt x="322" y="160"/>
                      <a:pt x="322" y="160"/>
                    </a:cubicBezTo>
                    <a:cubicBezTo>
                      <a:pt x="322" y="161"/>
                      <a:pt x="322" y="161"/>
                      <a:pt x="322" y="161"/>
                    </a:cubicBezTo>
                    <a:cubicBezTo>
                      <a:pt x="322" y="162"/>
                      <a:pt x="321" y="164"/>
                      <a:pt x="320" y="167"/>
                    </a:cubicBezTo>
                    <a:cubicBezTo>
                      <a:pt x="323" y="169"/>
                      <a:pt x="323" y="169"/>
                      <a:pt x="323" y="169"/>
                    </a:cubicBezTo>
                    <a:cubicBezTo>
                      <a:pt x="324" y="167"/>
                      <a:pt x="326" y="164"/>
                      <a:pt x="326" y="161"/>
                    </a:cubicBezTo>
                    <a:cubicBezTo>
                      <a:pt x="326" y="160"/>
                      <a:pt x="326" y="160"/>
                      <a:pt x="326" y="159"/>
                    </a:cubicBezTo>
                    <a:moveTo>
                      <a:pt x="8" y="147"/>
                    </a:moveTo>
                    <a:cubicBezTo>
                      <a:pt x="7" y="148"/>
                      <a:pt x="7" y="148"/>
                      <a:pt x="7" y="148"/>
                    </a:cubicBezTo>
                    <a:cubicBezTo>
                      <a:pt x="5" y="150"/>
                      <a:pt x="4" y="151"/>
                      <a:pt x="3" y="153"/>
                    </a:cubicBezTo>
                    <a:cubicBezTo>
                      <a:pt x="6" y="155"/>
                      <a:pt x="6" y="155"/>
                      <a:pt x="6" y="155"/>
                    </a:cubicBezTo>
                    <a:cubicBezTo>
                      <a:pt x="7" y="153"/>
                      <a:pt x="8" y="152"/>
                      <a:pt x="10" y="150"/>
                    </a:cubicBezTo>
                    <a:cubicBezTo>
                      <a:pt x="11" y="149"/>
                      <a:pt x="11" y="149"/>
                      <a:pt x="11" y="149"/>
                    </a:cubicBezTo>
                    <a:cubicBezTo>
                      <a:pt x="8" y="147"/>
                      <a:pt x="8" y="147"/>
                      <a:pt x="8" y="147"/>
                    </a:cubicBezTo>
                    <a:moveTo>
                      <a:pt x="317" y="145"/>
                    </a:moveTo>
                    <a:cubicBezTo>
                      <a:pt x="314" y="148"/>
                      <a:pt x="314" y="148"/>
                      <a:pt x="314" y="148"/>
                    </a:cubicBezTo>
                    <a:cubicBezTo>
                      <a:pt x="315" y="148"/>
                      <a:pt x="316" y="149"/>
                      <a:pt x="316" y="150"/>
                    </a:cubicBezTo>
                    <a:cubicBezTo>
                      <a:pt x="317" y="151"/>
                      <a:pt x="318" y="152"/>
                      <a:pt x="319" y="154"/>
                    </a:cubicBezTo>
                    <a:cubicBezTo>
                      <a:pt x="322" y="151"/>
                      <a:pt x="322" y="151"/>
                      <a:pt x="322" y="151"/>
                    </a:cubicBezTo>
                    <a:cubicBezTo>
                      <a:pt x="321" y="150"/>
                      <a:pt x="320" y="149"/>
                      <a:pt x="319" y="148"/>
                    </a:cubicBezTo>
                    <a:cubicBezTo>
                      <a:pt x="319" y="147"/>
                      <a:pt x="318" y="146"/>
                      <a:pt x="317" y="145"/>
                    </a:cubicBezTo>
                    <a:moveTo>
                      <a:pt x="15" y="133"/>
                    </a:moveTo>
                    <a:cubicBezTo>
                      <a:pt x="12" y="134"/>
                      <a:pt x="12" y="134"/>
                      <a:pt x="12" y="134"/>
                    </a:cubicBezTo>
                    <a:cubicBezTo>
                      <a:pt x="12" y="136"/>
                      <a:pt x="12" y="137"/>
                      <a:pt x="12" y="138"/>
                    </a:cubicBezTo>
                    <a:cubicBezTo>
                      <a:pt x="12" y="139"/>
                      <a:pt x="12" y="139"/>
                      <a:pt x="12" y="139"/>
                    </a:cubicBezTo>
                    <a:cubicBezTo>
                      <a:pt x="12" y="139"/>
                      <a:pt x="12" y="140"/>
                      <a:pt x="12" y="141"/>
                    </a:cubicBezTo>
                    <a:cubicBezTo>
                      <a:pt x="15" y="142"/>
                      <a:pt x="15" y="142"/>
                      <a:pt x="15" y="142"/>
                    </a:cubicBezTo>
                    <a:cubicBezTo>
                      <a:pt x="16" y="141"/>
                      <a:pt x="16" y="140"/>
                      <a:pt x="16" y="139"/>
                    </a:cubicBezTo>
                    <a:cubicBezTo>
                      <a:pt x="16" y="139"/>
                      <a:pt x="16" y="138"/>
                      <a:pt x="16" y="138"/>
                    </a:cubicBezTo>
                    <a:cubicBezTo>
                      <a:pt x="16" y="136"/>
                      <a:pt x="16" y="135"/>
                      <a:pt x="15" y="133"/>
                    </a:cubicBezTo>
                    <a:moveTo>
                      <a:pt x="311" y="131"/>
                    </a:moveTo>
                    <a:cubicBezTo>
                      <a:pt x="310" y="134"/>
                      <a:pt x="310" y="136"/>
                      <a:pt x="310" y="138"/>
                    </a:cubicBezTo>
                    <a:cubicBezTo>
                      <a:pt x="310" y="138"/>
                      <a:pt x="310" y="139"/>
                      <a:pt x="310" y="139"/>
                    </a:cubicBezTo>
                    <a:cubicBezTo>
                      <a:pt x="310" y="140"/>
                      <a:pt x="310" y="140"/>
                      <a:pt x="310" y="140"/>
                    </a:cubicBezTo>
                    <a:cubicBezTo>
                      <a:pt x="314" y="139"/>
                      <a:pt x="314" y="139"/>
                      <a:pt x="314" y="139"/>
                    </a:cubicBezTo>
                    <a:cubicBezTo>
                      <a:pt x="314" y="138"/>
                      <a:pt x="314" y="138"/>
                      <a:pt x="314" y="138"/>
                    </a:cubicBezTo>
                    <a:cubicBezTo>
                      <a:pt x="314" y="136"/>
                      <a:pt x="314" y="135"/>
                      <a:pt x="315" y="133"/>
                    </a:cubicBezTo>
                    <a:cubicBezTo>
                      <a:pt x="311" y="131"/>
                      <a:pt x="311" y="131"/>
                      <a:pt x="311" y="131"/>
                    </a:cubicBezTo>
                    <a:moveTo>
                      <a:pt x="10" y="119"/>
                    </a:moveTo>
                    <a:cubicBezTo>
                      <a:pt x="7" y="120"/>
                      <a:pt x="7" y="120"/>
                      <a:pt x="7" y="120"/>
                    </a:cubicBezTo>
                    <a:cubicBezTo>
                      <a:pt x="7" y="122"/>
                      <a:pt x="8" y="125"/>
                      <a:pt x="9" y="127"/>
                    </a:cubicBezTo>
                    <a:cubicBezTo>
                      <a:pt x="13" y="126"/>
                      <a:pt x="13" y="126"/>
                      <a:pt x="13" y="126"/>
                    </a:cubicBezTo>
                    <a:cubicBezTo>
                      <a:pt x="12" y="124"/>
                      <a:pt x="11" y="121"/>
                      <a:pt x="10" y="119"/>
                    </a:cubicBezTo>
                    <a:moveTo>
                      <a:pt x="319" y="118"/>
                    </a:moveTo>
                    <a:cubicBezTo>
                      <a:pt x="316" y="118"/>
                      <a:pt x="316" y="118"/>
                      <a:pt x="316" y="118"/>
                    </a:cubicBezTo>
                    <a:cubicBezTo>
                      <a:pt x="316" y="120"/>
                      <a:pt x="315" y="122"/>
                      <a:pt x="314" y="124"/>
                    </a:cubicBezTo>
                    <a:cubicBezTo>
                      <a:pt x="318" y="126"/>
                      <a:pt x="318" y="126"/>
                      <a:pt x="318" y="126"/>
                    </a:cubicBezTo>
                    <a:cubicBezTo>
                      <a:pt x="319" y="123"/>
                      <a:pt x="320" y="120"/>
                      <a:pt x="320" y="118"/>
                    </a:cubicBezTo>
                    <a:cubicBezTo>
                      <a:pt x="319" y="118"/>
                      <a:pt x="319" y="118"/>
                      <a:pt x="319" y="118"/>
                    </a:cubicBezTo>
                    <a:moveTo>
                      <a:pt x="15" y="106"/>
                    </a:moveTo>
                    <a:cubicBezTo>
                      <a:pt x="13" y="107"/>
                      <a:pt x="10" y="109"/>
                      <a:pt x="9" y="111"/>
                    </a:cubicBezTo>
                    <a:cubicBezTo>
                      <a:pt x="12" y="113"/>
                      <a:pt x="12" y="113"/>
                      <a:pt x="12" y="113"/>
                    </a:cubicBezTo>
                    <a:cubicBezTo>
                      <a:pt x="13" y="112"/>
                      <a:pt x="15" y="110"/>
                      <a:pt x="17" y="109"/>
                    </a:cubicBezTo>
                    <a:cubicBezTo>
                      <a:pt x="15" y="106"/>
                      <a:pt x="15" y="106"/>
                      <a:pt x="15" y="106"/>
                    </a:cubicBezTo>
                    <a:moveTo>
                      <a:pt x="309" y="104"/>
                    </a:moveTo>
                    <a:cubicBezTo>
                      <a:pt x="307" y="108"/>
                      <a:pt x="307" y="108"/>
                      <a:pt x="307" y="108"/>
                    </a:cubicBezTo>
                    <a:cubicBezTo>
                      <a:pt x="309" y="109"/>
                      <a:pt x="312" y="111"/>
                      <a:pt x="313" y="112"/>
                    </a:cubicBezTo>
                    <a:cubicBezTo>
                      <a:pt x="316" y="109"/>
                      <a:pt x="316" y="109"/>
                      <a:pt x="316" y="109"/>
                    </a:cubicBezTo>
                    <a:cubicBezTo>
                      <a:pt x="314" y="108"/>
                      <a:pt x="312" y="106"/>
                      <a:pt x="309" y="104"/>
                    </a:cubicBezTo>
                    <a:moveTo>
                      <a:pt x="25" y="96"/>
                    </a:moveTo>
                    <a:cubicBezTo>
                      <a:pt x="25" y="96"/>
                      <a:pt x="25" y="97"/>
                      <a:pt x="24" y="97"/>
                    </a:cubicBezTo>
                    <a:cubicBezTo>
                      <a:pt x="24" y="98"/>
                      <a:pt x="23" y="100"/>
                      <a:pt x="21" y="101"/>
                    </a:cubicBezTo>
                    <a:cubicBezTo>
                      <a:pt x="24" y="104"/>
                      <a:pt x="24" y="104"/>
                      <a:pt x="24" y="104"/>
                    </a:cubicBezTo>
                    <a:cubicBezTo>
                      <a:pt x="26" y="102"/>
                      <a:pt x="27" y="101"/>
                      <a:pt x="28" y="99"/>
                    </a:cubicBezTo>
                    <a:cubicBezTo>
                      <a:pt x="28" y="98"/>
                      <a:pt x="28" y="98"/>
                      <a:pt x="29" y="97"/>
                    </a:cubicBezTo>
                    <a:cubicBezTo>
                      <a:pt x="25" y="96"/>
                      <a:pt x="25" y="96"/>
                      <a:pt x="25" y="96"/>
                    </a:cubicBezTo>
                    <a:moveTo>
                      <a:pt x="301" y="94"/>
                    </a:moveTo>
                    <a:cubicBezTo>
                      <a:pt x="297" y="95"/>
                      <a:pt x="297" y="95"/>
                      <a:pt x="297" y="95"/>
                    </a:cubicBezTo>
                    <a:cubicBezTo>
                      <a:pt x="297" y="96"/>
                      <a:pt x="298" y="98"/>
                      <a:pt x="298" y="99"/>
                    </a:cubicBezTo>
                    <a:cubicBezTo>
                      <a:pt x="299" y="100"/>
                      <a:pt x="300" y="101"/>
                      <a:pt x="301" y="103"/>
                    </a:cubicBezTo>
                    <a:cubicBezTo>
                      <a:pt x="304" y="100"/>
                      <a:pt x="304" y="100"/>
                      <a:pt x="304" y="100"/>
                    </a:cubicBezTo>
                    <a:cubicBezTo>
                      <a:pt x="303" y="99"/>
                      <a:pt x="302" y="98"/>
                      <a:pt x="302" y="97"/>
                    </a:cubicBezTo>
                    <a:cubicBezTo>
                      <a:pt x="301" y="96"/>
                      <a:pt x="301" y="95"/>
                      <a:pt x="301" y="94"/>
                    </a:cubicBezTo>
                    <a:moveTo>
                      <a:pt x="28" y="81"/>
                    </a:moveTo>
                    <a:cubicBezTo>
                      <a:pt x="24" y="81"/>
                      <a:pt x="24" y="81"/>
                      <a:pt x="24" y="81"/>
                    </a:cubicBezTo>
                    <a:cubicBezTo>
                      <a:pt x="24" y="83"/>
                      <a:pt x="24" y="85"/>
                      <a:pt x="25" y="86"/>
                    </a:cubicBezTo>
                    <a:cubicBezTo>
                      <a:pt x="25" y="89"/>
                      <a:pt x="25" y="89"/>
                      <a:pt x="25" y="89"/>
                    </a:cubicBezTo>
                    <a:cubicBezTo>
                      <a:pt x="29" y="89"/>
                      <a:pt x="29" y="89"/>
                      <a:pt x="29" y="89"/>
                    </a:cubicBezTo>
                    <a:cubicBezTo>
                      <a:pt x="29" y="86"/>
                      <a:pt x="29" y="86"/>
                      <a:pt x="29" y="86"/>
                    </a:cubicBezTo>
                    <a:cubicBezTo>
                      <a:pt x="28" y="84"/>
                      <a:pt x="28" y="83"/>
                      <a:pt x="28" y="81"/>
                    </a:cubicBezTo>
                    <a:moveTo>
                      <a:pt x="302" y="79"/>
                    </a:moveTo>
                    <a:cubicBezTo>
                      <a:pt x="298" y="79"/>
                      <a:pt x="298" y="79"/>
                      <a:pt x="298" y="79"/>
                    </a:cubicBezTo>
                    <a:cubicBezTo>
                      <a:pt x="298" y="80"/>
                      <a:pt x="298" y="80"/>
                      <a:pt x="298" y="80"/>
                    </a:cubicBezTo>
                    <a:cubicBezTo>
                      <a:pt x="298" y="82"/>
                      <a:pt x="298" y="84"/>
                      <a:pt x="297" y="86"/>
                    </a:cubicBezTo>
                    <a:cubicBezTo>
                      <a:pt x="297" y="87"/>
                      <a:pt x="297" y="87"/>
                      <a:pt x="297" y="87"/>
                    </a:cubicBezTo>
                    <a:cubicBezTo>
                      <a:pt x="301" y="87"/>
                      <a:pt x="301" y="87"/>
                      <a:pt x="301" y="87"/>
                    </a:cubicBezTo>
                    <a:cubicBezTo>
                      <a:pt x="301" y="86"/>
                      <a:pt x="301" y="86"/>
                      <a:pt x="301" y="86"/>
                    </a:cubicBezTo>
                    <a:cubicBezTo>
                      <a:pt x="302" y="84"/>
                      <a:pt x="302" y="82"/>
                      <a:pt x="302" y="80"/>
                    </a:cubicBezTo>
                    <a:cubicBezTo>
                      <a:pt x="302" y="79"/>
                      <a:pt x="302" y="79"/>
                      <a:pt x="302" y="79"/>
                    </a:cubicBezTo>
                    <a:moveTo>
                      <a:pt x="33" y="67"/>
                    </a:moveTo>
                    <a:cubicBezTo>
                      <a:pt x="31" y="68"/>
                      <a:pt x="28" y="70"/>
                      <a:pt x="26" y="72"/>
                    </a:cubicBezTo>
                    <a:cubicBezTo>
                      <a:pt x="26" y="73"/>
                      <a:pt x="26" y="73"/>
                      <a:pt x="26" y="73"/>
                    </a:cubicBezTo>
                    <a:cubicBezTo>
                      <a:pt x="29" y="75"/>
                      <a:pt x="29" y="75"/>
                      <a:pt x="29" y="75"/>
                    </a:cubicBezTo>
                    <a:cubicBezTo>
                      <a:pt x="30" y="73"/>
                      <a:pt x="32" y="72"/>
                      <a:pt x="35" y="71"/>
                    </a:cubicBezTo>
                    <a:cubicBezTo>
                      <a:pt x="33" y="67"/>
                      <a:pt x="33" y="67"/>
                      <a:pt x="33" y="67"/>
                    </a:cubicBezTo>
                    <a:moveTo>
                      <a:pt x="291" y="67"/>
                    </a:moveTo>
                    <a:cubicBezTo>
                      <a:pt x="290" y="70"/>
                      <a:pt x="290" y="70"/>
                      <a:pt x="290" y="70"/>
                    </a:cubicBezTo>
                    <a:cubicBezTo>
                      <a:pt x="292" y="71"/>
                      <a:pt x="294" y="72"/>
                      <a:pt x="296" y="74"/>
                    </a:cubicBezTo>
                    <a:cubicBezTo>
                      <a:pt x="299" y="71"/>
                      <a:pt x="299" y="71"/>
                      <a:pt x="299" y="71"/>
                    </a:cubicBezTo>
                    <a:cubicBezTo>
                      <a:pt x="296" y="69"/>
                      <a:pt x="293" y="67"/>
                      <a:pt x="291" y="67"/>
                    </a:cubicBezTo>
                    <a:moveTo>
                      <a:pt x="47" y="62"/>
                    </a:moveTo>
                    <a:cubicBezTo>
                      <a:pt x="45" y="63"/>
                      <a:pt x="43" y="64"/>
                      <a:pt x="40" y="65"/>
                    </a:cubicBezTo>
                    <a:cubicBezTo>
                      <a:pt x="42" y="68"/>
                      <a:pt x="42" y="68"/>
                      <a:pt x="42" y="68"/>
                    </a:cubicBezTo>
                    <a:cubicBezTo>
                      <a:pt x="44" y="67"/>
                      <a:pt x="47" y="66"/>
                      <a:pt x="49" y="65"/>
                    </a:cubicBezTo>
                    <a:cubicBezTo>
                      <a:pt x="47" y="62"/>
                      <a:pt x="47" y="62"/>
                      <a:pt x="47" y="62"/>
                    </a:cubicBezTo>
                    <a:moveTo>
                      <a:pt x="278" y="61"/>
                    </a:moveTo>
                    <a:cubicBezTo>
                      <a:pt x="275" y="63"/>
                      <a:pt x="275" y="63"/>
                      <a:pt x="275" y="63"/>
                    </a:cubicBezTo>
                    <a:cubicBezTo>
                      <a:pt x="277" y="66"/>
                      <a:pt x="280" y="67"/>
                      <a:pt x="283" y="68"/>
                    </a:cubicBezTo>
                    <a:cubicBezTo>
                      <a:pt x="284" y="64"/>
                      <a:pt x="284" y="64"/>
                      <a:pt x="284" y="64"/>
                    </a:cubicBezTo>
                    <a:cubicBezTo>
                      <a:pt x="281" y="63"/>
                      <a:pt x="279" y="62"/>
                      <a:pt x="278" y="61"/>
                    </a:cubicBezTo>
                    <a:cubicBezTo>
                      <a:pt x="278" y="61"/>
                      <a:pt x="278" y="61"/>
                      <a:pt x="278" y="61"/>
                    </a:cubicBezTo>
                    <a:moveTo>
                      <a:pt x="51" y="49"/>
                    </a:moveTo>
                    <a:cubicBezTo>
                      <a:pt x="51" y="51"/>
                      <a:pt x="51" y="51"/>
                      <a:pt x="51" y="51"/>
                    </a:cubicBezTo>
                    <a:cubicBezTo>
                      <a:pt x="51" y="53"/>
                      <a:pt x="50" y="54"/>
                      <a:pt x="50" y="56"/>
                    </a:cubicBezTo>
                    <a:cubicBezTo>
                      <a:pt x="54" y="57"/>
                      <a:pt x="54" y="57"/>
                      <a:pt x="54" y="57"/>
                    </a:cubicBezTo>
                    <a:cubicBezTo>
                      <a:pt x="54" y="55"/>
                      <a:pt x="55" y="53"/>
                      <a:pt x="55" y="51"/>
                    </a:cubicBezTo>
                    <a:cubicBezTo>
                      <a:pt x="55" y="50"/>
                      <a:pt x="55" y="50"/>
                      <a:pt x="55" y="50"/>
                    </a:cubicBezTo>
                    <a:cubicBezTo>
                      <a:pt x="51" y="49"/>
                      <a:pt x="51" y="49"/>
                      <a:pt x="51" y="49"/>
                    </a:cubicBezTo>
                    <a:moveTo>
                      <a:pt x="274" y="47"/>
                    </a:moveTo>
                    <a:cubicBezTo>
                      <a:pt x="270" y="48"/>
                      <a:pt x="270" y="48"/>
                      <a:pt x="270" y="48"/>
                    </a:cubicBezTo>
                    <a:cubicBezTo>
                      <a:pt x="271" y="49"/>
                      <a:pt x="271" y="50"/>
                      <a:pt x="271" y="51"/>
                    </a:cubicBezTo>
                    <a:cubicBezTo>
                      <a:pt x="271" y="53"/>
                      <a:pt x="272" y="54"/>
                      <a:pt x="272" y="55"/>
                    </a:cubicBezTo>
                    <a:cubicBezTo>
                      <a:pt x="276" y="55"/>
                      <a:pt x="276" y="55"/>
                      <a:pt x="276" y="55"/>
                    </a:cubicBezTo>
                    <a:cubicBezTo>
                      <a:pt x="275" y="53"/>
                      <a:pt x="275" y="52"/>
                      <a:pt x="275" y="51"/>
                    </a:cubicBezTo>
                    <a:cubicBezTo>
                      <a:pt x="275" y="49"/>
                      <a:pt x="274" y="48"/>
                      <a:pt x="274" y="47"/>
                    </a:cubicBezTo>
                    <a:moveTo>
                      <a:pt x="61" y="35"/>
                    </a:moveTo>
                    <a:cubicBezTo>
                      <a:pt x="59" y="36"/>
                      <a:pt x="58" y="37"/>
                      <a:pt x="56" y="38"/>
                    </a:cubicBezTo>
                    <a:cubicBezTo>
                      <a:pt x="55" y="38"/>
                      <a:pt x="55" y="40"/>
                      <a:pt x="54" y="41"/>
                    </a:cubicBezTo>
                    <a:cubicBezTo>
                      <a:pt x="57" y="43"/>
                      <a:pt x="57" y="43"/>
                      <a:pt x="57" y="43"/>
                    </a:cubicBezTo>
                    <a:cubicBezTo>
                      <a:pt x="58" y="42"/>
                      <a:pt x="58" y="41"/>
                      <a:pt x="59" y="40"/>
                    </a:cubicBezTo>
                    <a:cubicBezTo>
                      <a:pt x="60" y="40"/>
                      <a:pt x="61" y="39"/>
                      <a:pt x="62" y="39"/>
                    </a:cubicBezTo>
                    <a:cubicBezTo>
                      <a:pt x="61" y="35"/>
                      <a:pt x="61" y="35"/>
                      <a:pt x="61" y="35"/>
                    </a:cubicBezTo>
                    <a:moveTo>
                      <a:pt x="263" y="35"/>
                    </a:moveTo>
                    <a:cubicBezTo>
                      <a:pt x="263" y="39"/>
                      <a:pt x="263" y="39"/>
                      <a:pt x="263" y="39"/>
                    </a:cubicBezTo>
                    <a:cubicBezTo>
                      <a:pt x="265" y="39"/>
                      <a:pt x="266" y="40"/>
                      <a:pt x="267" y="40"/>
                    </a:cubicBezTo>
                    <a:cubicBezTo>
                      <a:pt x="267" y="41"/>
                      <a:pt x="268" y="41"/>
                      <a:pt x="268" y="41"/>
                    </a:cubicBezTo>
                    <a:cubicBezTo>
                      <a:pt x="271" y="39"/>
                      <a:pt x="271" y="39"/>
                      <a:pt x="271" y="39"/>
                    </a:cubicBezTo>
                    <a:cubicBezTo>
                      <a:pt x="271" y="38"/>
                      <a:pt x="270" y="38"/>
                      <a:pt x="270" y="38"/>
                    </a:cubicBezTo>
                    <a:cubicBezTo>
                      <a:pt x="268" y="36"/>
                      <a:pt x="266" y="35"/>
                      <a:pt x="263" y="35"/>
                    </a:cubicBezTo>
                    <a:moveTo>
                      <a:pt x="76" y="34"/>
                    </a:moveTo>
                    <a:cubicBezTo>
                      <a:pt x="74" y="34"/>
                      <a:pt x="72" y="34"/>
                      <a:pt x="70" y="34"/>
                    </a:cubicBezTo>
                    <a:cubicBezTo>
                      <a:pt x="69" y="34"/>
                      <a:pt x="69" y="34"/>
                      <a:pt x="69" y="34"/>
                    </a:cubicBezTo>
                    <a:cubicBezTo>
                      <a:pt x="69" y="38"/>
                      <a:pt x="69" y="38"/>
                      <a:pt x="69" y="38"/>
                    </a:cubicBezTo>
                    <a:cubicBezTo>
                      <a:pt x="70" y="38"/>
                      <a:pt x="70" y="38"/>
                      <a:pt x="70" y="38"/>
                    </a:cubicBezTo>
                    <a:cubicBezTo>
                      <a:pt x="72" y="38"/>
                      <a:pt x="75" y="38"/>
                      <a:pt x="77" y="38"/>
                    </a:cubicBezTo>
                    <a:cubicBezTo>
                      <a:pt x="76" y="34"/>
                      <a:pt x="76" y="34"/>
                      <a:pt x="76" y="34"/>
                    </a:cubicBezTo>
                    <a:moveTo>
                      <a:pt x="248" y="33"/>
                    </a:moveTo>
                    <a:cubicBezTo>
                      <a:pt x="247" y="37"/>
                      <a:pt x="247" y="37"/>
                      <a:pt x="247" y="37"/>
                    </a:cubicBezTo>
                    <a:cubicBezTo>
                      <a:pt x="250" y="38"/>
                      <a:pt x="252" y="38"/>
                      <a:pt x="255" y="38"/>
                    </a:cubicBezTo>
                    <a:cubicBezTo>
                      <a:pt x="255" y="34"/>
                      <a:pt x="255" y="34"/>
                      <a:pt x="255" y="34"/>
                    </a:cubicBezTo>
                    <a:cubicBezTo>
                      <a:pt x="253" y="34"/>
                      <a:pt x="250" y="34"/>
                      <a:pt x="248" y="33"/>
                    </a:cubicBezTo>
                    <a:moveTo>
                      <a:pt x="86" y="25"/>
                    </a:moveTo>
                    <a:cubicBezTo>
                      <a:pt x="85" y="27"/>
                      <a:pt x="83" y="30"/>
                      <a:pt x="82" y="31"/>
                    </a:cubicBezTo>
                    <a:cubicBezTo>
                      <a:pt x="85" y="34"/>
                      <a:pt x="85" y="34"/>
                      <a:pt x="85" y="34"/>
                    </a:cubicBezTo>
                    <a:cubicBezTo>
                      <a:pt x="87" y="32"/>
                      <a:pt x="88" y="29"/>
                      <a:pt x="89" y="27"/>
                    </a:cubicBezTo>
                    <a:cubicBezTo>
                      <a:pt x="86" y="25"/>
                      <a:pt x="86" y="25"/>
                      <a:pt x="86" y="25"/>
                    </a:cubicBezTo>
                    <a:moveTo>
                      <a:pt x="239" y="23"/>
                    </a:moveTo>
                    <a:cubicBezTo>
                      <a:pt x="236" y="25"/>
                      <a:pt x="236" y="25"/>
                      <a:pt x="236" y="25"/>
                    </a:cubicBezTo>
                    <a:cubicBezTo>
                      <a:pt x="237" y="28"/>
                      <a:pt x="238" y="30"/>
                      <a:pt x="240" y="32"/>
                    </a:cubicBezTo>
                    <a:cubicBezTo>
                      <a:pt x="243" y="30"/>
                      <a:pt x="243" y="30"/>
                      <a:pt x="243" y="30"/>
                    </a:cubicBezTo>
                    <a:cubicBezTo>
                      <a:pt x="242" y="28"/>
                      <a:pt x="241" y="26"/>
                      <a:pt x="239" y="24"/>
                    </a:cubicBezTo>
                    <a:cubicBezTo>
                      <a:pt x="239" y="23"/>
                      <a:pt x="239" y="23"/>
                      <a:pt x="239" y="23"/>
                    </a:cubicBezTo>
                    <a:moveTo>
                      <a:pt x="219" y="12"/>
                    </a:moveTo>
                    <a:cubicBezTo>
                      <a:pt x="219" y="13"/>
                      <a:pt x="218" y="13"/>
                      <a:pt x="217" y="13"/>
                    </a:cubicBezTo>
                    <a:cubicBezTo>
                      <a:pt x="215" y="13"/>
                      <a:pt x="214" y="14"/>
                      <a:pt x="212" y="14"/>
                    </a:cubicBezTo>
                    <a:cubicBezTo>
                      <a:pt x="213" y="18"/>
                      <a:pt x="213" y="18"/>
                      <a:pt x="213" y="18"/>
                    </a:cubicBezTo>
                    <a:cubicBezTo>
                      <a:pt x="214" y="18"/>
                      <a:pt x="216" y="17"/>
                      <a:pt x="218" y="17"/>
                    </a:cubicBezTo>
                    <a:cubicBezTo>
                      <a:pt x="219" y="17"/>
                      <a:pt x="219" y="16"/>
                      <a:pt x="220" y="16"/>
                    </a:cubicBezTo>
                    <a:cubicBezTo>
                      <a:pt x="219" y="12"/>
                      <a:pt x="219" y="12"/>
                      <a:pt x="219" y="12"/>
                    </a:cubicBezTo>
                    <a:moveTo>
                      <a:pt x="96" y="12"/>
                    </a:moveTo>
                    <a:cubicBezTo>
                      <a:pt x="95" y="12"/>
                      <a:pt x="95" y="12"/>
                      <a:pt x="95" y="12"/>
                    </a:cubicBezTo>
                    <a:cubicBezTo>
                      <a:pt x="93" y="13"/>
                      <a:pt x="91" y="15"/>
                      <a:pt x="90" y="18"/>
                    </a:cubicBezTo>
                    <a:cubicBezTo>
                      <a:pt x="93" y="20"/>
                      <a:pt x="93" y="20"/>
                      <a:pt x="93" y="20"/>
                    </a:cubicBezTo>
                    <a:cubicBezTo>
                      <a:pt x="94" y="18"/>
                      <a:pt x="95" y="17"/>
                      <a:pt x="97" y="16"/>
                    </a:cubicBezTo>
                    <a:cubicBezTo>
                      <a:pt x="97" y="16"/>
                      <a:pt x="97" y="16"/>
                      <a:pt x="97" y="16"/>
                    </a:cubicBezTo>
                    <a:cubicBezTo>
                      <a:pt x="96" y="12"/>
                      <a:pt x="96" y="12"/>
                      <a:pt x="96" y="12"/>
                    </a:cubicBezTo>
                    <a:moveTo>
                      <a:pt x="105" y="12"/>
                    </a:moveTo>
                    <a:cubicBezTo>
                      <a:pt x="104" y="16"/>
                      <a:pt x="104" y="16"/>
                      <a:pt x="104" y="16"/>
                    </a:cubicBezTo>
                    <a:cubicBezTo>
                      <a:pt x="105" y="16"/>
                      <a:pt x="107" y="16"/>
                      <a:pt x="108" y="17"/>
                    </a:cubicBezTo>
                    <a:cubicBezTo>
                      <a:pt x="109" y="17"/>
                      <a:pt x="110" y="17"/>
                      <a:pt x="111" y="18"/>
                    </a:cubicBezTo>
                    <a:cubicBezTo>
                      <a:pt x="112" y="14"/>
                      <a:pt x="112" y="14"/>
                      <a:pt x="112" y="14"/>
                    </a:cubicBezTo>
                    <a:cubicBezTo>
                      <a:pt x="111" y="14"/>
                      <a:pt x="110" y="13"/>
                      <a:pt x="109" y="13"/>
                    </a:cubicBezTo>
                    <a:cubicBezTo>
                      <a:pt x="108" y="13"/>
                      <a:pt x="106" y="12"/>
                      <a:pt x="105" y="12"/>
                    </a:cubicBezTo>
                    <a:moveTo>
                      <a:pt x="228" y="12"/>
                    </a:moveTo>
                    <a:cubicBezTo>
                      <a:pt x="227" y="15"/>
                      <a:pt x="227" y="15"/>
                      <a:pt x="227" y="15"/>
                    </a:cubicBezTo>
                    <a:cubicBezTo>
                      <a:pt x="228" y="16"/>
                      <a:pt x="228" y="16"/>
                      <a:pt x="229" y="16"/>
                    </a:cubicBezTo>
                    <a:cubicBezTo>
                      <a:pt x="230" y="16"/>
                      <a:pt x="231" y="17"/>
                      <a:pt x="232" y="19"/>
                    </a:cubicBezTo>
                    <a:cubicBezTo>
                      <a:pt x="235" y="16"/>
                      <a:pt x="235" y="16"/>
                      <a:pt x="235" y="16"/>
                    </a:cubicBezTo>
                    <a:cubicBezTo>
                      <a:pt x="234" y="15"/>
                      <a:pt x="232" y="13"/>
                      <a:pt x="231" y="12"/>
                    </a:cubicBezTo>
                    <a:cubicBezTo>
                      <a:pt x="230" y="12"/>
                      <a:pt x="229" y="12"/>
                      <a:pt x="228" y="12"/>
                    </a:cubicBezTo>
                    <a:moveTo>
                      <a:pt x="125" y="11"/>
                    </a:moveTo>
                    <a:cubicBezTo>
                      <a:pt x="123" y="13"/>
                      <a:pt x="121" y="14"/>
                      <a:pt x="120" y="14"/>
                    </a:cubicBezTo>
                    <a:cubicBezTo>
                      <a:pt x="119" y="14"/>
                      <a:pt x="119" y="14"/>
                      <a:pt x="119" y="14"/>
                    </a:cubicBezTo>
                    <a:cubicBezTo>
                      <a:pt x="120" y="18"/>
                      <a:pt x="120" y="18"/>
                      <a:pt x="120" y="18"/>
                    </a:cubicBezTo>
                    <a:cubicBezTo>
                      <a:pt x="120" y="18"/>
                      <a:pt x="121" y="18"/>
                      <a:pt x="121" y="18"/>
                    </a:cubicBezTo>
                    <a:cubicBezTo>
                      <a:pt x="123" y="17"/>
                      <a:pt x="125" y="16"/>
                      <a:pt x="127" y="14"/>
                    </a:cubicBezTo>
                    <a:cubicBezTo>
                      <a:pt x="125" y="11"/>
                      <a:pt x="125" y="11"/>
                      <a:pt x="125" y="11"/>
                    </a:cubicBezTo>
                    <a:moveTo>
                      <a:pt x="200" y="10"/>
                    </a:moveTo>
                    <a:cubicBezTo>
                      <a:pt x="197" y="13"/>
                      <a:pt x="197" y="13"/>
                      <a:pt x="197" y="13"/>
                    </a:cubicBezTo>
                    <a:cubicBezTo>
                      <a:pt x="199" y="15"/>
                      <a:pt x="201" y="17"/>
                      <a:pt x="204" y="18"/>
                    </a:cubicBezTo>
                    <a:cubicBezTo>
                      <a:pt x="205" y="14"/>
                      <a:pt x="205" y="14"/>
                      <a:pt x="205" y="14"/>
                    </a:cubicBezTo>
                    <a:cubicBezTo>
                      <a:pt x="203" y="13"/>
                      <a:pt x="201" y="12"/>
                      <a:pt x="200" y="10"/>
                    </a:cubicBezTo>
                    <a:moveTo>
                      <a:pt x="159" y="7"/>
                    </a:moveTo>
                    <a:cubicBezTo>
                      <a:pt x="158" y="11"/>
                      <a:pt x="158" y="11"/>
                      <a:pt x="158" y="11"/>
                    </a:cubicBezTo>
                    <a:cubicBezTo>
                      <a:pt x="160" y="12"/>
                      <a:pt x="161" y="12"/>
                      <a:pt x="163" y="12"/>
                    </a:cubicBezTo>
                    <a:cubicBezTo>
                      <a:pt x="164" y="12"/>
                      <a:pt x="165" y="12"/>
                      <a:pt x="166" y="11"/>
                    </a:cubicBezTo>
                    <a:cubicBezTo>
                      <a:pt x="165" y="8"/>
                      <a:pt x="165" y="8"/>
                      <a:pt x="165" y="8"/>
                    </a:cubicBezTo>
                    <a:cubicBezTo>
                      <a:pt x="165" y="8"/>
                      <a:pt x="164" y="8"/>
                      <a:pt x="163" y="8"/>
                    </a:cubicBezTo>
                    <a:cubicBezTo>
                      <a:pt x="162" y="8"/>
                      <a:pt x="161" y="8"/>
                      <a:pt x="159" y="7"/>
                    </a:cubicBezTo>
                    <a:moveTo>
                      <a:pt x="179" y="1"/>
                    </a:moveTo>
                    <a:cubicBezTo>
                      <a:pt x="177" y="2"/>
                      <a:pt x="175" y="3"/>
                      <a:pt x="173" y="4"/>
                    </a:cubicBezTo>
                    <a:cubicBezTo>
                      <a:pt x="172" y="5"/>
                      <a:pt x="172" y="5"/>
                      <a:pt x="172" y="5"/>
                    </a:cubicBezTo>
                    <a:cubicBezTo>
                      <a:pt x="174" y="8"/>
                      <a:pt x="174" y="8"/>
                      <a:pt x="174" y="8"/>
                    </a:cubicBezTo>
                    <a:cubicBezTo>
                      <a:pt x="175" y="7"/>
                      <a:pt x="175" y="7"/>
                      <a:pt x="175" y="7"/>
                    </a:cubicBezTo>
                    <a:cubicBezTo>
                      <a:pt x="177" y="6"/>
                      <a:pt x="179" y="5"/>
                      <a:pt x="180" y="4"/>
                    </a:cubicBezTo>
                    <a:cubicBezTo>
                      <a:pt x="179" y="1"/>
                      <a:pt x="179" y="1"/>
                      <a:pt x="179" y="1"/>
                    </a:cubicBezTo>
                    <a:moveTo>
                      <a:pt x="136" y="1"/>
                    </a:moveTo>
                    <a:cubicBezTo>
                      <a:pt x="134" y="2"/>
                      <a:pt x="132" y="4"/>
                      <a:pt x="130" y="6"/>
                    </a:cubicBezTo>
                    <a:cubicBezTo>
                      <a:pt x="133" y="8"/>
                      <a:pt x="133" y="8"/>
                      <a:pt x="133" y="8"/>
                    </a:cubicBezTo>
                    <a:cubicBezTo>
                      <a:pt x="134" y="7"/>
                      <a:pt x="136" y="5"/>
                      <a:pt x="138" y="4"/>
                    </a:cubicBezTo>
                    <a:cubicBezTo>
                      <a:pt x="136" y="1"/>
                      <a:pt x="136" y="1"/>
                      <a:pt x="136" y="1"/>
                    </a:cubicBezTo>
                    <a:moveTo>
                      <a:pt x="145" y="0"/>
                    </a:moveTo>
                    <a:cubicBezTo>
                      <a:pt x="144" y="4"/>
                      <a:pt x="144" y="4"/>
                      <a:pt x="144" y="4"/>
                    </a:cubicBezTo>
                    <a:cubicBezTo>
                      <a:pt x="146" y="4"/>
                      <a:pt x="148" y="6"/>
                      <a:pt x="151" y="7"/>
                    </a:cubicBezTo>
                    <a:cubicBezTo>
                      <a:pt x="153" y="4"/>
                      <a:pt x="153" y="4"/>
                      <a:pt x="153" y="4"/>
                    </a:cubicBezTo>
                    <a:cubicBezTo>
                      <a:pt x="150" y="2"/>
                      <a:pt x="148" y="1"/>
                      <a:pt x="145" y="0"/>
                    </a:cubicBezTo>
                    <a:moveTo>
                      <a:pt x="188" y="0"/>
                    </a:moveTo>
                    <a:cubicBezTo>
                      <a:pt x="186" y="3"/>
                      <a:pt x="186" y="3"/>
                      <a:pt x="186" y="3"/>
                    </a:cubicBezTo>
                    <a:cubicBezTo>
                      <a:pt x="188" y="4"/>
                      <a:pt x="190" y="5"/>
                      <a:pt x="192" y="7"/>
                    </a:cubicBezTo>
                    <a:cubicBezTo>
                      <a:pt x="195" y="4"/>
                      <a:pt x="195" y="4"/>
                      <a:pt x="195" y="4"/>
                    </a:cubicBezTo>
                    <a:cubicBezTo>
                      <a:pt x="193" y="3"/>
                      <a:pt x="190" y="1"/>
                      <a:pt x="188" y="0"/>
                    </a:cubicBezTo>
                  </a:path>
                </a:pathLst>
              </a:custGeom>
              <a:solidFill>
                <a:srgbClr val="C4C8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303"/>
              <p:cNvSpPr/>
              <p:nvPr/>
            </p:nvSpPr>
            <p:spPr bwMode="auto">
              <a:xfrm>
                <a:off x="4121150" y="2274888"/>
                <a:ext cx="3949700" cy="3943350"/>
              </a:xfrm>
              <a:custGeom>
                <a:avLst/>
                <a:gdLst>
                  <a:gd name="T0" fmla="*/ 280 w 280"/>
                  <a:gd name="T1" fmla="*/ 140 h 279"/>
                  <a:gd name="T2" fmla="*/ 269 w 280"/>
                  <a:gd name="T3" fmla="*/ 158 h 279"/>
                  <a:gd name="T4" fmla="*/ 274 w 280"/>
                  <a:gd name="T5" fmla="*/ 179 h 279"/>
                  <a:gd name="T6" fmla="*/ 259 w 280"/>
                  <a:gd name="T7" fmla="*/ 194 h 279"/>
                  <a:gd name="T8" fmla="*/ 257 w 280"/>
                  <a:gd name="T9" fmla="*/ 215 h 279"/>
                  <a:gd name="T10" fmla="*/ 239 w 280"/>
                  <a:gd name="T11" fmla="*/ 225 h 279"/>
                  <a:gd name="T12" fmla="*/ 231 w 280"/>
                  <a:gd name="T13" fmla="*/ 245 h 279"/>
                  <a:gd name="T14" fmla="*/ 211 w 280"/>
                  <a:gd name="T15" fmla="*/ 249 h 279"/>
                  <a:gd name="T16" fmla="*/ 198 w 280"/>
                  <a:gd name="T17" fmla="*/ 267 h 279"/>
                  <a:gd name="T18" fmla="*/ 187 w 280"/>
                  <a:gd name="T19" fmla="*/ 266 h 279"/>
                  <a:gd name="T20" fmla="*/ 177 w 280"/>
                  <a:gd name="T21" fmla="*/ 265 h 279"/>
                  <a:gd name="T22" fmla="*/ 160 w 280"/>
                  <a:gd name="T23" fmla="*/ 278 h 279"/>
                  <a:gd name="T24" fmla="*/ 140 w 280"/>
                  <a:gd name="T25" fmla="*/ 270 h 279"/>
                  <a:gd name="T26" fmla="*/ 120 w 280"/>
                  <a:gd name="T27" fmla="*/ 278 h 279"/>
                  <a:gd name="T28" fmla="*/ 103 w 280"/>
                  <a:gd name="T29" fmla="*/ 265 h 279"/>
                  <a:gd name="T30" fmla="*/ 93 w 280"/>
                  <a:gd name="T31" fmla="*/ 266 h 279"/>
                  <a:gd name="T32" fmla="*/ 82 w 280"/>
                  <a:gd name="T33" fmla="*/ 267 h 279"/>
                  <a:gd name="T34" fmla="*/ 69 w 280"/>
                  <a:gd name="T35" fmla="*/ 249 h 279"/>
                  <a:gd name="T36" fmla="*/ 49 w 280"/>
                  <a:gd name="T37" fmla="*/ 245 h 279"/>
                  <a:gd name="T38" fmla="*/ 41 w 280"/>
                  <a:gd name="T39" fmla="*/ 225 h 279"/>
                  <a:gd name="T40" fmla="*/ 23 w 280"/>
                  <a:gd name="T41" fmla="*/ 215 h 279"/>
                  <a:gd name="T42" fmla="*/ 21 w 280"/>
                  <a:gd name="T43" fmla="*/ 194 h 279"/>
                  <a:gd name="T44" fmla="*/ 6 w 280"/>
                  <a:gd name="T45" fmla="*/ 179 h 279"/>
                  <a:gd name="T46" fmla="*/ 11 w 280"/>
                  <a:gd name="T47" fmla="*/ 158 h 279"/>
                  <a:gd name="T48" fmla="*/ 0 w 280"/>
                  <a:gd name="T49" fmla="*/ 140 h 279"/>
                  <a:gd name="T50" fmla="*/ 11 w 280"/>
                  <a:gd name="T51" fmla="*/ 121 h 279"/>
                  <a:gd name="T52" fmla="*/ 6 w 280"/>
                  <a:gd name="T53" fmla="*/ 100 h 279"/>
                  <a:gd name="T54" fmla="*/ 21 w 280"/>
                  <a:gd name="T55" fmla="*/ 85 h 279"/>
                  <a:gd name="T56" fmla="*/ 23 w 280"/>
                  <a:gd name="T57" fmla="*/ 64 h 279"/>
                  <a:gd name="T58" fmla="*/ 41 w 280"/>
                  <a:gd name="T59" fmla="*/ 54 h 279"/>
                  <a:gd name="T60" fmla="*/ 49 w 280"/>
                  <a:gd name="T61" fmla="*/ 34 h 279"/>
                  <a:gd name="T62" fmla="*/ 69 w 280"/>
                  <a:gd name="T63" fmla="*/ 30 h 279"/>
                  <a:gd name="T64" fmla="*/ 82 w 280"/>
                  <a:gd name="T65" fmla="*/ 12 h 279"/>
                  <a:gd name="T66" fmla="*/ 93 w 280"/>
                  <a:gd name="T67" fmla="*/ 13 h 279"/>
                  <a:gd name="T68" fmla="*/ 103 w 280"/>
                  <a:gd name="T69" fmla="*/ 14 h 279"/>
                  <a:gd name="T70" fmla="*/ 120 w 280"/>
                  <a:gd name="T71" fmla="*/ 1 h 279"/>
                  <a:gd name="T72" fmla="*/ 140 w 280"/>
                  <a:gd name="T73" fmla="*/ 9 h 279"/>
                  <a:gd name="T74" fmla="*/ 160 w 280"/>
                  <a:gd name="T75" fmla="*/ 1 h 279"/>
                  <a:gd name="T76" fmla="*/ 177 w 280"/>
                  <a:gd name="T77" fmla="*/ 14 h 279"/>
                  <a:gd name="T78" fmla="*/ 187 w 280"/>
                  <a:gd name="T79" fmla="*/ 13 h 279"/>
                  <a:gd name="T80" fmla="*/ 198 w 280"/>
                  <a:gd name="T81" fmla="*/ 12 h 279"/>
                  <a:gd name="T82" fmla="*/ 211 w 280"/>
                  <a:gd name="T83" fmla="*/ 30 h 279"/>
                  <a:gd name="T84" fmla="*/ 231 w 280"/>
                  <a:gd name="T85" fmla="*/ 34 h 279"/>
                  <a:gd name="T86" fmla="*/ 239 w 280"/>
                  <a:gd name="T87" fmla="*/ 54 h 279"/>
                  <a:gd name="T88" fmla="*/ 257 w 280"/>
                  <a:gd name="T89" fmla="*/ 64 h 279"/>
                  <a:gd name="T90" fmla="*/ 259 w 280"/>
                  <a:gd name="T91" fmla="*/ 85 h 279"/>
                  <a:gd name="T92" fmla="*/ 274 w 280"/>
                  <a:gd name="T93" fmla="*/ 100 h 279"/>
                  <a:gd name="T94" fmla="*/ 269 w 280"/>
                  <a:gd name="T95" fmla="*/ 121 h 279"/>
                  <a:gd name="T96" fmla="*/ 280 w 280"/>
                  <a:gd name="T97" fmla="*/ 14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279">
                    <a:moveTo>
                      <a:pt x="280" y="140"/>
                    </a:moveTo>
                    <a:cubicBezTo>
                      <a:pt x="280" y="146"/>
                      <a:pt x="270" y="152"/>
                      <a:pt x="269" y="158"/>
                    </a:cubicBezTo>
                    <a:cubicBezTo>
                      <a:pt x="268" y="165"/>
                      <a:pt x="276" y="173"/>
                      <a:pt x="274" y="179"/>
                    </a:cubicBezTo>
                    <a:cubicBezTo>
                      <a:pt x="272" y="185"/>
                      <a:pt x="262" y="188"/>
                      <a:pt x="259" y="194"/>
                    </a:cubicBezTo>
                    <a:cubicBezTo>
                      <a:pt x="256" y="200"/>
                      <a:pt x="261" y="210"/>
                      <a:pt x="257" y="215"/>
                    </a:cubicBezTo>
                    <a:cubicBezTo>
                      <a:pt x="254" y="220"/>
                      <a:pt x="243" y="220"/>
                      <a:pt x="239" y="225"/>
                    </a:cubicBezTo>
                    <a:cubicBezTo>
                      <a:pt x="235" y="230"/>
                      <a:pt x="236" y="241"/>
                      <a:pt x="231" y="245"/>
                    </a:cubicBezTo>
                    <a:cubicBezTo>
                      <a:pt x="227" y="249"/>
                      <a:pt x="216" y="246"/>
                      <a:pt x="211" y="249"/>
                    </a:cubicBezTo>
                    <a:cubicBezTo>
                      <a:pt x="205" y="253"/>
                      <a:pt x="204" y="264"/>
                      <a:pt x="198" y="267"/>
                    </a:cubicBezTo>
                    <a:cubicBezTo>
                      <a:pt x="195" y="268"/>
                      <a:pt x="191" y="267"/>
                      <a:pt x="187" y="266"/>
                    </a:cubicBezTo>
                    <a:cubicBezTo>
                      <a:pt x="183" y="265"/>
                      <a:pt x="180" y="264"/>
                      <a:pt x="177" y="265"/>
                    </a:cubicBezTo>
                    <a:cubicBezTo>
                      <a:pt x="171" y="267"/>
                      <a:pt x="166" y="277"/>
                      <a:pt x="160" y="278"/>
                    </a:cubicBezTo>
                    <a:cubicBezTo>
                      <a:pt x="154" y="279"/>
                      <a:pt x="147" y="270"/>
                      <a:pt x="140" y="270"/>
                    </a:cubicBezTo>
                    <a:cubicBezTo>
                      <a:pt x="133" y="270"/>
                      <a:pt x="126" y="279"/>
                      <a:pt x="120" y="278"/>
                    </a:cubicBezTo>
                    <a:cubicBezTo>
                      <a:pt x="114" y="277"/>
                      <a:pt x="109" y="267"/>
                      <a:pt x="103" y="265"/>
                    </a:cubicBezTo>
                    <a:cubicBezTo>
                      <a:pt x="100" y="264"/>
                      <a:pt x="97" y="265"/>
                      <a:pt x="93" y="266"/>
                    </a:cubicBezTo>
                    <a:cubicBezTo>
                      <a:pt x="89" y="267"/>
                      <a:pt x="85" y="268"/>
                      <a:pt x="82" y="267"/>
                    </a:cubicBezTo>
                    <a:cubicBezTo>
                      <a:pt x="76" y="264"/>
                      <a:pt x="75" y="253"/>
                      <a:pt x="69" y="249"/>
                    </a:cubicBezTo>
                    <a:cubicBezTo>
                      <a:pt x="64" y="246"/>
                      <a:pt x="53" y="249"/>
                      <a:pt x="49" y="245"/>
                    </a:cubicBezTo>
                    <a:cubicBezTo>
                      <a:pt x="44" y="241"/>
                      <a:pt x="45" y="230"/>
                      <a:pt x="41" y="225"/>
                    </a:cubicBezTo>
                    <a:cubicBezTo>
                      <a:pt x="37" y="220"/>
                      <a:pt x="26" y="220"/>
                      <a:pt x="23" y="215"/>
                    </a:cubicBezTo>
                    <a:cubicBezTo>
                      <a:pt x="19" y="210"/>
                      <a:pt x="24" y="200"/>
                      <a:pt x="21" y="194"/>
                    </a:cubicBezTo>
                    <a:cubicBezTo>
                      <a:pt x="18" y="188"/>
                      <a:pt x="8" y="185"/>
                      <a:pt x="6" y="179"/>
                    </a:cubicBezTo>
                    <a:cubicBezTo>
                      <a:pt x="4" y="173"/>
                      <a:pt x="12" y="165"/>
                      <a:pt x="11" y="158"/>
                    </a:cubicBezTo>
                    <a:cubicBezTo>
                      <a:pt x="10" y="152"/>
                      <a:pt x="0" y="146"/>
                      <a:pt x="0" y="140"/>
                    </a:cubicBezTo>
                    <a:cubicBezTo>
                      <a:pt x="0" y="133"/>
                      <a:pt x="10" y="127"/>
                      <a:pt x="11" y="121"/>
                    </a:cubicBezTo>
                    <a:cubicBezTo>
                      <a:pt x="12" y="115"/>
                      <a:pt x="4" y="106"/>
                      <a:pt x="6" y="100"/>
                    </a:cubicBezTo>
                    <a:cubicBezTo>
                      <a:pt x="8" y="94"/>
                      <a:pt x="18" y="91"/>
                      <a:pt x="21" y="85"/>
                    </a:cubicBezTo>
                    <a:cubicBezTo>
                      <a:pt x="24" y="79"/>
                      <a:pt x="19" y="69"/>
                      <a:pt x="23" y="64"/>
                    </a:cubicBezTo>
                    <a:cubicBezTo>
                      <a:pt x="26" y="59"/>
                      <a:pt x="37" y="59"/>
                      <a:pt x="41" y="54"/>
                    </a:cubicBezTo>
                    <a:cubicBezTo>
                      <a:pt x="45" y="49"/>
                      <a:pt x="44" y="38"/>
                      <a:pt x="49" y="34"/>
                    </a:cubicBezTo>
                    <a:cubicBezTo>
                      <a:pt x="53" y="30"/>
                      <a:pt x="64" y="33"/>
                      <a:pt x="69" y="30"/>
                    </a:cubicBezTo>
                    <a:cubicBezTo>
                      <a:pt x="75" y="26"/>
                      <a:pt x="76" y="15"/>
                      <a:pt x="82" y="12"/>
                    </a:cubicBezTo>
                    <a:cubicBezTo>
                      <a:pt x="85" y="11"/>
                      <a:pt x="89" y="12"/>
                      <a:pt x="93" y="13"/>
                    </a:cubicBezTo>
                    <a:cubicBezTo>
                      <a:pt x="97" y="14"/>
                      <a:pt x="100" y="15"/>
                      <a:pt x="103" y="14"/>
                    </a:cubicBezTo>
                    <a:cubicBezTo>
                      <a:pt x="109" y="12"/>
                      <a:pt x="114" y="2"/>
                      <a:pt x="120" y="1"/>
                    </a:cubicBezTo>
                    <a:cubicBezTo>
                      <a:pt x="126" y="0"/>
                      <a:pt x="133" y="9"/>
                      <a:pt x="140" y="9"/>
                    </a:cubicBezTo>
                    <a:cubicBezTo>
                      <a:pt x="147" y="9"/>
                      <a:pt x="154" y="0"/>
                      <a:pt x="160" y="1"/>
                    </a:cubicBezTo>
                    <a:cubicBezTo>
                      <a:pt x="166" y="2"/>
                      <a:pt x="171" y="12"/>
                      <a:pt x="177" y="14"/>
                    </a:cubicBezTo>
                    <a:cubicBezTo>
                      <a:pt x="180" y="15"/>
                      <a:pt x="183" y="14"/>
                      <a:pt x="187" y="13"/>
                    </a:cubicBezTo>
                    <a:cubicBezTo>
                      <a:pt x="191" y="12"/>
                      <a:pt x="195" y="11"/>
                      <a:pt x="198" y="12"/>
                    </a:cubicBezTo>
                    <a:cubicBezTo>
                      <a:pt x="204" y="15"/>
                      <a:pt x="205" y="26"/>
                      <a:pt x="211" y="30"/>
                    </a:cubicBezTo>
                    <a:cubicBezTo>
                      <a:pt x="216" y="33"/>
                      <a:pt x="227" y="30"/>
                      <a:pt x="231" y="34"/>
                    </a:cubicBezTo>
                    <a:cubicBezTo>
                      <a:pt x="236" y="38"/>
                      <a:pt x="235" y="49"/>
                      <a:pt x="239" y="54"/>
                    </a:cubicBezTo>
                    <a:cubicBezTo>
                      <a:pt x="243" y="59"/>
                      <a:pt x="254" y="59"/>
                      <a:pt x="257" y="64"/>
                    </a:cubicBezTo>
                    <a:cubicBezTo>
                      <a:pt x="261" y="69"/>
                      <a:pt x="256" y="79"/>
                      <a:pt x="259" y="85"/>
                    </a:cubicBezTo>
                    <a:cubicBezTo>
                      <a:pt x="262" y="91"/>
                      <a:pt x="272" y="94"/>
                      <a:pt x="274" y="100"/>
                    </a:cubicBezTo>
                    <a:cubicBezTo>
                      <a:pt x="276" y="106"/>
                      <a:pt x="268" y="115"/>
                      <a:pt x="269" y="121"/>
                    </a:cubicBezTo>
                    <a:cubicBezTo>
                      <a:pt x="270" y="127"/>
                      <a:pt x="280" y="133"/>
                      <a:pt x="280" y="140"/>
                    </a:cubicBezTo>
                  </a:path>
                </a:pathLst>
              </a:custGeom>
              <a:solidFill>
                <a:srgbClr val="E03F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304"/>
              <p:cNvSpPr/>
              <p:nvPr/>
            </p:nvSpPr>
            <p:spPr bwMode="auto">
              <a:xfrm>
                <a:off x="4445000" y="2600325"/>
                <a:ext cx="3302000" cy="3292475"/>
              </a:xfrm>
              <a:custGeom>
                <a:avLst/>
                <a:gdLst>
                  <a:gd name="T0" fmla="*/ 234 w 234"/>
                  <a:gd name="T1" fmla="*/ 117 h 233"/>
                  <a:gd name="T2" fmla="*/ 226 w 234"/>
                  <a:gd name="T3" fmla="*/ 132 h 233"/>
                  <a:gd name="T4" fmla="*/ 229 w 234"/>
                  <a:gd name="T5" fmla="*/ 150 h 233"/>
                  <a:gd name="T6" fmla="*/ 217 w 234"/>
                  <a:gd name="T7" fmla="*/ 162 h 233"/>
                  <a:gd name="T8" fmla="*/ 216 w 234"/>
                  <a:gd name="T9" fmla="*/ 180 h 233"/>
                  <a:gd name="T10" fmla="*/ 200 w 234"/>
                  <a:gd name="T11" fmla="*/ 188 h 233"/>
                  <a:gd name="T12" fmla="*/ 194 w 234"/>
                  <a:gd name="T13" fmla="*/ 205 h 233"/>
                  <a:gd name="T14" fmla="*/ 176 w 234"/>
                  <a:gd name="T15" fmla="*/ 209 h 233"/>
                  <a:gd name="T16" fmla="*/ 166 w 234"/>
                  <a:gd name="T17" fmla="*/ 223 h 233"/>
                  <a:gd name="T18" fmla="*/ 156 w 234"/>
                  <a:gd name="T19" fmla="*/ 223 h 233"/>
                  <a:gd name="T20" fmla="*/ 148 w 234"/>
                  <a:gd name="T21" fmla="*/ 222 h 233"/>
                  <a:gd name="T22" fmla="*/ 134 w 234"/>
                  <a:gd name="T23" fmla="*/ 233 h 233"/>
                  <a:gd name="T24" fmla="*/ 117 w 234"/>
                  <a:gd name="T25" fmla="*/ 226 h 233"/>
                  <a:gd name="T26" fmla="*/ 100 w 234"/>
                  <a:gd name="T27" fmla="*/ 233 h 233"/>
                  <a:gd name="T28" fmla="*/ 86 w 234"/>
                  <a:gd name="T29" fmla="*/ 222 h 233"/>
                  <a:gd name="T30" fmla="*/ 78 w 234"/>
                  <a:gd name="T31" fmla="*/ 223 h 233"/>
                  <a:gd name="T32" fmla="*/ 68 w 234"/>
                  <a:gd name="T33" fmla="*/ 223 h 233"/>
                  <a:gd name="T34" fmla="*/ 58 w 234"/>
                  <a:gd name="T35" fmla="*/ 209 h 233"/>
                  <a:gd name="T36" fmla="*/ 40 w 234"/>
                  <a:gd name="T37" fmla="*/ 205 h 233"/>
                  <a:gd name="T38" fmla="*/ 34 w 234"/>
                  <a:gd name="T39" fmla="*/ 188 h 233"/>
                  <a:gd name="T40" fmla="*/ 18 w 234"/>
                  <a:gd name="T41" fmla="*/ 180 h 233"/>
                  <a:gd name="T42" fmla="*/ 17 w 234"/>
                  <a:gd name="T43" fmla="*/ 162 h 233"/>
                  <a:gd name="T44" fmla="*/ 5 w 234"/>
                  <a:gd name="T45" fmla="*/ 150 h 233"/>
                  <a:gd name="T46" fmla="*/ 8 w 234"/>
                  <a:gd name="T47" fmla="*/ 132 h 233"/>
                  <a:gd name="T48" fmla="*/ 0 w 234"/>
                  <a:gd name="T49" fmla="*/ 117 h 233"/>
                  <a:gd name="T50" fmla="*/ 8 w 234"/>
                  <a:gd name="T51" fmla="*/ 101 h 233"/>
                  <a:gd name="T52" fmla="*/ 5 w 234"/>
                  <a:gd name="T53" fmla="*/ 84 h 233"/>
                  <a:gd name="T54" fmla="*/ 17 w 234"/>
                  <a:gd name="T55" fmla="*/ 71 h 233"/>
                  <a:gd name="T56" fmla="*/ 18 w 234"/>
                  <a:gd name="T57" fmla="*/ 53 h 233"/>
                  <a:gd name="T58" fmla="*/ 34 w 234"/>
                  <a:gd name="T59" fmla="*/ 45 h 233"/>
                  <a:gd name="T60" fmla="*/ 40 w 234"/>
                  <a:gd name="T61" fmla="*/ 28 h 233"/>
                  <a:gd name="T62" fmla="*/ 58 w 234"/>
                  <a:gd name="T63" fmla="*/ 24 h 233"/>
                  <a:gd name="T64" fmla="*/ 68 w 234"/>
                  <a:gd name="T65" fmla="*/ 10 h 233"/>
                  <a:gd name="T66" fmla="*/ 78 w 234"/>
                  <a:gd name="T67" fmla="*/ 11 h 233"/>
                  <a:gd name="T68" fmla="*/ 86 w 234"/>
                  <a:gd name="T69" fmla="*/ 11 h 233"/>
                  <a:gd name="T70" fmla="*/ 100 w 234"/>
                  <a:gd name="T71" fmla="*/ 1 h 233"/>
                  <a:gd name="T72" fmla="*/ 117 w 234"/>
                  <a:gd name="T73" fmla="*/ 7 h 233"/>
                  <a:gd name="T74" fmla="*/ 134 w 234"/>
                  <a:gd name="T75" fmla="*/ 1 h 233"/>
                  <a:gd name="T76" fmla="*/ 148 w 234"/>
                  <a:gd name="T77" fmla="*/ 11 h 233"/>
                  <a:gd name="T78" fmla="*/ 156 w 234"/>
                  <a:gd name="T79" fmla="*/ 11 h 233"/>
                  <a:gd name="T80" fmla="*/ 166 w 234"/>
                  <a:gd name="T81" fmla="*/ 10 h 233"/>
                  <a:gd name="T82" fmla="*/ 176 w 234"/>
                  <a:gd name="T83" fmla="*/ 24 h 233"/>
                  <a:gd name="T84" fmla="*/ 194 w 234"/>
                  <a:gd name="T85" fmla="*/ 28 h 233"/>
                  <a:gd name="T86" fmla="*/ 200 w 234"/>
                  <a:gd name="T87" fmla="*/ 45 h 233"/>
                  <a:gd name="T88" fmla="*/ 216 w 234"/>
                  <a:gd name="T89" fmla="*/ 53 h 233"/>
                  <a:gd name="T90" fmla="*/ 217 w 234"/>
                  <a:gd name="T91" fmla="*/ 71 h 233"/>
                  <a:gd name="T92" fmla="*/ 229 w 234"/>
                  <a:gd name="T93" fmla="*/ 84 h 233"/>
                  <a:gd name="T94" fmla="*/ 226 w 234"/>
                  <a:gd name="T95" fmla="*/ 101 h 233"/>
                  <a:gd name="T96" fmla="*/ 234 w 234"/>
                  <a:gd name="T97" fmla="*/ 11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4" h="233">
                    <a:moveTo>
                      <a:pt x="234" y="117"/>
                    </a:moveTo>
                    <a:cubicBezTo>
                      <a:pt x="234" y="122"/>
                      <a:pt x="226" y="127"/>
                      <a:pt x="226" y="132"/>
                    </a:cubicBezTo>
                    <a:cubicBezTo>
                      <a:pt x="225" y="138"/>
                      <a:pt x="231" y="144"/>
                      <a:pt x="229" y="150"/>
                    </a:cubicBezTo>
                    <a:cubicBezTo>
                      <a:pt x="228" y="155"/>
                      <a:pt x="219" y="157"/>
                      <a:pt x="217" y="162"/>
                    </a:cubicBezTo>
                    <a:cubicBezTo>
                      <a:pt x="214" y="167"/>
                      <a:pt x="218" y="175"/>
                      <a:pt x="216" y="180"/>
                    </a:cubicBezTo>
                    <a:cubicBezTo>
                      <a:pt x="213" y="184"/>
                      <a:pt x="203" y="184"/>
                      <a:pt x="200" y="188"/>
                    </a:cubicBezTo>
                    <a:cubicBezTo>
                      <a:pt x="196" y="192"/>
                      <a:pt x="198" y="202"/>
                      <a:pt x="194" y="205"/>
                    </a:cubicBezTo>
                    <a:cubicBezTo>
                      <a:pt x="190" y="209"/>
                      <a:pt x="181" y="206"/>
                      <a:pt x="176" y="209"/>
                    </a:cubicBezTo>
                    <a:cubicBezTo>
                      <a:pt x="172" y="212"/>
                      <a:pt x="171" y="221"/>
                      <a:pt x="166" y="223"/>
                    </a:cubicBezTo>
                    <a:cubicBezTo>
                      <a:pt x="163" y="224"/>
                      <a:pt x="160" y="223"/>
                      <a:pt x="156" y="223"/>
                    </a:cubicBezTo>
                    <a:cubicBezTo>
                      <a:pt x="153" y="222"/>
                      <a:pt x="150" y="221"/>
                      <a:pt x="148" y="222"/>
                    </a:cubicBezTo>
                    <a:cubicBezTo>
                      <a:pt x="143" y="223"/>
                      <a:pt x="139" y="232"/>
                      <a:pt x="134" y="233"/>
                    </a:cubicBezTo>
                    <a:cubicBezTo>
                      <a:pt x="128" y="233"/>
                      <a:pt x="122" y="226"/>
                      <a:pt x="117" y="226"/>
                    </a:cubicBezTo>
                    <a:cubicBezTo>
                      <a:pt x="112" y="226"/>
                      <a:pt x="106" y="233"/>
                      <a:pt x="100" y="233"/>
                    </a:cubicBezTo>
                    <a:cubicBezTo>
                      <a:pt x="95" y="232"/>
                      <a:pt x="91" y="223"/>
                      <a:pt x="86" y="222"/>
                    </a:cubicBezTo>
                    <a:cubicBezTo>
                      <a:pt x="84" y="221"/>
                      <a:pt x="81" y="222"/>
                      <a:pt x="78" y="223"/>
                    </a:cubicBezTo>
                    <a:cubicBezTo>
                      <a:pt x="74" y="223"/>
                      <a:pt x="71" y="224"/>
                      <a:pt x="68" y="223"/>
                    </a:cubicBezTo>
                    <a:cubicBezTo>
                      <a:pt x="63" y="221"/>
                      <a:pt x="62" y="212"/>
                      <a:pt x="58" y="209"/>
                    </a:cubicBezTo>
                    <a:cubicBezTo>
                      <a:pt x="53" y="206"/>
                      <a:pt x="44" y="209"/>
                      <a:pt x="40" y="205"/>
                    </a:cubicBezTo>
                    <a:cubicBezTo>
                      <a:pt x="36" y="202"/>
                      <a:pt x="38" y="192"/>
                      <a:pt x="34" y="188"/>
                    </a:cubicBezTo>
                    <a:cubicBezTo>
                      <a:pt x="31" y="184"/>
                      <a:pt x="21" y="184"/>
                      <a:pt x="18" y="180"/>
                    </a:cubicBezTo>
                    <a:cubicBezTo>
                      <a:pt x="16" y="175"/>
                      <a:pt x="20" y="167"/>
                      <a:pt x="17" y="162"/>
                    </a:cubicBezTo>
                    <a:cubicBezTo>
                      <a:pt x="15" y="157"/>
                      <a:pt x="6" y="155"/>
                      <a:pt x="5" y="150"/>
                    </a:cubicBezTo>
                    <a:cubicBezTo>
                      <a:pt x="3" y="144"/>
                      <a:pt x="9" y="138"/>
                      <a:pt x="8" y="132"/>
                    </a:cubicBezTo>
                    <a:cubicBezTo>
                      <a:pt x="8" y="127"/>
                      <a:pt x="0" y="122"/>
                      <a:pt x="0" y="117"/>
                    </a:cubicBezTo>
                    <a:cubicBezTo>
                      <a:pt x="0" y="111"/>
                      <a:pt x="8" y="106"/>
                      <a:pt x="8" y="101"/>
                    </a:cubicBezTo>
                    <a:cubicBezTo>
                      <a:pt x="9" y="96"/>
                      <a:pt x="3" y="89"/>
                      <a:pt x="5" y="84"/>
                    </a:cubicBezTo>
                    <a:cubicBezTo>
                      <a:pt x="6" y="78"/>
                      <a:pt x="15" y="76"/>
                      <a:pt x="17" y="71"/>
                    </a:cubicBezTo>
                    <a:cubicBezTo>
                      <a:pt x="20" y="66"/>
                      <a:pt x="16" y="58"/>
                      <a:pt x="18" y="53"/>
                    </a:cubicBezTo>
                    <a:cubicBezTo>
                      <a:pt x="21" y="49"/>
                      <a:pt x="31" y="49"/>
                      <a:pt x="34" y="45"/>
                    </a:cubicBezTo>
                    <a:cubicBezTo>
                      <a:pt x="38" y="41"/>
                      <a:pt x="36" y="32"/>
                      <a:pt x="40" y="28"/>
                    </a:cubicBezTo>
                    <a:cubicBezTo>
                      <a:pt x="44" y="24"/>
                      <a:pt x="53" y="27"/>
                      <a:pt x="58" y="24"/>
                    </a:cubicBezTo>
                    <a:cubicBezTo>
                      <a:pt x="62" y="21"/>
                      <a:pt x="63" y="12"/>
                      <a:pt x="68" y="10"/>
                    </a:cubicBezTo>
                    <a:cubicBezTo>
                      <a:pt x="71" y="9"/>
                      <a:pt x="74" y="10"/>
                      <a:pt x="78" y="11"/>
                    </a:cubicBezTo>
                    <a:cubicBezTo>
                      <a:pt x="81" y="11"/>
                      <a:pt x="84" y="12"/>
                      <a:pt x="86" y="11"/>
                    </a:cubicBezTo>
                    <a:cubicBezTo>
                      <a:pt x="91" y="10"/>
                      <a:pt x="95" y="1"/>
                      <a:pt x="100" y="1"/>
                    </a:cubicBezTo>
                    <a:cubicBezTo>
                      <a:pt x="106" y="0"/>
                      <a:pt x="112" y="7"/>
                      <a:pt x="117" y="7"/>
                    </a:cubicBezTo>
                    <a:cubicBezTo>
                      <a:pt x="122" y="7"/>
                      <a:pt x="128" y="0"/>
                      <a:pt x="134" y="1"/>
                    </a:cubicBezTo>
                    <a:cubicBezTo>
                      <a:pt x="139" y="1"/>
                      <a:pt x="143" y="10"/>
                      <a:pt x="148" y="11"/>
                    </a:cubicBezTo>
                    <a:cubicBezTo>
                      <a:pt x="150" y="12"/>
                      <a:pt x="153" y="11"/>
                      <a:pt x="156" y="11"/>
                    </a:cubicBezTo>
                    <a:cubicBezTo>
                      <a:pt x="160" y="10"/>
                      <a:pt x="163" y="9"/>
                      <a:pt x="166" y="10"/>
                    </a:cubicBezTo>
                    <a:cubicBezTo>
                      <a:pt x="171" y="12"/>
                      <a:pt x="172" y="21"/>
                      <a:pt x="176" y="24"/>
                    </a:cubicBezTo>
                    <a:cubicBezTo>
                      <a:pt x="181" y="27"/>
                      <a:pt x="190" y="24"/>
                      <a:pt x="194" y="28"/>
                    </a:cubicBezTo>
                    <a:cubicBezTo>
                      <a:pt x="198" y="32"/>
                      <a:pt x="196" y="41"/>
                      <a:pt x="200" y="45"/>
                    </a:cubicBezTo>
                    <a:cubicBezTo>
                      <a:pt x="203" y="49"/>
                      <a:pt x="213" y="49"/>
                      <a:pt x="216" y="53"/>
                    </a:cubicBezTo>
                    <a:cubicBezTo>
                      <a:pt x="218" y="58"/>
                      <a:pt x="214" y="66"/>
                      <a:pt x="217" y="71"/>
                    </a:cubicBezTo>
                    <a:cubicBezTo>
                      <a:pt x="219" y="76"/>
                      <a:pt x="228" y="78"/>
                      <a:pt x="229" y="84"/>
                    </a:cubicBezTo>
                    <a:cubicBezTo>
                      <a:pt x="231" y="89"/>
                      <a:pt x="225" y="96"/>
                      <a:pt x="226" y="101"/>
                    </a:cubicBezTo>
                    <a:cubicBezTo>
                      <a:pt x="226" y="106"/>
                      <a:pt x="234" y="111"/>
                      <a:pt x="234" y="117"/>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305"/>
              <p:cNvSpPr>
                <a:spLocks noEditPoints="1"/>
              </p:cNvSpPr>
              <p:nvPr/>
            </p:nvSpPr>
            <p:spPr bwMode="auto">
              <a:xfrm>
                <a:off x="4275138" y="2416175"/>
                <a:ext cx="3641725" cy="3660775"/>
              </a:xfrm>
              <a:custGeom>
                <a:avLst/>
                <a:gdLst>
                  <a:gd name="T0" fmla="*/ 129 w 258"/>
                  <a:gd name="T1" fmla="*/ 259 h 259"/>
                  <a:gd name="T2" fmla="*/ 37 w 258"/>
                  <a:gd name="T3" fmla="*/ 221 h 259"/>
                  <a:gd name="T4" fmla="*/ 0 w 258"/>
                  <a:gd name="T5" fmla="*/ 130 h 259"/>
                  <a:gd name="T6" fmla="*/ 37 w 258"/>
                  <a:gd name="T7" fmla="*/ 38 h 259"/>
                  <a:gd name="T8" fmla="*/ 129 w 258"/>
                  <a:gd name="T9" fmla="*/ 0 h 259"/>
                  <a:gd name="T10" fmla="*/ 221 w 258"/>
                  <a:gd name="T11" fmla="*/ 38 h 259"/>
                  <a:gd name="T12" fmla="*/ 258 w 258"/>
                  <a:gd name="T13" fmla="*/ 130 h 259"/>
                  <a:gd name="T14" fmla="*/ 221 w 258"/>
                  <a:gd name="T15" fmla="*/ 221 h 259"/>
                  <a:gd name="T16" fmla="*/ 129 w 258"/>
                  <a:gd name="T17" fmla="*/ 259 h 259"/>
                  <a:gd name="T18" fmla="*/ 129 w 258"/>
                  <a:gd name="T19" fmla="*/ 4 h 259"/>
                  <a:gd name="T20" fmla="*/ 4 w 258"/>
                  <a:gd name="T21" fmla="*/ 130 h 259"/>
                  <a:gd name="T22" fmla="*/ 129 w 258"/>
                  <a:gd name="T23" fmla="*/ 255 h 259"/>
                  <a:gd name="T24" fmla="*/ 254 w 258"/>
                  <a:gd name="T25" fmla="*/ 130 h 259"/>
                  <a:gd name="T26" fmla="*/ 129 w 258"/>
                  <a:gd name="T27" fmla="*/ 4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59">
                    <a:moveTo>
                      <a:pt x="129" y="259"/>
                    </a:moveTo>
                    <a:cubicBezTo>
                      <a:pt x="94" y="259"/>
                      <a:pt x="62" y="246"/>
                      <a:pt x="37" y="221"/>
                    </a:cubicBezTo>
                    <a:cubicBezTo>
                      <a:pt x="13" y="197"/>
                      <a:pt x="0" y="164"/>
                      <a:pt x="0" y="130"/>
                    </a:cubicBezTo>
                    <a:cubicBezTo>
                      <a:pt x="0" y="95"/>
                      <a:pt x="13" y="62"/>
                      <a:pt x="37" y="38"/>
                    </a:cubicBezTo>
                    <a:cubicBezTo>
                      <a:pt x="62" y="14"/>
                      <a:pt x="94" y="0"/>
                      <a:pt x="129" y="0"/>
                    </a:cubicBezTo>
                    <a:cubicBezTo>
                      <a:pt x="164" y="0"/>
                      <a:pt x="196" y="14"/>
                      <a:pt x="221" y="38"/>
                    </a:cubicBezTo>
                    <a:cubicBezTo>
                      <a:pt x="245" y="62"/>
                      <a:pt x="258" y="95"/>
                      <a:pt x="258" y="130"/>
                    </a:cubicBezTo>
                    <a:cubicBezTo>
                      <a:pt x="258" y="164"/>
                      <a:pt x="245" y="197"/>
                      <a:pt x="221" y="221"/>
                    </a:cubicBezTo>
                    <a:cubicBezTo>
                      <a:pt x="196" y="246"/>
                      <a:pt x="164" y="259"/>
                      <a:pt x="129" y="259"/>
                    </a:cubicBezTo>
                    <a:moveTo>
                      <a:pt x="129" y="4"/>
                    </a:moveTo>
                    <a:cubicBezTo>
                      <a:pt x="60" y="4"/>
                      <a:pt x="4" y="61"/>
                      <a:pt x="4" y="130"/>
                    </a:cubicBezTo>
                    <a:cubicBezTo>
                      <a:pt x="4" y="199"/>
                      <a:pt x="60" y="255"/>
                      <a:pt x="129" y="255"/>
                    </a:cubicBezTo>
                    <a:cubicBezTo>
                      <a:pt x="198" y="255"/>
                      <a:pt x="254" y="199"/>
                      <a:pt x="254" y="130"/>
                    </a:cubicBezTo>
                    <a:cubicBezTo>
                      <a:pt x="254" y="61"/>
                      <a:pt x="198" y="4"/>
                      <a:pt x="129" y="4"/>
                    </a:cubicBezTo>
                  </a:path>
                </a:pathLst>
              </a:custGeom>
              <a:solidFill>
                <a:srgbClr val="E3D7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357"/>
              <p:cNvSpPr>
                <a:spLocks noEditPoints="1"/>
              </p:cNvSpPr>
              <p:nvPr/>
            </p:nvSpPr>
            <p:spPr bwMode="auto">
              <a:xfrm>
                <a:off x="3810000" y="4381501"/>
                <a:ext cx="4572000" cy="2203450"/>
              </a:xfrm>
              <a:custGeom>
                <a:avLst/>
                <a:gdLst>
                  <a:gd name="T0" fmla="*/ 172 w 324"/>
                  <a:gd name="T1" fmla="*/ 147 h 156"/>
                  <a:gd name="T2" fmla="*/ 153 w 324"/>
                  <a:gd name="T3" fmla="*/ 147 h 156"/>
                  <a:gd name="T4" fmla="*/ 164 w 324"/>
                  <a:gd name="T5" fmla="*/ 130 h 156"/>
                  <a:gd name="T6" fmla="*/ 142 w 324"/>
                  <a:gd name="T7" fmla="*/ 129 h 156"/>
                  <a:gd name="T8" fmla="*/ 139 w 324"/>
                  <a:gd name="T9" fmla="*/ 147 h 156"/>
                  <a:gd name="T10" fmla="*/ 146 w 324"/>
                  <a:gd name="T11" fmla="*/ 151 h 156"/>
                  <a:gd name="T12" fmla="*/ 162 w 324"/>
                  <a:gd name="T13" fmla="*/ 147 h 156"/>
                  <a:gd name="T14" fmla="*/ 188 w 324"/>
                  <a:gd name="T15" fmla="*/ 151 h 156"/>
                  <a:gd name="T16" fmla="*/ 184 w 324"/>
                  <a:gd name="T17" fmla="*/ 148 h 156"/>
                  <a:gd name="T18" fmla="*/ 190 w 324"/>
                  <a:gd name="T19" fmla="*/ 130 h 156"/>
                  <a:gd name="T20" fmla="*/ 169 w 324"/>
                  <a:gd name="T21" fmla="*/ 126 h 156"/>
                  <a:gd name="T22" fmla="*/ 62 w 324"/>
                  <a:gd name="T23" fmla="*/ 112 h 156"/>
                  <a:gd name="T24" fmla="*/ 51 w 324"/>
                  <a:gd name="T25" fmla="*/ 103 h 156"/>
                  <a:gd name="T26" fmla="*/ 47 w 324"/>
                  <a:gd name="T27" fmla="*/ 90 h 156"/>
                  <a:gd name="T28" fmla="*/ 49 w 324"/>
                  <a:gd name="T29" fmla="*/ 96 h 156"/>
                  <a:gd name="T30" fmla="*/ 38 w 324"/>
                  <a:gd name="T31" fmla="*/ 82 h 156"/>
                  <a:gd name="T32" fmla="*/ 23 w 324"/>
                  <a:gd name="T33" fmla="*/ 71 h 156"/>
                  <a:gd name="T34" fmla="*/ 28 w 324"/>
                  <a:gd name="T35" fmla="*/ 64 h 156"/>
                  <a:gd name="T36" fmla="*/ 28 w 324"/>
                  <a:gd name="T37" fmla="*/ 59 h 156"/>
                  <a:gd name="T38" fmla="*/ 17 w 324"/>
                  <a:gd name="T39" fmla="*/ 43 h 156"/>
                  <a:gd name="T40" fmla="*/ 6 w 324"/>
                  <a:gd name="T41" fmla="*/ 36 h 156"/>
                  <a:gd name="T42" fmla="*/ 9 w 324"/>
                  <a:gd name="T43" fmla="*/ 35 h 156"/>
                  <a:gd name="T44" fmla="*/ 8 w 324"/>
                  <a:gd name="T45" fmla="*/ 23 h 156"/>
                  <a:gd name="T46" fmla="*/ 1 w 324"/>
                  <a:gd name="T47" fmla="*/ 2 h 156"/>
                  <a:gd name="T48" fmla="*/ 2 w 324"/>
                  <a:gd name="T49" fmla="*/ 38 h 156"/>
                  <a:gd name="T50" fmla="*/ 75 w 324"/>
                  <a:gd name="T51" fmla="*/ 121 h 156"/>
                  <a:gd name="T52" fmla="*/ 85 w 324"/>
                  <a:gd name="T53" fmla="*/ 118 h 156"/>
                  <a:gd name="T54" fmla="*/ 89 w 324"/>
                  <a:gd name="T55" fmla="*/ 134 h 156"/>
                  <a:gd name="T56" fmla="*/ 89 w 324"/>
                  <a:gd name="T57" fmla="*/ 126 h 156"/>
                  <a:gd name="T58" fmla="*/ 71 w 324"/>
                  <a:gd name="T59" fmla="*/ 96 h 156"/>
                  <a:gd name="T60" fmla="*/ 30 w 324"/>
                  <a:gd name="T61" fmla="*/ 36 h 156"/>
                  <a:gd name="T62" fmla="*/ 18 w 324"/>
                  <a:gd name="T63" fmla="*/ 9 h 156"/>
                  <a:gd name="T64" fmla="*/ 9 w 324"/>
                  <a:gd name="T65" fmla="*/ 7 h 156"/>
                  <a:gd name="T66" fmla="*/ 235 w 324"/>
                  <a:gd name="T67" fmla="*/ 125 h 156"/>
                  <a:gd name="T68" fmla="*/ 240 w 324"/>
                  <a:gd name="T69" fmla="*/ 118 h 156"/>
                  <a:gd name="T70" fmla="*/ 243 w 324"/>
                  <a:gd name="T71" fmla="*/ 120 h 156"/>
                  <a:gd name="T72" fmla="*/ 256 w 324"/>
                  <a:gd name="T73" fmla="*/ 117 h 156"/>
                  <a:gd name="T74" fmla="*/ 271 w 324"/>
                  <a:gd name="T75" fmla="*/ 111 h 156"/>
                  <a:gd name="T76" fmla="*/ 278 w 324"/>
                  <a:gd name="T77" fmla="*/ 90 h 156"/>
                  <a:gd name="T78" fmla="*/ 286 w 324"/>
                  <a:gd name="T79" fmla="*/ 82 h 156"/>
                  <a:gd name="T80" fmla="*/ 299 w 324"/>
                  <a:gd name="T81" fmla="*/ 79 h 156"/>
                  <a:gd name="T82" fmla="*/ 301 w 324"/>
                  <a:gd name="T83" fmla="*/ 71 h 156"/>
                  <a:gd name="T84" fmla="*/ 296 w 324"/>
                  <a:gd name="T85" fmla="*/ 55 h 156"/>
                  <a:gd name="T86" fmla="*/ 304 w 324"/>
                  <a:gd name="T87" fmla="*/ 50 h 156"/>
                  <a:gd name="T88" fmla="*/ 308 w 324"/>
                  <a:gd name="T89" fmla="*/ 47 h 156"/>
                  <a:gd name="T90" fmla="*/ 315 w 324"/>
                  <a:gd name="T91" fmla="*/ 33 h 156"/>
                  <a:gd name="T92" fmla="*/ 316 w 324"/>
                  <a:gd name="T93" fmla="*/ 41 h 156"/>
                  <a:gd name="T94" fmla="*/ 316 w 324"/>
                  <a:gd name="T95" fmla="*/ 23 h 156"/>
                  <a:gd name="T96" fmla="*/ 314 w 324"/>
                  <a:gd name="T97" fmla="*/ 3 h 156"/>
                  <a:gd name="T98" fmla="*/ 291 w 324"/>
                  <a:gd name="T99" fmla="*/ 10 h 156"/>
                  <a:gd name="T100" fmla="*/ 253 w 324"/>
                  <a:gd name="T101" fmla="*/ 96 h 156"/>
                  <a:gd name="T102" fmla="*/ 205 w 324"/>
                  <a:gd name="T103" fmla="*/ 116 h 156"/>
                  <a:gd name="T104" fmla="*/ 205 w 324"/>
                  <a:gd name="T105" fmla="*/ 135 h 156"/>
                  <a:gd name="T106" fmla="*/ 220 w 324"/>
                  <a:gd name="T107" fmla="*/ 129 h 156"/>
                  <a:gd name="T108" fmla="*/ 228 w 324"/>
                  <a:gd name="T109" fmla="*/ 139 h 156"/>
                  <a:gd name="T110" fmla="*/ 211 w 324"/>
                  <a:gd name="T111" fmla="*/ 140 h 156"/>
                  <a:gd name="T112" fmla="*/ 271 w 324"/>
                  <a:gd name="T113" fmla="*/ 117 h 156"/>
                  <a:gd name="T114" fmla="*/ 317 w 324"/>
                  <a:gd name="T115" fmla="*/ 13 h 156"/>
                  <a:gd name="T116" fmla="*/ 324 w 324"/>
                  <a:gd name="T1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156">
                    <a:moveTo>
                      <a:pt x="172" y="147"/>
                    </a:moveTo>
                    <a:cubicBezTo>
                      <a:pt x="170" y="146"/>
                      <a:pt x="168" y="144"/>
                      <a:pt x="165" y="144"/>
                    </a:cubicBezTo>
                    <a:cubicBezTo>
                      <a:pt x="167" y="140"/>
                      <a:pt x="167" y="140"/>
                      <a:pt x="167" y="140"/>
                    </a:cubicBezTo>
                    <a:cubicBezTo>
                      <a:pt x="169" y="141"/>
                      <a:pt x="172" y="142"/>
                      <a:pt x="174" y="144"/>
                    </a:cubicBezTo>
                    <a:cubicBezTo>
                      <a:pt x="172" y="147"/>
                      <a:pt x="172" y="147"/>
                      <a:pt x="172" y="147"/>
                    </a:cubicBezTo>
                    <a:moveTo>
                      <a:pt x="153" y="147"/>
                    </a:moveTo>
                    <a:cubicBezTo>
                      <a:pt x="151" y="143"/>
                      <a:pt x="151" y="143"/>
                      <a:pt x="151" y="143"/>
                    </a:cubicBezTo>
                    <a:cubicBezTo>
                      <a:pt x="153" y="142"/>
                      <a:pt x="155" y="141"/>
                      <a:pt x="158" y="140"/>
                    </a:cubicBezTo>
                    <a:cubicBezTo>
                      <a:pt x="159" y="143"/>
                      <a:pt x="159" y="143"/>
                      <a:pt x="159" y="143"/>
                    </a:cubicBezTo>
                    <a:cubicBezTo>
                      <a:pt x="157" y="144"/>
                      <a:pt x="155" y="145"/>
                      <a:pt x="153" y="147"/>
                    </a:cubicBezTo>
                    <a:moveTo>
                      <a:pt x="162" y="131"/>
                    </a:moveTo>
                    <a:cubicBezTo>
                      <a:pt x="161" y="131"/>
                      <a:pt x="160" y="131"/>
                      <a:pt x="160" y="130"/>
                    </a:cubicBezTo>
                    <a:cubicBezTo>
                      <a:pt x="160" y="130"/>
                      <a:pt x="161" y="129"/>
                      <a:pt x="162" y="129"/>
                    </a:cubicBezTo>
                    <a:cubicBezTo>
                      <a:pt x="162" y="129"/>
                      <a:pt x="162" y="129"/>
                      <a:pt x="162" y="129"/>
                    </a:cubicBezTo>
                    <a:cubicBezTo>
                      <a:pt x="163" y="129"/>
                      <a:pt x="164" y="129"/>
                      <a:pt x="164" y="130"/>
                    </a:cubicBezTo>
                    <a:cubicBezTo>
                      <a:pt x="165" y="130"/>
                      <a:pt x="164" y="131"/>
                      <a:pt x="163" y="131"/>
                    </a:cubicBezTo>
                    <a:cubicBezTo>
                      <a:pt x="162" y="131"/>
                      <a:pt x="162" y="131"/>
                      <a:pt x="162" y="131"/>
                    </a:cubicBezTo>
                    <a:moveTo>
                      <a:pt x="160" y="122"/>
                    </a:moveTo>
                    <a:cubicBezTo>
                      <a:pt x="154" y="123"/>
                      <a:pt x="148" y="129"/>
                      <a:pt x="143" y="129"/>
                    </a:cubicBezTo>
                    <a:cubicBezTo>
                      <a:pt x="143" y="129"/>
                      <a:pt x="142" y="129"/>
                      <a:pt x="142" y="129"/>
                    </a:cubicBezTo>
                    <a:cubicBezTo>
                      <a:pt x="140" y="129"/>
                      <a:pt x="138" y="127"/>
                      <a:pt x="137" y="126"/>
                    </a:cubicBezTo>
                    <a:cubicBezTo>
                      <a:pt x="137" y="127"/>
                      <a:pt x="137" y="128"/>
                      <a:pt x="138" y="129"/>
                    </a:cubicBezTo>
                    <a:cubicBezTo>
                      <a:pt x="138" y="129"/>
                      <a:pt x="138" y="131"/>
                      <a:pt x="138" y="131"/>
                    </a:cubicBezTo>
                    <a:cubicBezTo>
                      <a:pt x="132" y="134"/>
                      <a:pt x="135" y="137"/>
                      <a:pt x="135" y="140"/>
                    </a:cubicBezTo>
                    <a:cubicBezTo>
                      <a:pt x="134" y="143"/>
                      <a:pt x="134" y="146"/>
                      <a:pt x="139" y="147"/>
                    </a:cubicBezTo>
                    <a:cubicBezTo>
                      <a:pt x="139" y="148"/>
                      <a:pt x="139" y="148"/>
                      <a:pt x="140" y="148"/>
                    </a:cubicBezTo>
                    <a:cubicBezTo>
                      <a:pt x="140" y="148"/>
                      <a:pt x="140" y="148"/>
                      <a:pt x="140" y="148"/>
                    </a:cubicBezTo>
                    <a:cubicBezTo>
                      <a:pt x="140" y="148"/>
                      <a:pt x="140" y="148"/>
                      <a:pt x="140" y="148"/>
                    </a:cubicBezTo>
                    <a:cubicBezTo>
                      <a:pt x="141" y="148"/>
                      <a:pt x="143" y="148"/>
                      <a:pt x="144" y="147"/>
                    </a:cubicBezTo>
                    <a:cubicBezTo>
                      <a:pt x="146" y="151"/>
                      <a:pt x="146" y="151"/>
                      <a:pt x="146" y="151"/>
                    </a:cubicBezTo>
                    <a:cubicBezTo>
                      <a:pt x="144" y="151"/>
                      <a:pt x="143" y="152"/>
                      <a:pt x="141" y="152"/>
                    </a:cubicBezTo>
                    <a:cubicBezTo>
                      <a:pt x="141" y="152"/>
                      <a:pt x="141" y="152"/>
                      <a:pt x="141" y="152"/>
                    </a:cubicBezTo>
                    <a:cubicBezTo>
                      <a:pt x="140" y="153"/>
                      <a:pt x="139" y="155"/>
                      <a:pt x="139" y="156"/>
                    </a:cubicBezTo>
                    <a:cubicBezTo>
                      <a:pt x="139" y="156"/>
                      <a:pt x="139" y="156"/>
                      <a:pt x="139" y="156"/>
                    </a:cubicBezTo>
                    <a:cubicBezTo>
                      <a:pt x="147" y="156"/>
                      <a:pt x="155" y="147"/>
                      <a:pt x="162" y="147"/>
                    </a:cubicBezTo>
                    <a:cubicBezTo>
                      <a:pt x="169" y="147"/>
                      <a:pt x="177" y="156"/>
                      <a:pt x="185" y="156"/>
                    </a:cubicBezTo>
                    <a:cubicBezTo>
                      <a:pt x="185" y="156"/>
                      <a:pt x="185" y="156"/>
                      <a:pt x="186" y="156"/>
                    </a:cubicBezTo>
                    <a:cubicBezTo>
                      <a:pt x="188" y="156"/>
                      <a:pt x="189" y="155"/>
                      <a:pt x="191" y="153"/>
                    </a:cubicBezTo>
                    <a:cubicBezTo>
                      <a:pt x="190" y="153"/>
                      <a:pt x="189" y="152"/>
                      <a:pt x="188" y="151"/>
                    </a:cubicBezTo>
                    <a:cubicBezTo>
                      <a:pt x="188" y="151"/>
                      <a:pt x="188" y="151"/>
                      <a:pt x="188" y="151"/>
                    </a:cubicBezTo>
                    <a:cubicBezTo>
                      <a:pt x="187" y="151"/>
                      <a:pt x="186" y="152"/>
                      <a:pt x="185" y="152"/>
                    </a:cubicBezTo>
                    <a:cubicBezTo>
                      <a:pt x="185" y="152"/>
                      <a:pt x="184" y="152"/>
                      <a:pt x="184" y="152"/>
                    </a:cubicBezTo>
                    <a:cubicBezTo>
                      <a:pt x="182" y="152"/>
                      <a:pt x="181" y="151"/>
                      <a:pt x="179" y="151"/>
                    </a:cubicBezTo>
                    <a:cubicBezTo>
                      <a:pt x="180" y="147"/>
                      <a:pt x="180" y="147"/>
                      <a:pt x="180" y="147"/>
                    </a:cubicBezTo>
                    <a:cubicBezTo>
                      <a:pt x="182" y="148"/>
                      <a:pt x="183" y="148"/>
                      <a:pt x="184" y="148"/>
                    </a:cubicBezTo>
                    <a:cubicBezTo>
                      <a:pt x="184" y="148"/>
                      <a:pt x="184" y="148"/>
                      <a:pt x="184" y="148"/>
                    </a:cubicBezTo>
                    <a:cubicBezTo>
                      <a:pt x="184" y="148"/>
                      <a:pt x="184" y="147"/>
                      <a:pt x="184" y="147"/>
                    </a:cubicBezTo>
                    <a:cubicBezTo>
                      <a:pt x="180" y="143"/>
                      <a:pt x="180" y="143"/>
                      <a:pt x="186" y="140"/>
                    </a:cubicBezTo>
                    <a:cubicBezTo>
                      <a:pt x="193" y="137"/>
                      <a:pt x="194" y="136"/>
                      <a:pt x="191" y="131"/>
                    </a:cubicBezTo>
                    <a:cubicBezTo>
                      <a:pt x="190" y="131"/>
                      <a:pt x="190" y="130"/>
                      <a:pt x="190" y="130"/>
                    </a:cubicBezTo>
                    <a:cubicBezTo>
                      <a:pt x="189" y="129"/>
                      <a:pt x="188" y="127"/>
                      <a:pt x="188" y="126"/>
                    </a:cubicBezTo>
                    <a:cubicBezTo>
                      <a:pt x="186" y="127"/>
                      <a:pt x="184" y="128"/>
                      <a:pt x="182" y="129"/>
                    </a:cubicBezTo>
                    <a:cubicBezTo>
                      <a:pt x="182" y="129"/>
                      <a:pt x="181" y="129"/>
                      <a:pt x="181" y="129"/>
                    </a:cubicBezTo>
                    <a:cubicBezTo>
                      <a:pt x="178" y="129"/>
                      <a:pt x="175" y="127"/>
                      <a:pt x="172" y="125"/>
                    </a:cubicBezTo>
                    <a:cubicBezTo>
                      <a:pt x="171" y="125"/>
                      <a:pt x="170" y="126"/>
                      <a:pt x="169" y="126"/>
                    </a:cubicBezTo>
                    <a:cubicBezTo>
                      <a:pt x="167" y="126"/>
                      <a:pt x="165" y="125"/>
                      <a:pt x="164" y="124"/>
                    </a:cubicBezTo>
                    <a:cubicBezTo>
                      <a:pt x="163" y="123"/>
                      <a:pt x="161" y="122"/>
                      <a:pt x="160" y="122"/>
                    </a:cubicBezTo>
                    <a:moveTo>
                      <a:pt x="69" y="117"/>
                    </a:moveTo>
                    <a:cubicBezTo>
                      <a:pt x="66" y="117"/>
                      <a:pt x="64" y="117"/>
                      <a:pt x="61" y="116"/>
                    </a:cubicBezTo>
                    <a:cubicBezTo>
                      <a:pt x="62" y="112"/>
                      <a:pt x="62" y="112"/>
                      <a:pt x="62" y="112"/>
                    </a:cubicBezTo>
                    <a:cubicBezTo>
                      <a:pt x="64" y="113"/>
                      <a:pt x="67" y="113"/>
                      <a:pt x="69" y="113"/>
                    </a:cubicBezTo>
                    <a:cubicBezTo>
                      <a:pt x="69" y="115"/>
                      <a:pt x="69" y="115"/>
                      <a:pt x="69" y="115"/>
                    </a:cubicBezTo>
                    <a:cubicBezTo>
                      <a:pt x="69" y="117"/>
                      <a:pt x="69" y="117"/>
                      <a:pt x="69" y="117"/>
                    </a:cubicBezTo>
                    <a:moveTo>
                      <a:pt x="54" y="111"/>
                    </a:moveTo>
                    <a:cubicBezTo>
                      <a:pt x="52" y="109"/>
                      <a:pt x="51" y="106"/>
                      <a:pt x="51" y="103"/>
                    </a:cubicBezTo>
                    <a:cubicBezTo>
                      <a:pt x="54" y="103"/>
                      <a:pt x="54" y="103"/>
                      <a:pt x="54" y="103"/>
                    </a:cubicBezTo>
                    <a:cubicBezTo>
                      <a:pt x="55" y="105"/>
                      <a:pt x="56" y="107"/>
                      <a:pt x="57" y="109"/>
                    </a:cubicBezTo>
                    <a:cubicBezTo>
                      <a:pt x="54" y="111"/>
                      <a:pt x="54" y="111"/>
                      <a:pt x="54" y="111"/>
                    </a:cubicBezTo>
                    <a:moveTo>
                      <a:pt x="49" y="96"/>
                    </a:moveTo>
                    <a:cubicBezTo>
                      <a:pt x="49" y="93"/>
                      <a:pt x="48" y="92"/>
                      <a:pt x="47" y="90"/>
                    </a:cubicBezTo>
                    <a:cubicBezTo>
                      <a:pt x="47" y="90"/>
                      <a:pt x="47" y="90"/>
                      <a:pt x="47" y="90"/>
                    </a:cubicBezTo>
                    <a:cubicBezTo>
                      <a:pt x="49" y="87"/>
                      <a:pt x="49" y="87"/>
                      <a:pt x="49" y="87"/>
                    </a:cubicBezTo>
                    <a:cubicBezTo>
                      <a:pt x="50" y="88"/>
                      <a:pt x="50" y="88"/>
                      <a:pt x="50" y="88"/>
                    </a:cubicBezTo>
                    <a:cubicBezTo>
                      <a:pt x="52" y="90"/>
                      <a:pt x="53" y="93"/>
                      <a:pt x="53" y="95"/>
                    </a:cubicBezTo>
                    <a:cubicBezTo>
                      <a:pt x="49" y="96"/>
                      <a:pt x="49" y="96"/>
                      <a:pt x="49" y="96"/>
                    </a:cubicBezTo>
                    <a:moveTo>
                      <a:pt x="41" y="87"/>
                    </a:moveTo>
                    <a:cubicBezTo>
                      <a:pt x="39" y="86"/>
                      <a:pt x="38" y="86"/>
                      <a:pt x="37" y="86"/>
                    </a:cubicBezTo>
                    <a:cubicBezTo>
                      <a:pt x="36" y="85"/>
                      <a:pt x="35" y="85"/>
                      <a:pt x="33" y="84"/>
                    </a:cubicBezTo>
                    <a:cubicBezTo>
                      <a:pt x="35" y="81"/>
                      <a:pt x="35" y="81"/>
                      <a:pt x="35" y="81"/>
                    </a:cubicBezTo>
                    <a:cubicBezTo>
                      <a:pt x="36" y="81"/>
                      <a:pt x="37" y="82"/>
                      <a:pt x="38" y="82"/>
                    </a:cubicBezTo>
                    <a:cubicBezTo>
                      <a:pt x="40" y="82"/>
                      <a:pt x="41" y="83"/>
                      <a:pt x="42" y="83"/>
                    </a:cubicBezTo>
                    <a:cubicBezTo>
                      <a:pt x="41" y="87"/>
                      <a:pt x="41" y="87"/>
                      <a:pt x="41" y="87"/>
                    </a:cubicBezTo>
                    <a:moveTo>
                      <a:pt x="26" y="80"/>
                    </a:moveTo>
                    <a:cubicBezTo>
                      <a:pt x="26" y="79"/>
                      <a:pt x="25" y="79"/>
                      <a:pt x="25" y="79"/>
                    </a:cubicBezTo>
                    <a:cubicBezTo>
                      <a:pt x="24" y="77"/>
                      <a:pt x="23" y="74"/>
                      <a:pt x="23" y="71"/>
                    </a:cubicBezTo>
                    <a:cubicBezTo>
                      <a:pt x="27" y="71"/>
                      <a:pt x="27" y="71"/>
                      <a:pt x="27" y="71"/>
                    </a:cubicBezTo>
                    <a:cubicBezTo>
                      <a:pt x="27" y="74"/>
                      <a:pt x="27" y="75"/>
                      <a:pt x="28" y="76"/>
                    </a:cubicBezTo>
                    <a:cubicBezTo>
                      <a:pt x="29" y="77"/>
                      <a:pt x="29" y="77"/>
                      <a:pt x="29" y="77"/>
                    </a:cubicBezTo>
                    <a:cubicBezTo>
                      <a:pt x="26" y="80"/>
                      <a:pt x="26" y="80"/>
                      <a:pt x="26" y="80"/>
                    </a:cubicBezTo>
                    <a:moveTo>
                      <a:pt x="28" y="64"/>
                    </a:moveTo>
                    <a:cubicBezTo>
                      <a:pt x="24" y="63"/>
                      <a:pt x="24" y="63"/>
                      <a:pt x="24" y="63"/>
                    </a:cubicBezTo>
                    <a:cubicBezTo>
                      <a:pt x="24" y="62"/>
                      <a:pt x="24" y="60"/>
                      <a:pt x="24" y="59"/>
                    </a:cubicBezTo>
                    <a:cubicBezTo>
                      <a:pt x="24" y="58"/>
                      <a:pt x="24" y="57"/>
                      <a:pt x="24" y="56"/>
                    </a:cubicBezTo>
                    <a:cubicBezTo>
                      <a:pt x="28" y="56"/>
                      <a:pt x="28" y="56"/>
                      <a:pt x="28" y="56"/>
                    </a:cubicBezTo>
                    <a:cubicBezTo>
                      <a:pt x="28" y="57"/>
                      <a:pt x="28" y="58"/>
                      <a:pt x="28" y="59"/>
                    </a:cubicBezTo>
                    <a:cubicBezTo>
                      <a:pt x="28" y="60"/>
                      <a:pt x="28" y="62"/>
                      <a:pt x="28" y="64"/>
                    </a:cubicBezTo>
                    <a:moveTo>
                      <a:pt x="21" y="51"/>
                    </a:moveTo>
                    <a:cubicBezTo>
                      <a:pt x="19" y="49"/>
                      <a:pt x="18" y="48"/>
                      <a:pt x="16" y="47"/>
                    </a:cubicBezTo>
                    <a:cubicBezTo>
                      <a:pt x="15" y="46"/>
                      <a:pt x="15" y="46"/>
                      <a:pt x="15" y="46"/>
                    </a:cubicBezTo>
                    <a:cubicBezTo>
                      <a:pt x="17" y="43"/>
                      <a:pt x="17" y="43"/>
                      <a:pt x="17" y="43"/>
                    </a:cubicBezTo>
                    <a:cubicBezTo>
                      <a:pt x="18" y="43"/>
                      <a:pt x="18" y="43"/>
                      <a:pt x="18" y="43"/>
                    </a:cubicBezTo>
                    <a:cubicBezTo>
                      <a:pt x="20" y="45"/>
                      <a:pt x="22" y="46"/>
                      <a:pt x="24" y="48"/>
                    </a:cubicBezTo>
                    <a:cubicBezTo>
                      <a:pt x="21" y="51"/>
                      <a:pt x="21" y="51"/>
                      <a:pt x="21" y="51"/>
                    </a:cubicBezTo>
                    <a:moveTo>
                      <a:pt x="9" y="41"/>
                    </a:moveTo>
                    <a:cubicBezTo>
                      <a:pt x="7" y="40"/>
                      <a:pt x="6" y="38"/>
                      <a:pt x="6" y="36"/>
                    </a:cubicBezTo>
                    <a:cubicBezTo>
                      <a:pt x="6" y="35"/>
                      <a:pt x="5" y="35"/>
                      <a:pt x="5" y="33"/>
                    </a:cubicBezTo>
                    <a:cubicBezTo>
                      <a:pt x="5" y="33"/>
                      <a:pt x="5" y="33"/>
                      <a:pt x="5" y="33"/>
                    </a:cubicBezTo>
                    <a:cubicBezTo>
                      <a:pt x="9" y="33"/>
                      <a:pt x="9" y="33"/>
                      <a:pt x="9" y="33"/>
                    </a:cubicBezTo>
                    <a:cubicBezTo>
                      <a:pt x="9" y="33"/>
                      <a:pt x="9" y="33"/>
                      <a:pt x="9" y="33"/>
                    </a:cubicBezTo>
                    <a:cubicBezTo>
                      <a:pt x="9" y="34"/>
                      <a:pt x="9" y="35"/>
                      <a:pt x="9" y="35"/>
                    </a:cubicBezTo>
                    <a:cubicBezTo>
                      <a:pt x="10" y="36"/>
                      <a:pt x="10" y="37"/>
                      <a:pt x="11" y="39"/>
                    </a:cubicBezTo>
                    <a:cubicBezTo>
                      <a:pt x="9" y="41"/>
                      <a:pt x="9" y="41"/>
                      <a:pt x="9" y="41"/>
                    </a:cubicBezTo>
                    <a:moveTo>
                      <a:pt x="11" y="26"/>
                    </a:moveTo>
                    <a:cubicBezTo>
                      <a:pt x="8" y="25"/>
                      <a:pt x="8" y="25"/>
                      <a:pt x="8" y="25"/>
                    </a:cubicBezTo>
                    <a:cubicBezTo>
                      <a:pt x="8" y="23"/>
                      <a:pt x="8" y="23"/>
                      <a:pt x="8" y="23"/>
                    </a:cubicBezTo>
                    <a:cubicBezTo>
                      <a:pt x="9" y="21"/>
                      <a:pt x="10" y="19"/>
                      <a:pt x="10" y="18"/>
                    </a:cubicBezTo>
                    <a:cubicBezTo>
                      <a:pt x="14" y="19"/>
                      <a:pt x="14" y="19"/>
                      <a:pt x="14" y="19"/>
                    </a:cubicBezTo>
                    <a:cubicBezTo>
                      <a:pt x="13" y="21"/>
                      <a:pt x="13" y="22"/>
                      <a:pt x="12" y="24"/>
                    </a:cubicBezTo>
                    <a:cubicBezTo>
                      <a:pt x="11" y="26"/>
                      <a:pt x="11" y="26"/>
                      <a:pt x="11" y="26"/>
                    </a:cubicBezTo>
                    <a:moveTo>
                      <a:pt x="1" y="2"/>
                    </a:moveTo>
                    <a:cubicBezTo>
                      <a:pt x="2" y="3"/>
                      <a:pt x="3" y="5"/>
                      <a:pt x="5" y="7"/>
                    </a:cubicBezTo>
                    <a:cubicBezTo>
                      <a:pt x="5" y="8"/>
                      <a:pt x="6" y="9"/>
                      <a:pt x="7" y="10"/>
                    </a:cubicBezTo>
                    <a:cubicBezTo>
                      <a:pt x="7" y="10"/>
                      <a:pt x="7" y="10"/>
                      <a:pt x="7" y="10"/>
                    </a:cubicBezTo>
                    <a:cubicBezTo>
                      <a:pt x="7" y="11"/>
                      <a:pt x="7" y="12"/>
                      <a:pt x="7" y="13"/>
                    </a:cubicBezTo>
                    <a:cubicBezTo>
                      <a:pt x="8" y="20"/>
                      <a:pt x="0" y="30"/>
                      <a:pt x="2" y="38"/>
                    </a:cubicBezTo>
                    <a:cubicBezTo>
                      <a:pt x="4" y="45"/>
                      <a:pt x="17" y="49"/>
                      <a:pt x="20" y="55"/>
                    </a:cubicBezTo>
                    <a:cubicBezTo>
                      <a:pt x="23" y="62"/>
                      <a:pt x="17" y="74"/>
                      <a:pt x="21" y="81"/>
                    </a:cubicBezTo>
                    <a:cubicBezTo>
                      <a:pt x="26" y="87"/>
                      <a:pt x="39" y="87"/>
                      <a:pt x="44" y="93"/>
                    </a:cubicBezTo>
                    <a:cubicBezTo>
                      <a:pt x="49" y="99"/>
                      <a:pt x="47" y="112"/>
                      <a:pt x="53" y="117"/>
                    </a:cubicBezTo>
                    <a:cubicBezTo>
                      <a:pt x="58" y="121"/>
                      <a:pt x="69" y="119"/>
                      <a:pt x="75" y="121"/>
                    </a:cubicBezTo>
                    <a:cubicBezTo>
                      <a:pt x="76" y="120"/>
                      <a:pt x="76" y="119"/>
                      <a:pt x="78" y="118"/>
                    </a:cubicBezTo>
                    <a:cubicBezTo>
                      <a:pt x="77" y="118"/>
                      <a:pt x="77" y="118"/>
                      <a:pt x="76" y="118"/>
                    </a:cubicBezTo>
                    <a:cubicBezTo>
                      <a:pt x="77" y="114"/>
                      <a:pt x="77" y="114"/>
                      <a:pt x="77" y="114"/>
                    </a:cubicBezTo>
                    <a:cubicBezTo>
                      <a:pt x="79" y="114"/>
                      <a:pt x="80" y="115"/>
                      <a:pt x="82" y="116"/>
                    </a:cubicBezTo>
                    <a:cubicBezTo>
                      <a:pt x="83" y="116"/>
                      <a:pt x="84" y="117"/>
                      <a:pt x="85" y="118"/>
                    </a:cubicBezTo>
                    <a:cubicBezTo>
                      <a:pt x="85" y="119"/>
                      <a:pt x="85" y="119"/>
                      <a:pt x="85" y="119"/>
                    </a:cubicBezTo>
                    <a:cubicBezTo>
                      <a:pt x="85" y="120"/>
                      <a:pt x="85" y="121"/>
                      <a:pt x="86" y="123"/>
                    </a:cubicBezTo>
                    <a:cubicBezTo>
                      <a:pt x="86" y="125"/>
                      <a:pt x="84" y="126"/>
                      <a:pt x="82" y="127"/>
                    </a:cubicBezTo>
                    <a:cubicBezTo>
                      <a:pt x="84" y="131"/>
                      <a:pt x="86" y="136"/>
                      <a:pt x="89" y="139"/>
                    </a:cubicBezTo>
                    <a:cubicBezTo>
                      <a:pt x="89" y="138"/>
                      <a:pt x="89" y="136"/>
                      <a:pt x="89" y="134"/>
                    </a:cubicBezTo>
                    <a:cubicBezTo>
                      <a:pt x="89" y="134"/>
                      <a:pt x="89" y="134"/>
                      <a:pt x="89" y="134"/>
                    </a:cubicBezTo>
                    <a:cubicBezTo>
                      <a:pt x="88" y="132"/>
                      <a:pt x="87" y="130"/>
                      <a:pt x="86" y="128"/>
                    </a:cubicBezTo>
                    <a:cubicBezTo>
                      <a:pt x="85" y="127"/>
                      <a:pt x="85" y="127"/>
                      <a:pt x="85" y="127"/>
                    </a:cubicBezTo>
                    <a:cubicBezTo>
                      <a:pt x="89" y="125"/>
                      <a:pt x="89" y="125"/>
                      <a:pt x="89" y="125"/>
                    </a:cubicBezTo>
                    <a:cubicBezTo>
                      <a:pt x="89" y="126"/>
                      <a:pt x="89" y="126"/>
                      <a:pt x="89" y="126"/>
                    </a:cubicBezTo>
                    <a:cubicBezTo>
                      <a:pt x="89" y="126"/>
                      <a:pt x="90" y="127"/>
                      <a:pt x="90" y="127"/>
                    </a:cubicBezTo>
                    <a:cubicBezTo>
                      <a:pt x="90" y="124"/>
                      <a:pt x="93" y="120"/>
                      <a:pt x="96" y="117"/>
                    </a:cubicBezTo>
                    <a:cubicBezTo>
                      <a:pt x="98" y="116"/>
                      <a:pt x="99" y="115"/>
                      <a:pt x="100" y="114"/>
                    </a:cubicBezTo>
                    <a:cubicBezTo>
                      <a:pt x="97" y="110"/>
                      <a:pt x="95" y="103"/>
                      <a:pt x="91" y="100"/>
                    </a:cubicBezTo>
                    <a:cubicBezTo>
                      <a:pt x="86" y="97"/>
                      <a:pt x="75" y="100"/>
                      <a:pt x="71" y="96"/>
                    </a:cubicBezTo>
                    <a:cubicBezTo>
                      <a:pt x="66" y="92"/>
                      <a:pt x="67" y="81"/>
                      <a:pt x="63" y="76"/>
                    </a:cubicBezTo>
                    <a:cubicBezTo>
                      <a:pt x="59" y="71"/>
                      <a:pt x="48" y="71"/>
                      <a:pt x="45" y="66"/>
                    </a:cubicBezTo>
                    <a:cubicBezTo>
                      <a:pt x="41" y="61"/>
                      <a:pt x="46" y="51"/>
                      <a:pt x="43" y="45"/>
                    </a:cubicBezTo>
                    <a:cubicBezTo>
                      <a:pt x="42" y="43"/>
                      <a:pt x="40" y="41"/>
                      <a:pt x="37" y="39"/>
                    </a:cubicBezTo>
                    <a:cubicBezTo>
                      <a:pt x="35" y="38"/>
                      <a:pt x="32" y="37"/>
                      <a:pt x="30" y="36"/>
                    </a:cubicBezTo>
                    <a:cubicBezTo>
                      <a:pt x="24" y="34"/>
                      <a:pt x="24" y="31"/>
                      <a:pt x="28" y="29"/>
                    </a:cubicBezTo>
                    <a:cubicBezTo>
                      <a:pt x="27" y="23"/>
                      <a:pt x="34" y="15"/>
                      <a:pt x="33" y="9"/>
                    </a:cubicBezTo>
                    <a:cubicBezTo>
                      <a:pt x="33" y="9"/>
                      <a:pt x="33" y="9"/>
                      <a:pt x="33" y="9"/>
                    </a:cubicBezTo>
                    <a:cubicBezTo>
                      <a:pt x="30" y="9"/>
                      <a:pt x="27" y="8"/>
                      <a:pt x="25" y="8"/>
                    </a:cubicBezTo>
                    <a:cubicBezTo>
                      <a:pt x="23" y="8"/>
                      <a:pt x="21" y="8"/>
                      <a:pt x="18" y="9"/>
                    </a:cubicBezTo>
                    <a:cubicBezTo>
                      <a:pt x="18" y="9"/>
                      <a:pt x="17" y="9"/>
                      <a:pt x="16" y="9"/>
                    </a:cubicBezTo>
                    <a:cubicBezTo>
                      <a:pt x="15" y="9"/>
                      <a:pt x="15" y="9"/>
                      <a:pt x="14" y="9"/>
                    </a:cubicBezTo>
                    <a:cubicBezTo>
                      <a:pt x="14" y="9"/>
                      <a:pt x="15" y="10"/>
                      <a:pt x="15" y="10"/>
                    </a:cubicBezTo>
                    <a:cubicBezTo>
                      <a:pt x="11" y="11"/>
                      <a:pt x="11" y="11"/>
                      <a:pt x="11" y="11"/>
                    </a:cubicBezTo>
                    <a:cubicBezTo>
                      <a:pt x="11" y="10"/>
                      <a:pt x="10" y="9"/>
                      <a:pt x="9" y="7"/>
                    </a:cubicBezTo>
                    <a:cubicBezTo>
                      <a:pt x="5" y="6"/>
                      <a:pt x="3" y="4"/>
                      <a:pt x="1" y="2"/>
                    </a:cubicBezTo>
                    <a:moveTo>
                      <a:pt x="235" y="134"/>
                    </a:moveTo>
                    <a:cubicBezTo>
                      <a:pt x="232" y="131"/>
                      <a:pt x="232" y="131"/>
                      <a:pt x="232" y="131"/>
                    </a:cubicBezTo>
                    <a:cubicBezTo>
                      <a:pt x="233" y="130"/>
                      <a:pt x="234" y="128"/>
                      <a:pt x="235" y="126"/>
                    </a:cubicBezTo>
                    <a:cubicBezTo>
                      <a:pt x="235" y="125"/>
                      <a:pt x="235" y="125"/>
                      <a:pt x="235" y="125"/>
                    </a:cubicBezTo>
                    <a:cubicBezTo>
                      <a:pt x="239" y="127"/>
                      <a:pt x="239" y="127"/>
                      <a:pt x="239" y="127"/>
                    </a:cubicBezTo>
                    <a:cubicBezTo>
                      <a:pt x="238" y="128"/>
                      <a:pt x="238" y="128"/>
                      <a:pt x="238" y="128"/>
                    </a:cubicBezTo>
                    <a:cubicBezTo>
                      <a:pt x="237" y="130"/>
                      <a:pt x="236" y="132"/>
                      <a:pt x="235" y="134"/>
                    </a:cubicBezTo>
                    <a:moveTo>
                      <a:pt x="243" y="120"/>
                    </a:moveTo>
                    <a:cubicBezTo>
                      <a:pt x="240" y="118"/>
                      <a:pt x="240" y="118"/>
                      <a:pt x="240" y="118"/>
                    </a:cubicBezTo>
                    <a:cubicBezTo>
                      <a:pt x="241" y="117"/>
                      <a:pt x="241" y="116"/>
                      <a:pt x="242" y="116"/>
                    </a:cubicBezTo>
                    <a:cubicBezTo>
                      <a:pt x="244" y="115"/>
                      <a:pt x="245" y="114"/>
                      <a:pt x="247" y="114"/>
                    </a:cubicBezTo>
                    <a:cubicBezTo>
                      <a:pt x="248" y="117"/>
                      <a:pt x="248" y="117"/>
                      <a:pt x="248" y="117"/>
                    </a:cubicBezTo>
                    <a:cubicBezTo>
                      <a:pt x="247" y="118"/>
                      <a:pt x="245" y="118"/>
                      <a:pt x="244" y="119"/>
                    </a:cubicBezTo>
                    <a:cubicBezTo>
                      <a:pt x="244" y="119"/>
                      <a:pt x="243" y="120"/>
                      <a:pt x="243" y="120"/>
                    </a:cubicBezTo>
                    <a:moveTo>
                      <a:pt x="256" y="117"/>
                    </a:moveTo>
                    <a:cubicBezTo>
                      <a:pt x="255" y="113"/>
                      <a:pt x="255" y="113"/>
                      <a:pt x="255" y="113"/>
                    </a:cubicBezTo>
                    <a:cubicBezTo>
                      <a:pt x="258" y="113"/>
                      <a:pt x="261" y="113"/>
                      <a:pt x="263" y="112"/>
                    </a:cubicBezTo>
                    <a:cubicBezTo>
                      <a:pt x="264" y="116"/>
                      <a:pt x="264" y="116"/>
                      <a:pt x="264" y="116"/>
                    </a:cubicBezTo>
                    <a:cubicBezTo>
                      <a:pt x="261" y="117"/>
                      <a:pt x="258" y="117"/>
                      <a:pt x="256" y="117"/>
                    </a:cubicBezTo>
                    <a:moveTo>
                      <a:pt x="271" y="111"/>
                    </a:moveTo>
                    <a:cubicBezTo>
                      <a:pt x="268" y="109"/>
                      <a:pt x="268" y="109"/>
                      <a:pt x="268" y="109"/>
                    </a:cubicBezTo>
                    <a:cubicBezTo>
                      <a:pt x="269" y="107"/>
                      <a:pt x="269" y="104"/>
                      <a:pt x="270" y="102"/>
                    </a:cubicBezTo>
                    <a:cubicBezTo>
                      <a:pt x="273" y="103"/>
                      <a:pt x="273" y="103"/>
                      <a:pt x="273" y="103"/>
                    </a:cubicBezTo>
                    <a:cubicBezTo>
                      <a:pt x="273" y="106"/>
                      <a:pt x="272" y="108"/>
                      <a:pt x="271" y="111"/>
                    </a:cubicBezTo>
                    <a:moveTo>
                      <a:pt x="275" y="95"/>
                    </a:moveTo>
                    <a:cubicBezTo>
                      <a:pt x="271" y="94"/>
                      <a:pt x="271" y="94"/>
                      <a:pt x="271" y="94"/>
                    </a:cubicBezTo>
                    <a:cubicBezTo>
                      <a:pt x="272" y="92"/>
                      <a:pt x="273" y="89"/>
                      <a:pt x="274" y="88"/>
                    </a:cubicBezTo>
                    <a:cubicBezTo>
                      <a:pt x="275" y="87"/>
                      <a:pt x="275" y="87"/>
                      <a:pt x="275" y="87"/>
                    </a:cubicBezTo>
                    <a:cubicBezTo>
                      <a:pt x="278" y="90"/>
                      <a:pt x="278" y="90"/>
                      <a:pt x="278" y="90"/>
                    </a:cubicBezTo>
                    <a:cubicBezTo>
                      <a:pt x="277" y="90"/>
                      <a:pt x="277" y="90"/>
                      <a:pt x="277" y="90"/>
                    </a:cubicBezTo>
                    <a:cubicBezTo>
                      <a:pt x="276" y="91"/>
                      <a:pt x="275" y="93"/>
                      <a:pt x="275" y="95"/>
                    </a:cubicBezTo>
                    <a:moveTo>
                      <a:pt x="284" y="87"/>
                    </a:moveTo>
                    <a:cubicBezTo>
                      <a:pt x="283" y="83"/>
                      <a:pt x="283" y="83"/>
                      <a:pt x="283" y="83"/>
                    </a:cubicBezTo>
                    <a:cubicBezTo>
                      <a:pt x="284" y="83"/>
                      <a:pt x="285" y="82"/>
                      <a:pt x="286" y="82"/>
                    </a:cubicBezTo>
                    <a:cubicBezTo>
                      <a:pt x="287" y="81"/>
                      <a:pt x="289" y="81"/>
                      <a:pt x="290" y="80"/>
                    </a:cubicBezTo>
                    <a:cubicBezTo>
                      <a:pt x="291" y="84"/>
                      <a:pt x="291" y="84"/>
                      <a:pt x="291" y="84"/>
                    </a:cubicBezTo>
                    <a:cubicBezTo>
                      <a:pt x="290" y="85"/>
                      <a:pt x="288" y="85"/>
                      <a:pt x="287" y="86"/>
                    </a:cubicBezTo>
                    <a:cubicBezTo>
                      <a:pt x="286" y="86"/>
                      <a:pt x="285" y="86"/>
                      <a:pt x="284" y="87"/>
                    </a:cubicBezTo>
                    <a:moveTo>
                      <a:pt x="299" y="79"/>
                    </a:moveTo>
                    <a:cubicBezTo>
                      <a:pt x="295" y="77"/>
                      <a:pt x="295" y="77"/>
                      <a:pt x="295" y="77"/>
                    </a:cubicBezTo>
                    <a:cubicBezTo>
                      <a:pt x="296" y="76"/>
                      <a:pt x="296" y="76"/>
                      <a:pt x="296" y="76"/>
                    </a:cubicBezTo>
                    <a:cubicBezTo>
                      <a:pt x="297" y="75"/>
                      <a:pt x="297" y="73"/>
                      <a:pt x="297" y="71"/>
                    </a:cubicBezTo>
                    <a:cubicBezTo>
                      <a:pt x="301" y="71"/>
                      <a:pt x="301" y="71"/>
                      <a:pt x="301" y="71"/>
                    </a:cubicBezTo>
                    <a:cubicBezTo>
                      <a:pt x="301" y="71"/>
                      <a:pt x="301" y="71"/>
                      <a:pt x="301" y="71"/>
                    </a:cubicBezTo>
                    <a:cubicBezTo>
                      <a:pt x="301" y="74"/>
                      <a:pt x="300" y="77"/>
                      <a:pt x="299" y="79"/>
                    </a:cubicBezTo>
                    <a:cubicBezTo>
                      <a:pt x="299" y="79"/>
                      <a:pt x="299" y="79"/>
                      <a:pt x="299" y="79"/>
                    </a:cubicBezTo>
                    <a:moveTo>
                      <a:pt x="296" y="63"/>
                    </a:moveTo>
                    <a:cubicBezTo>
                      <a:pt x="296" y="62"/>
                      <a:pt x="296" y="60"/>
                      <a:pt x="296" y="59"/>
                    </a:cubicBezTo>
                    <a:cubicBezTo>
                      <a:pt x="296" y="57"/>
                      <a:pt x="296" y="56"/>
                      <a:pt x="296" y="55"/>
                    </a:cubicBezTo>
                    <a:cubicBezTo>
                      <a:pt x="300" y="56"/>
                      <a:pt x="300" y="56"/>
                      <a:pt x="300" y="56"/>
                    </a:cubicBezTo>
                    <a:cubicBezTo>
                      <a:pt x="300" y="57"/>
                      <a:pt x="300" y="58"/>
                      <a:pt x="300" y="59"/>
                    </a:cubicBezTo>
                    <a:cubicBezTo>
                      <a:pt x="300" y="60"/>
                      <a:pt x="300" y="61"/>
                      <a:pt x="300" y="63"/>
                    </a:cubicBezTo>
                    <a:cubicBezTo>
                      <a:pt x="296" y="63"/>
                      <a:pt x="296" y="63"/>
                      <a:pt x="296" y="63"/>
                    </a:cubicBezTo>
                    <a:moveTo>
                      <a:pt x="304" y="50"/>
                    </a:moveTo>
                    <a:cubicBezTo>
                      <a:pt x="301" y="47"/>
                      <a:pt x="301" y="47"/>
                      <a:pt x="301" y="47"/>
                    </a:cubicBezTo>
                    <a:cubicBezTo>
                      <a:pt x="303" y="46"/>
                      <a:pt x="304" y="45"/>
                      <a:pt x="306" y="43"/>
                    </a:cubicBezTo>
                    <a:cubicBezTo>
                      <a:pt x="307" y="43"/>
                      <a:pt x="307" y="43"/>
                      <a:pt x="307" y="43"/>
                    </a:cubicBezTo>
                    <a:cubicBezTo>
                      <a:pt x="310" y="46"/>
                      <a:pt x="310" y="46"/>
                      <a:pt x="310" y="46"/>
                    </a:cubicBezTo>
                    <a:cubicBezTo>
                      <a:pt x="308" y="47"/>
                      <a:pt x="308" y="47"/>
                      <a:pt x="308" y="47"/>
                    </a:cubicBezTo>
                    <a:cubicBezTo>
                      <a:pt x="307" y="48"/>
                      <a:pt x="305" y="49"/>
                      <a:pt x="304" y="50"/>
                    </a:cubicBezTo>
                    <a:moveTo>
                      <a:pt x="316" y="41"/>
                    </a:moveTo>
                    <a:cubicBezTo>
                      <a:pt x="313" y="38"/>
                      <a:pt x="313" y="38"/>
                      <a:pt x="313" y="38"/>
                    </a:cubicBezTo>
                    <a:cubicBezTo>
                      <a:pt x="314" y="37"/>
                      <a:pt x="314" y="36"/>
                      <a:pt x="315" y="35"/>
                    </a:cubicBezTo>
                    <a:cubicBezTo>
                      <a:pt x="315" y="35"/>
                      <a:pt x="315" y="34"/>
                      <a:pt x="315" y="33"/>
                    </a:cubicBezTo>
                    <a:cubicBezTo>
                      <a:pt x="315" y="33"/>
                      <a:pt x="315" y="33"/>
                      <a:pt x="315" y="33"/>
                    </a:cubicBezTo>
                    <a:cubicBezTo>
                      <a:pt x="319" y="32"/>
                      <a:pt x="319" y="32"/>
                      <a:pt x="319" y="32"/>
                    </a:cubicBezTo>
                    <a:cubicBezTo>
                      <a:pt x="319" y="33"/>
                      <a:pt x="319" y="33"/>
                      <a:pt x="319" y="34"/>
                    </a:cubicBezTo>
                    <a:cubicBezTo>
                      <a:pt x="319" y="35"/>
                      <a:pt x="318" y="36"/>
                      <a:pt x="318" y="36"/>
                    </a:cubicBezTo>
                    <a:cubicBezTo>
                      <a:pt x="318" y="38"/>
                      <a:pt x="317" y="39"/>
                      <a:pt x="316" y="41"/>
                    </a:cubicBezTo>
                    <a:moveTo>
                      <a:pt x="313" y="26"/>
                    </a:moveTo>
                    <a:cubicBezTo>
                      <a:pt x="312" y="24"/>
                      <a:pt x="312" y="24"/>
                      <a:pt x="312" y="24"/>
                    </a:cubicBezTo>
                    <a:cubicBezTo>
                      <a:pt x="311" y="22"/>
                      <a:pt x="310" y="20"/>
                      <a:pt x="310" y="18"/>
                    </a:cubicBezTo>
                    <a:cubicBezTo>
                      <a:pt x="313" y="17"/>
                      <a:pt x="313" y="17"/>
                      <a:pt x="313" y="17"/>
                    </a:cubicBezTo>
                    <a:cubicBezTo>
                      <a:pt x="314" y="19"/>
                      <a:pt x="315" y="21"/>
                      <a:pt x="316" y="23"/>
                    </a:cubicBezTo>
                    <a:cubicBezTo>
                      <a:pt x="316" y="24"/>
                      <a:pt x="316" y="24"/>
                      <a:pt x="316" y="24"/>
                    </a:cubicBezTo>
                    <a:cubicBezTo>
                      <a:pt x="313" y="26"/>
                      <a:pt x="313" y="26"/>
                      <a:pt x="313" y="26"/>
                    </a:cubicBezTo>
                    <a:moveTo>
                      <a:pt x="313" y="11"/>
                    </a:moveTo>
                    <a:cubicBezTo>
                      <a:pt x="310" y="10"/>
                      <a:pt x="310" y="10"/>
                      <a:pt x="310" y="10"/>
                    </a:cubicBezTo>
                    <a:cubicBezTo>
                      <a:pt x="310" y="7"/>
                      <a:pt x="312" y="5"/>
                      <a:pt x="314" y="3"/>
                    </a:cubicBezTo>
                    <a:cubicBezTo>
                      <a:pt x="317" y="5"/>
                      <a:pt x="317" y="5"/>
                      <a:pt x="317" y="5"/>
                    </a:cubicBezTo>
                    <a:cubicBezTo>
                      <a:pt x="315" y="7"/>
                      <a:pt x="314" y="9"/>
                      <a:pt x="313" y="11"/>
                    </a:cubicBezTo>
                    <a:moveTo>
                      <a:pt x="324" y="0"/>
                    </a:moveTo>
                    <a:cubicBezTo>
                      <a:pt x="298" y="0"/>
                      <a:pt x="298" y="0"/>
                      <a:pt x="298" y="0"/>
                    </a:cubicBezTo>
                    <a:cubicBezTo>
                      <a:pt x="296" y="4"/>
                      <a:pt x="294" y="7"/>
                      <a:pt x="291" y="10"/>
                    </a:cubicBezTo>
                    <a:cubicBezTo>
                      <a:pt x="291" y="17"/>
                      <a:pt x="298" y="24"/>
                      <a:pt x="296" y="30"/>
                    </a:cubicBezTo>
                    <a:cubicBezTo>
                      <a:pt x="294" y="36"/>
                      <a:pt x="284" y="39"/>
                      <a:pt x="281" y="45"/>
                    </a:cubicBezTo>
                    <a:cubicBezTo>
                      <a:pt x="278" y="51"/>
                      <a:pt x="283" y="61"/>
                      <a:pt x="279" y="66"/>
                    </a:cubicBezTo>
                    <a:cubicBezTo>
                      <a:pt x="276" y="71"/>
                      <a:pt x="265" y="71"/>
                      <a:pt x="261" y="76"/>
                    </a:cubicBezTo>
                    <a:cubicBezTo>
                      <a:pt x="257" y="81"/>
                      <a:pt x="258" y="92"/>
                      <a:pt x="253" y="96"/>
                    </a:cubicBezTo>
                    <a:cubicBezTo>
                      <a:pt x="249" y="100"/>
                      <a:pt x="238" y="97"/>
                      <a:pt x="233" y="100"/>
                    </a:cubicBezTo>
                    <a:cubicBezTo>
                      <a:pt x="227" y="104"/>
                      <a:pt x="226" y="115"/>
                      <a:pt x="220" y="118"/>
                    </a:cubicBezTo>
                    <a:cubicBezTo>
                      <a:pt x="219" y="118"/>
                      <a:pt x="218" y="118"/>
                      <a:pt x="217" y="118"/>
                    </a:cubicBezTo>
                    <a:cubicBezTo>
                      <a:pt x="214" y="118"/>
                      <a:pt x="212" y="118"/>
                      <a:pt x="209" y="117"/>
                    </a:cubicBezTo>
                    <a:cubicBezTo>
                      <a:pt x="208" y="117"/>
                      <a:pt x="207" y="116"/>
                      <a:pt x="205" y="116"/>
                    </a:cubicBezTo>
                    <a:cubicBezTo>
                      <a:pt x="205" y="116"/>
                      <a:pt x="205" y="116"/>
                      <a:pt x="205" y="117"/>
                    </a:cubicBezTo>
                    <a:cubicBezTo>
                      <a:pt x="205" y="119"/>
                      <a:pt x="203" y="120"/>
                      <a:pt x="199" y="121"/>
                    </a:cubicBezTo>
                    <a:cubicBezTo>
                      <a:pt x="194" y="121"/>
                      <a:pt x="194" y="123"/>
                      <a:pt x="196" y="126"/>
                    </a:cubicBezTo>
                    <a:cubicBezTo>
                      <a:pt x="197" y="127"/>
                      <a:pt x="197" y="129"/>
                      <a:pt x="199" y="131"/>
                    </a:cubicBezTo>
                    <a:cubicBezTo>
                      <a:pt x="200" y="133"/>
                      <a:pt x="202" y="134"/>
                      <a:pt x="205" y="135"/>
                    </a:cubicBezTo>
                    <a:cubicBezTo>
                      <a:pt x="205" y="133"/>
                      <a:pt x="205" y="133"/>
                      <a:pt x="205" y="133"/>
                    </a:cubicBezTo>
                    <a:cubicBezTo>
                      <a:pt x="205" y="133"/>
                      <a:pt x="206" y="133"/>
                      <a:pt x="207" y="133"/>
                    </a:cubicBezTo>
                    <a:cubicBezTo>
                      <a:pt x="209" y="133"/>
                      <a:pt x="210" y="133"/>
                      <a:pt x="212" y="133"/>
                    </a:cubicBezTo>
                    <a:cubicBezTo>
                      <a:pt x="213" y="133"/>
                      <a:pt x="213" y="132"/>
                      <a:pt x="214" y="132"/>
                    </a:cubicBezTo>
                    <a:cubicBezTo>
                      <a:pt x="216" y="130"/>
                      <a:pt x="217" y="129"/>
                      <a:pt x="220" y="129"/>
                    </a:cubicBezTo>
                    <a:cubicBezTo>
                      <a:pt x="221" y="129"/>
                      <a:pt x="222" y="129"/>
                      <a:pt x="222" y="129"/>
                    </a:cubicBezTo>
                    <a:cubicBezTo>
                      <a:pt x="226" y="130"/>
                      <a:pt x="226" y="132"/>
                      <a:pt x="227" y="134"/>
                    </a:cubicBezTo>
                    <a:cubicBezTo>
                      <a:pt x="227" y="134"/>
                      <a:pt x="227" y="135"/>
                      <a:pt x="226" y="136"/>
                    </a:cubicBezTo>
                    <a:cubicBezTo>
                      <a:pt x="226" y="136"/>
                      <a:pt x="227" y="136"/>
                      <a:pt x="227" y="135"/>
                    </a:cubicBezTo>
                    <a:cubicBezTo>
                      <a:pt x="228" y="139"/>
                      <a:pt x="228" y="139"/>
                      <a:pt x="228" y="139"/>
                    </a:cubicBezTo>
                    <a:cubicBezTo>
                      <a:pt x="227" y="139"/>
                      <a:pt x="226" y="140"/>
                      <a:pt x="225" y="140"/>
                    </a:cubicBezTo>
                    <a:cubicBezTo>
                      <a:pt x="223" y="140"/>
                      <a:pt x="222" y="139"/>
                      <a:pt x="220" y="139"/>
                    </a:cubicBezTo>
                    <a:cubicBezTo>
                      <a:pt x="220" y="138"/>
                      <a:pt x="220" y="138"/>
                      <a:pt x="220" y="138"/>
                    </a:cubicBezTo>
                    <a:cubicBezTo>
                      <a:pt x="219" y="138"/>
                      <a:pt x="217" y="138"/>
                      <a:pt x="216" y="139"/>
                    </a:cubicBezTo>
                    <a:cubicBezTo>
                      <a:pt x="214" y="139"/>
                      <a:pt x="212" y="140"/>
                      <a:pt x="211" y="140"/>
                    </a:cubicBezTo>
                    <a:cubicBezTo>
                      <a:pt x="213" y="140"/>
                      <a:pt x="216" y="141"/>
                      <a:pt x="218" y="142"/>
                    </a:cubicBezTo>
                    <a:cubicBezTo>
                      <a:pt x="221" y="143"/>
                      <a:pt x="224" y="143"/>
                      <a:pt x="227" y="143"/>
                    </a:cubicBezTo>
                    <a:cubicBezTo>
                      <a:pt x="229" y="143"/>
                      <a:pt x="230" y="143"/>
                      <a:pt x="231" y="143"/>
                    </a:cubicBezTo>
                    <a:cubicBezTo>
                      <a:pt x="238" y="139"/>
                      <a:pt x="240" y="126"/>
                      <a:pt x="246" y="122"/>
                    </a:cubicBezTo>
                    <a:cubicBezTo>
                      <a:pt x="253" y="118"/>
                      <a:pt x="266" y="122"/>
                      <a:pt x="271" y="117"/>
                    </a:cubicBezTo>
                    <a:cubicBezTo>
                      <a:pt x="277" y="112"/>
                      <a:pt x="275" y="99"/>
                      <a:pt x="280" y="93"/>
                    </a:cubicBezTo>
                    <a:cubicBezTo>
                      <a:pt x="285" y="87"/>
                      <a:pt x="298" y="87"/>
                      <a:pt x="303" y="81"/>
                    </a:cubicBezTo>
                    <a:cubicBezTo>
                      <a:pt x="307" y="74"/>
                      <a:pt x="301" y="62"/>
                      <a:pt x="304" y="55"/>
                    </a:cubicBezTo>
                    <a:cubicBezTo>
                      <a:pt x="307" y="49"/>
                      <a:pt x="320" y="45"/>
                      <a:pt x="322" y="38"/>
                    </a:cubicBezTo>
                    <a:cubicBezTo>
                      <a:pt x="324" y="30"/>
                      <a:pt x="316" y="20"/>
                      <a:pt x="317" y="13"/>
                    </a:cubicBezTo>
                    <a:cubicBezTo>
                      <a:pt x="317" y="12"/>
                      <a:pt x="317" y="11"/>
                      <a:pt x="317" y="10"/>
                    </a:cubicBezTo>
                    <a:cubicBezTo>
                      <a:pt x="317" y="10"/>
                      <a:pt x="317" y="10"/>
                      <a:pt x="317" y="10"/>
                    </a:cubicBezTo>
                    <a:cubicBezTo>
                      <a:pt x="318" y="9"/>
                      <a:pt x="319" y="8"/>
                      <a:pt x="319" y="7"/>
                    </a:cubicBezTo>
                    <a:cubicBezTo>
                      <a:pt x="320" y="6"/>
                      <a:pt x="321" y="5"/>
                      <a:pt x="321" y="4"/>
                    </a:cubicBezTo>
                    <a:cubicBezTo>
                      <a:pt x="322" y="3"/>
                      <a:pt x="323" y="2"/>
                      <a:pt x="324" y="0"/>
                    </a:cubicBezTo>
                  </a:path>
                </a:pathLst>
              </a:custGeom>
              <a:solidFill>
                <a:srgbClr val="74A2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358"/>
              <p:cNvSpPr>
                <a:spLocks noEditPoints="1"/>
              </p:cNvSpPr>
              <p:nvPr/>
            </p:nvSpPr>
            <p:spPr bwMode="auto">
              <a:xfrm>
                <a:off x="3879850" y="4422776"/>
                <a:ext cx="4432300" cy="2106613"/>
              </a:xfrm>
              <a:custGeom>
                <a:avLst/>
                <a:gdLst>
                  <a:gd name="T0" fmla="*/ 180 w 314"/>
                  <a:gd name="T1" fmla="*/ 149 h 149"/>
                  <a:gd name="T2" fmla="*/ 175 w 314"/>
                  <a:gd name="T3" fmla="*/ 144 h 149"/>
                  <a:gd name="T4" fmla="*/ 135 w 314"/>
                  <a:gd name="T5" fmla="*/ 145 h 149"/>
                  <a:gd name="T6" fmla="*/ 162 w 314"/>
                  <a:gd name="T7" fmla="*/ 137 h 149"/>
                  <a:gd name="T8" fmla="*/ 162 w 314"/>
                  <a:gd name="T9" fmla="*/ 137 h 149"/>
                  <a:gd name="T10" fmla="*/ 154 w 314"/>
                  <a:gd name="T11" fmla="*/ 140 h 149"/>
                  <a:gd name="T12" fmla="*/ 218 w 314"/>
                  <a:gd name="T13" fmla="*/ 134 h 149"/>
                  <a:gd name="T14" fmla="*/ 223 w 314"/>
                  <a:gd name="T15" fmla="*/ 136 h 149"/>
                  <a:gd name="T16" fmla="*/ 200 w 314"/>
                  <a:gd name="T17" fmla="*/ 132 h 149"/>
                  <a:gd name="T18" fmla="*/ 202 w 314"/>
                  <a:gd name="T19" fmla="*/ 130 h 149"/>
                  <a:gd name="T20" fmla="*/ 84 w 314"/>
                  <a:gd name="T21" fmla="*/ 131 h 149"/>
                  <a:gd name="T22" fmla="*/ 84 w 314"/>
                  <a:gd name="T23" fmla="*/ 123 h 149"/>
                  <a:gd name="T24" fmla="*/ 227 w 314"/>
                  <a:gd name="T25" fmla="*/ 128 h 149"/>
                  <a:gd name="T26" fmla="*/ 230 w 314"/>
                  <a:gd name="T27" fmla="*/ 122 h 149"/>
                  <a:gd name="T28" fmla="*/ 76 w 314"/>
                  <a:gd name="T29" fmla="*/ 114 h 149"/>
                  <a:gd name="T30" fmla="*/ 77 w 314"/>
                  <a:gd name="T31" fmla="*/ 113 h 149"/>
                  <a:gd name="T32" fmla="*/ 235 w 314"/>
                  <a:gd name="T33" fmla="*/ 115 h 149"/>
                  <a:gd name="T34" fmla="*/ 242 w 314"/>
                  <a:gd name="T35" fmla="*/ 111 h 149"/>
                  <a:gd name="T36" fmla="*/ 64 w 314"/>
                  <a:gd name="T37" fmla="*/ 112 h 149"/>
                  <a:gd name="T38" fmla="*/ 250 w 314"/>
                  <a:gd name="T39" fmla="*/ 110 h 149"/>
                  <a:gd name="T40" fmla="*/ 49 w 314"/>
                  <a:gd name="T41" fmla="*/ 100 h 149"/>
                  <a:gd name="T42" fmla="*/ 49 w 314"/>
                  <a:gd name="T43" fmla="*/ 100 h 149"/>
                  <a:gd name="T44" fmla="*/ 268 w 314"/>
                  <a:gd name="T45" fmla="*/ 100 h 149"/>
                  <a:gd name="T46" fmla="*/ 42 w 314"/>
                  <a:gd name="T47" fmla="*/ 87 h 149"/>
                  <a:gd name="T48" fmla="*/ 44 w 314"/>
                  <a:gd name="T49" fmla="*/ 84 h 149"/>
                  <a:gd name="T50" fmla="*/ 270 w 314"/>
                  <a:gd name="T51" fmla="*/ 92 h 149"/>
                  <a:gd name="T52" fmla="*/ 30 w 314"/>
                  <a:gd name="T53" fmla="*/ 78 h 149"/>
                  <a:gd name="T54" fmla="*/ 37 w 314"/>
                  <a:gd name="T55" fmla="*/ 80 h 149"/>
                  <a:gd name="T56" fmla="*/ 281 w 314"/>
                  <a:gd name="T57" fmla="*/ 79 h 149"/>
                  <a:gd name="T58" fmla="*/ 286 w 314"/>
                  <a:gd name="T59" fmla="*/ 81 h 149"/>
                  <a:gd name="T60" fmla="*/ 20 w 314"/>
                  <a:gd name="T61" fmla="*/ 76 h 149"/>
                  <a:gd name="T62" fmla="*/ 22 w 314"/>
                  <a:gd name="T63" fmla="*/ 68 h 149"/>
                  <a:gd name="T64" fmla="*/ 290 w 314"/>
                  <a:gd name="T65" fmla="*/ 74 h 149"/>
                  <a:gd name="T66" fmla="*/ 296 w 314"/>
                  <a:gd name="T67" fmla="*/ 68 h 149"/>
                  <a:gd name="T68" fmla="*/ 19 w 314"/>
                  <a:gd name="T69" fmla="*/ 60 h 149"/>
                  <a:gd name="T70" fmla="*/ 291 w 314"/>
                  <a:gd name="T71" fmla="*/ 52 h 149"/>
                  <a:gd name="T72" fmla="*/ 295 w 314"/>
                  <a:gd name="T73" fmla="*/ 56 h 149"/>
                  <a:gd name="T74" fmla="*/ 10 w 314"/>
                  <a:gd name="T75" fmla="*/ 43 h 149"/>
                  <a:gd name="T76" fmla="*/ 13 w 314"/>
                  <a:gd name="T77" fmla="*/ 40 h 149"/>
                  <a:gd name="T78" fmla="*/ 296 w 314"/>
                  <a:gd name="T79" fmla="*/ 44 h 149"/>
                  <a:gd name="T80" fmla="*/ 302 w 314"/>
                  <a:gd name="T81" fmla="*/ 40 h 149"/>
                  <a:gd name="T82" fmla="*/ 4 w 314"/>
                  <a:gd name="T83" fmla="*/ 38 h 149"/>
                  <a:gd name="T84" fmla="*/ 4 w 314"/>
                  <a:gd name="T85" fmla="*/ 30 h 149"/>
                  <a:gd name="T86" fmla="*/ 310 w 314"/>
                  <a:gd name="T87" fmla="*/ 30 h 149"/>
                  <a:gd name="T88" fmla="*/ 313 w 314"/>
                  <a:gd name="T89" fmla="*/ 33 h 149"/>
                  <a:gd name="T90" fmla="*/ 3 w 314"/>
                  <a:gd name="T91" fmla="*/ 20 h 149"/>
                  <a:gd name="T92" fmla="*/ 9 w 314"/>
                  <a:gd name="T93" fmla="*/ 16 h 149"/>
                  <a:gd name="T94" fmla="*/ 307 w 314"/>
                  <a:gd name="T95" fmla="*/ 21 h 149"/>
                  <a:gd name="T96" fmla="*/ 308 w 314"/>
                  <a:gd name="T97" fmla="*/ 14 h 149"/>
                  <a:gd name="T98" fmla="*/ 9 w 314"/>
                  <a:gd name="T99" fmla="*/ 6 h 149"/>
                  <a:gd name="T100" fmla="*/ 305 w 314"/>
                  <a:gd name="T101" fmla="*/ 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4" h="149">
                    <a:moveTo>
                      <a:pt x="175" y="144"/>
                    </a:moveTo>
                    <a:cubicBezTo>
                      <a:pt x="174" y="148"/>
                      <a:pt x="174" y="148"/>
                      <a:pt x="174" y="148"/>
                    </a:cubicBezTo>
                    <a:cubicBezTo>
                      <a:pt x="176" y="148"/>
                      <a:pt x="177" y="149"/>
                      <a:pt x="179" y="149"/>
                    </a:cubicBezTo>
                    <a:cubicBezTo>
                      <a:pt x="179" y="149"/>
                      <a:pt x="180" y="149"/>
                      <a:pt x="180" y="149"/>
                    </a:cubicBezTo>
                    <a:cubicBezTo>
                      <a:pt x="181" y="149"/>
                      <a:pt x="182" y="148"/>
                      <a:pt x="183" y="148"/>
                    </a:cubicBezTo>
                    <a:cubicBezTo>
                      <a:pt x="182" y="147"/>
                      <a:pt x="180" y="146"/>
                      <a:pt x="179" y="145"/>
                    </a:cubicBezTo>
                    <a:cubicBezTo>
                      <a:pt x="179" y="145"/>
                      <a:pt x="179" y="145"/>
                      <a:pt x="179" y="145"/>
                    </a:cubicBezTo>
                    <a:cubicBezTo>
                      <a:pt x="178" y="145"/>
                      <a:pt x="177" y="145"/>
                      <a:pt x="175" y="144"/>
                    </a:cubicBezTo>
                    <a:moveTo>
                      <a:pt x="139" y="144"/>
                    </a:moveTo>
                    <a:cubicBezTo>
                      <a:pt x="138" y="145"/>
                      <a:pt x="136" y="145"/>
                      <a:pt x="135" y="145"/>
                    </a:cubicBezTo>
                    <a:cubicBezTo>
                      <a:pt x="135" y="145"/>
                      <a:pt x="135" y="145"/>
                      <a:pt x="135" y="145"/>
                    </a:cubicBezTo>
                    <a:cubicBezTo>
                      <a:pt x="135" y="145"/>
                      <a:pt x="135" y="145"/>
                      <a:pt x="135" y="145"/>
                    </a:cubicBezTo>
                    <a:cubicBezTo>
                      <a:pt x="136" y="146"/>
                      <a:pt x="137" y="147"/>
                      <a:pt x="136" y="149"/>
                    </a:cubicBezTo>
                    <a:cubicBezTo>
                      <a:pt x="138" y="149"/>
                      <a:pt x="139" y="148"/>
                      <a:pt x="141" y="148"/>
                    </a:cubicBezTo>
                    <a:cubicBezTo>
                      <a:pt x="139" y="144"/>
                      <a:pt x="139" y="144"/>
                      <a:pt x="139" y="144"/>
                    </a:cubicBezTo>
                    <a:moveTo>
                      <a:pt x="162" y="137"/>
                    </a:moveTo>
                    <a:cubicBezTo>
                      <a:pt x="160" y="141"/>
                      <a:pt x="160" y="141"/>
                      <a:pt x="160" y="141"/>
                    </a:cubicBezTo>
                    <a:cubicBezTo>
                      <a:pt x="163" y="141"/>
                      <a:pt x="165" y="143"/>
                      <a:pt x="167" y="144"/>
                    </a:cubicBezTo>
                    <a:cubicBezTo>
                      <a:pt x="169" y="141"/>
                      <a:pt x="169" y="141"/>
                      <a:pt x="169" y="141"/>
                    </a:cubicBezTo>
                    <a:cubicBezTo>
                      <a:pt x="167" y="139"/>
                      <a:pt x="164" y="138"/>
                      <a:pt x="162" y="137"/>
                    </a:cubicBezTo>
                    <a:moveTo>
                      <a:pt x="153" y="137"/>
                    </a:moveTo>
                    <a:cubicBezTo>
                      <a:pt x="150" y="138"/>
                      <a:pt x="148" y="139"/>
                      <a:pt x="146" y="140"/>
                    </a:cubicBezTo>
                    <a:cubicBezTo>
                      <a:pt x="148" y="144"/>
                      <a:pt x="148" y="144"/>
                      <a:pt x="148" y="144"/>
                    </a:cubicBezTo>
                    <a:cubicBezTo>
                      <a:pt x="150" y="142"/>
                      <a:pt x="152" y="141"/>
                      <a:pt x="154" y="140"/>
                    </a:cubicBezTo>
                    <a:cubicBezTo>
                      <a:pt x="153" y="137"/>
                      <a:pt x="153" y="137"/>
                      <a:pt x="153" y="137"/>
                    </a:cubicBezTo>
                    <a:moveTo>
                      <a:pt x="222" y="132"/>
                    </a:moveTo>
                    <a:cubicBezTo>
                      <a:pt x="222" y="133"/>
                      <a:pt x="221" y="133"/>
                      <a:pt x="221" y="133"/>
                    </a:cubicBezTo>
                    <a:cubicBezTo>
                      <a:pt x="220" y="133"/>
                      <a:pt x="219" y="134"/>
                      <a:pt x="218" y="134"/>
                    </a:cubicBezTo>
                    <a:cubicBezTo>
                      <a:pt x="217" y="134"/>
                      <a:pt x="216" y="135"/>
                      <a:pt x="215" y="135"/>
                    </a:cubicBezTo>
                    <a:cubicBezTo>
                      <a:pt x="215" y="136"/>
                      <a:pt x="215" y="136"/>
                      <a:pt x="215" y="136"/>
                    </a:cubicBezTo>
                    <a:cubicBezTo>
                      <a:pt x="217" y="136"/>
                      <a:pt x="218" y="137"/>
                      <a:pt x="220" y="137"/>
                    </a:cubicBezTo>
                    <a:cubicBezTo>
                      <a:pt x="221" y="137"/>
                      <a:pt x="222" y="136"/>
                      <a:pt x="223" y="136"/>
                    </a:cubicBezTo>
                    <a:cubicBezTo>
                      <a:pt x="222" y="132"/>
                      <a:pt x="222" y="132"/>
                      <a:pt x="222" y="132"/>
                    </a:cubicBezTo>
                    <a:moveTo>
                      <a:pt x="202" y="130"/>
                    </a:moveTo>
                    <a:cubicBezTo>
                      <a:pt x="201" y="130"/>
                      <a:pt x="200" y="130"/>
                      <a:pt x="200" y="130"/>
                    </a:cubicBezTo>
                    <a:cubicBezTo>
                      <a:pt x="200" y="132"/>
                      <a:pt x="200" y="132"/>
                      <a:pt x="200" y="132"/>
                    </a:cubicBezTo>
                    <a:cubicBezTo>
                      <a:pt x="200" y="132"/>
                      <a:pt x="201" y="132"/>
                      <a:pt x="201" y="132"/>
                    </a:cubicBezTo>
                    <a:cubicBezTo>
                      <a:pt x="202" y="132"/>
                      <a:pt x="203" y="133"/>
                      <a:pt x="203" y="133"/>
                    </a:cubicBezTo>
                    <a:cubicBezTo>
                      <a:pt x="205" y="133"/>
                      <a:pt x="207" y="131"/>
                      <a:pt x="207" y="130"/>
                    </a:cubicBezTo>
                    <a:cubicBezTo>
                      <a:pt x="205" y="130"/>
                      <a:pt x="204" y="130"/>
                      <a:pt x="202" y="130"/>
                    </a:cubicBezTo>
                    <a:moveTo>
                      <a:pt x="84" y="122"/>
                    </a:moveTo>
                    <a:cubicBezTo>
                      <a:pt x="80" y="124"/>
                      <a:pt x="80" y="124"/>
                      <a:pt x="80" y="124"/>
                    </a:cubicBezTo>
                    <a:cubicBezTo>
                      <a:pt x="81" y="125"/>
                      <a:pt x="81" y="125"/>
                      <a:pt x="81" y="125"/>
                    </a:cubicBezTo>
                    <a:cubicBezTo>
                      <a:pt x="82" y="127"/>
                      <a:pt x="83" y="129"/>
                      <a:pt x="84" y="131"/>
                    </a:cubicBezTo>
                    <a:cubicBezTo>
                      <a:pt x="84" y="131"/>
                      <a:pt x="84" y="131"/>
                      <a:pt x="84" y="131"/>
                    </a:cubicBezTo>
                    <a:cubicBezTo>
                      <a:pt x="85" y="129"/>
                      <a:pt x="85" y="127"/>
                      <a:pt x="85" y="126"/>
                    </a:cubicBezTo>
                    <a:cubicBezTo>
                      <a:pt x="85" y="125"/>
                      <a:pt x="85" y="125"/>
                      <a:pt x="85" y="124"/>
                    </a:cubicBezTo>
                    <a:cubicBezTo>
                      <a:pt x="85" y="124"/>
                      <a:pt x="84" y="123"/>
                      <a:pt x="84" y="123"/>
                    </a:cubicBezTo>
                    <a:cubicBezTo>
                      <a:pt x="84" y="122"/>
                      <a:pt x="84" y="122"/>
                      <a:pt x="84" y="122"/>
                    </a:cubicBezTo>
                    <a:moveTo>
                      <a:pt x="230" y="122"/>
                    </a:moveTo>
                    <a:cubicBezTo>
                      <a:pt x="230" y="123"/>
                      <a:pt x="230" y="123"/>
                      <a:pt x="230" y="123"/>
                    </a:cubicBezTo>
                    <a:cubicBezTo>
                      <a:pt x="229" y="125"/>
                      <a:pt x="228" y="127"/>
                      <a:pt x="227" y="128"/>
                    </a:cubicBezTo>
                    <a:cubicBezTo>
                      <a:pt x="230" y="131"/>
                      <a:pt x="230" y="131"/>
                      <a:pt x="230" y="131"/>
                    </a:cubicBezTo>
                    <a:cubicBezTo>
                      <a:pt x="231" y="129"/>
                      <a:pt x="232" y="127"/>
                      <a:pt x="233" y="125"/>
                    </a:cubicBezTo>
                    <a:cubicBezTo>
                      <a:pt x="234" y="124"/>
                      <a:pt x="234" y="124"/>
                      <a:pt x="234" y="124"/>
                    </a:cubicBezTo>
                    <a:cubicBezTo>
                      <a:pt x="230" y="122"/>
                      <a:pt x="230" y="122"/>
                      <a:pt x="230" y="122"/>
                    </a:cubicBezTo>
                    <a:moveTo>
                      <a:pt x="72" y="111"/>
                    </a:moveTo>
                    <a:cubicBezTo>
                      <a:pt x="71" y="115"/>
                      <a:pt x="71" y="115"/>
                      <a:pt x="71" y="115"/>
                    </a:cubicBezTo>
                    <a:cubicBezTo>
                      <a:pt x="72" y="115"/>
                      <a:pt x="72" y="115"/>
                      <a:pt x="73" y="115"/>
                    </a:cubicBezTo>
                    <a:cubicBezTo>
                      <a:pt x="73" y="114"/>
                      <a:pt x="74" y="114"/>
                      <a:pt x="76" y="114"/>
                    </a:cubicBezTo>
                    <a:cubicBezTo>
                      <a:pt x="76" y="114"/>
                      <a:pt x="76" y="114"/>
                      <a:pt x="76" y="114"/>
                    </a:cubicBezTo>
                    <a:cubicBezTo>
                      <a:pt x="78" y="114"/>
                      <a:pt x="79" y="115"/>
                      <a:pt x="80" y="116"/>
                    </a:cubicBezTo>
                    <a:cubicBezTo>
                      <a:pt x="80" y="115"/>
                      <a:pt x="80" y="115"/>
                      <a:pt x="80" y="115"/>
                    </a:cubicBezTo>
                    <a:cubicBezTo>
                      <a:pt x="79" y="114"/>
                      <a:pt x="78" y="113"/>
                      <a:pt x="77" y="113"/>
                    </a:cubicBezTo>
                    <a:cubicBezTo>
                      <a:pt x="75" y="112"/>
                      <a:pt x="74" y="111"/>
                      <a:pt x="72" y="111"/>
                    </a:cubicBezTo>
                    <a:moveTo>
                      <a:pt x="242" y="111"/>
                    </a:moveTo>
                    <a:cubicBezTo>
                      <a:pt x="240" y="111"/>
                      <a:pt x="239" y="112"/>
                      <a:pt x="237" y="113"/>
                    </a:cubicBezTo>
                    <a:cubicBezTo>
                      <a:pt x="236" y="113"/>
                      <a:pt x="236" y="114"/>
                      <a:pt x="235" y="115"/>
                    </a:cubicBezTo>
                    <a:cubicBezTo>
                      <a:pt x="238" y="117"/>
                      <a:pt x="238" y="117"/>
                      <a:pt x="238" y="117"/>
                    </a:cubicBezTo>
                    <a:cubicBezTo>
                      <a:pt x="238" y="117"/>
                      <a:pt x="239" y="116"/>
                      <a:pt x="239" y="116"/>
                    </a:cubicBezTo>
                    <a:cubicBezTo>
                      <a:pt x="240" y="115"/>
                      <a:pt x="242" y="115"/>
                      <a:pt x="243" y="114"/>
                    </a:cubicBezTo>
                    <a:cubicBezTo>
                      <a:pt x="242" y="111"/>
                      <a:pt x="242" y="111"/>
                      <a:pt x="242" y="111"/>
                    </a:cubicBezTo>
                    <a:moveTo>
                      <a:pt x="57" y="109"/>
                    </a:moveTo>
                    <a:cubicBezTo>
                      <a:pt x="56" y="113"/>
                      <a:pt x="56" y="113"/>
                      <a:pt x="56" y="113"/>
                    </a:cubicBezTo>
                    <a:cubicBezTo>
                      <a:pt x="59" y="114"/>
                      <a:pt x="61" y="114"/>
                      <a:pt x="64" y="114"/>
                    </a:cubicBezTo>
                    <a:cubicBezTo>
                      <a:pt x="64" y="112"/>
                      <a:pt x="64" y="112"/>
                      <a:pt x="64" y="112"/>
                    </a:cubicBezTo>
                    <a:cubicBezTo>
                      <a:pt x="64" y="110"/>
                      <a:pt x="64" y="110"/>
                      <a:pt x="64" y="110"/>
                    </a:cubicBezTo>
                    <a:cubicBezTo>
                      <a:pt x="62" y="110"/>
                      <a:pt x="59" y="110"/>
                      <a:pt x="57" y="109"/>
                    </a:cubicBezTo>
                    <a:moveTo>
                      <a:pt x="258" y="109"/>
                    </a:moveTo>
                    <a:cubicBezTo>
                      <a:pt x="256" y="110"/>
                      <a:pt x="253" y="110"/>
                      <a:pt x="250" y="110"/>
                    </a:cubicBezTo>
                    <a:cubicBezTo>
                      <a:pt x="251" y="114"/>
                      <a:pt x="251" y="114"/>
                      <a:pt x="251" y="114"/>
                    </a:cubicBezTo>
                    <a:cubicBezTo>
                      <a:pt x="253" y="114"/>
                      <a:pt x="256" y="114"/>
                      <a:pt x="259" y="113"/>
                    </a:cubicBezTo>
                    <a:cubicBezTo>
                      <a:pt x="258" y="109"/>
                      <a:pt x="258" y="109"/>
                      <a:pt x="258" y="109"/>
                    </a:cubicBezTo>
                    <a:moveTo>
                      <a:pt x="49" y="100"/>
                    </a:moveTo>
                    <a:cubicBezTo>
                      <a:pt x="46" y="100"/>
                      <a:pt x="46" y="100"/>
                      <a:pt x="46" y="100"/>
                    </a:cubicBezTo>
                    <a:cubicBezTo>
                      <a:pt x="46" y="103"/>
                      <a:pt x="47" y="106"/>
                      <a:pt x="49" y="108"/>
                    </a:cubicBezTo>
                    <a:cubicBezTo>
                      <a:pt x="52" y="106"/>
                      <a:pt x="52" y="106"/>
                      <a:pt x="52" y="106"/>
                    </a:cubicBezTo>
                    <a:cubicBezTo>
                      <a:pt x="51" y="104"/>
                      <a:pt x="50" y="102"/>
                      <a:pt x="49" y="100"/>
                    </a:cubicBezTo>
                    <a:moveTo>
                      <a:pt x="265" y="99"/>
                    </a:moveTo>
                    <a:cubicBezTo>
                      <a:pt x="264" y="101"/>
                      <a:pt x="264" y="104"/>
                      <a:pt x="263" y="106"/>
                    </a:cubicBezTo>
                    <a:cubicBezTo>
                      <a:pt x="266" y="108"/>
                      <a:pt x="266" y="108"/>
                      <a:pt x="266" y="108"/>
                    </a:cubicBezTo>
                    <a:cubicBezTo>
                      <a:pt x="267" y="105"/>
                      <a:pt x="268" y="103"/>
                      <a:pt x="268" y="100"/>
                    </a:cubicBezTo>
                    <a:cubicBezTo>
                      <a:pt x="265" y="99"/>
                      <a:pt x="265" y="99"/>
                      <a:pt x="265" y="99"/>
                    </a:cubicBezTo>
                    <a:moveTo>
                      <a:pt x="44" y="84"/>
                    </a:moveTo>
                    <a:cubicBezTo>
                      <a:pt x="42" y="87"/>
                      <a:pt x="42" y="87"/>
                      <a:pt x="42" y="87"/>
                    </a:cubicBezTo>
                    <a:cubicBezTo>
                      <a:pt x="42" y="87"/>
                      <a:pt x="42" y="87"/>
                      <a:pt x="42" y="87"/>
                    </a:cubicBezTo>
                    <a:cubicBezTo>
                      <a:pt x="43" y="89"/>
                      <a:pt x="44" y="90"/>
                      <a:pt x="44" y="93"/>
                    </a:cubicBezTo>
                    <a:cubicBezTo>
                      <a:pt x="48" y="92"/>
                      <a:pt x="48" y="92"/>
                      <a:pt x="48" y="92"/>
                    </a:cubicBezTo>
                    <a:cubicBezTo>
                      <a:pt x="48" y="90"/>
                      <a:pt x="47" y="87"/>
                      <a:pt x="45" y="85"/>
                    </a:cubicBezTo>
                    <a:cubicBezTo>
                      <a:pt x="44" y="84"/>
                      <a:pt x="44" y="84"/>
                      <a:pt x="44" y="84"/>
                    </a:cubicBezTo>
                    <a:moveTo>
                      <a:pt x="270" y="84"/>
                    </a:moveTo>
                    <a:cubicBezTo>
                      <a:pt x="270" y="84"/>
                      <a:pt x="270" y="84"/>
                      <a:pt x="269" y="85"/>
                    </a:cubicBezTo>
                    <a:cubicBezTo>
                      <a:pt x="268" y="86"/>
                      <a:pt x="267" y="89"/>
                      <a:pt x="266" y="91"/>
                    </a:cubicBezTo>
                    <a:cubicBezTo>
                      <a:pt x="270" y="92"/>
                      <a:pt x="270" y="92"/>
                      <a:pt x="270" y="92"/>
                    </a:cubicBezTo>
                    <a:cubicBezTo>
                      <a:pt x="270" y="90"/>
                      <a:pt x="271" y="88"/>
                      <a:pt x="272" y="87"/>
                    </a:cubicBezTo>
                    <a:cubicBezTo>
                      <a:pt x="273" y="87"/>
                      <a:pt x="273" y="87"/>
                      <a:pt x="273" y="87"/>
                    </a:cubicBezTo>
                    <a:cubicBezTo>
                      <a:pt x="270" y="84"/>
                      <a:pt x="270" y="84"/>
                      <a:pt x="270" y="84"/>
                    </a:cubicBezTo>
                    <a:moveTo>
                      <a:pt x="30" y="78"/>
                    </a:moveTo>
                    <a:cubicBezTo>
                      <a:pt x="28" y="81"/>
                      <a:pt x="28" y="81"/>
                      <a:pt x="28" y="81"/>
                    </a:cubicBezTo>
                    <a:cubicBezTo>
                      <a:pt x="30" y="82"/>
                      <a:pt x="31" y="82"/>
                      <a:pt x="32" y="83"/>
                    </a:cubicBezTo>
                    <a:cubicBezTo>
                      <a:pt x="33" y="83"/>
                      <a:pt x="34" y="83"/>
                      <a:pt x="36" y="84"/>
                    </a:cubicBezTo>
                    <a:cubicBezTo>
                      <a:pt x="37" y="80"/>
                      <a:pt x="37" y="80"/>
                      <a:pt x="37" y="80"/>
                    </a:cubicBezTo>
                    <a:cubicBezTo>
                      <a:pt x="36" y="80"/>
                      <a:pt x="35" y="79"/>
                      <a:pt x="33" y="79"/>
                    </a:cubicBezTo>
                    <a:cubicBezTo>
                      <a:pt x="32" y="79"/>
                      <a:pt x="31" y="78"/>
                      <a:pt x="30" y="78"/>
                    </a:cubicBezTo>
                    <a:moveTo>
                      <a:pt x="285" y="77"/>
                    </a:moveTo>
                    <a:cubicBezTo>
                      <a:pt x="284" y="78"/>
                      <a:pt x="282" y="78"/>
                      <a:pt x="281" y="79"/>
                    </a:cubicBezTo>
                    <a:cubicBezTo>
                      <a:pt x="280" y="79"/>
                      <a:pt x="279" y="80"/>
                      <a:pt x="278" y="80"/>
                    </a:cubicBezTo>
                    <a:cubicBezTo>
                      <a:pt x="279" y="84"/>
                      <a:pt x="279" y="84"/>
                      <a:pt x="279" y="84"/>
                    </a:cubicBezTo>
                    <a:cubicBezTo>
                      <a:pt x="280" y="83"/>
                      <a:pt x="281" y="83"/>
                      <a:pt x="282" y="83"/>
                    </a:cubicBezTo>
                    <a:cubicBezTo>
                      <a:pt x="283" y="82"/>
                      <a:pt x="285" y="82"/>
                      <a:pt x="286" y="81"/>
                    </a:cubicBezTo>
                    <a:cubicBezTo>
                      <a:pt x="285" y="77"/>
                      <a:pt x="285" y="77"/>
                      <a:pt x="285" y="77"/>
                    </a:cubicBezTo>
                    <a:moveTo>
                      <a:pt x="22" y="68"/>
                    </a:moveTo>
                    <a:cubicBezTo>
                      <a:pt x="18" y="68"/>
                      <a:pt x="18" y="68"/>
                      <a:pt x="18" y="68"/>
                    </a:cubicBezTo>
                    <a:cubicBezTo>
                      <a:pt x="18" y="71"/>
                      <a:pt x="19" y="74"/>
                      <a:pt x="20" y="76"/>
                    </a:cubicBezTo>
                    <a:cubicBezTo>
                      <a:pt x="20" y="76"/>
                      <a:pt x="21" y="76"/>
                      <a:pt x="21" y="77"/>
                    </a:cubicBezTo>
                    <a:cubicBezTo>
                      <a:pt x="24" y="74"/>
                      <a:pt x="24" y="74"/>
                      <a:pt x="24" y="74"/>
                    </a:cubicBezTo>
                    <a:cubicBezTo>
                      <a:pt x="23" y="73"/>
                      <a:pt x="23" y="73"/>
                      <a:pt x="23" y="73"/>
                    </a:cubicBezTo>
                    <a:cubicBezTo>
                      <a:pt x="22" y="72"/>
                      <a:pt x="22" y="71"/>
                      <a:pt x="22" y="68"/>
                    </a:cubicBezTo>
                    <a:moveTo>
                      <a:pt x="296" y="68"/>
                    </a:moveTo>
                    <a:cubicBezTo>
                      <a:pt x="292" y="68"/>
                      <a:pt x="292" y="68"/>
                      <a:pt x="292" y="68"/>
                    </a:cubicBezTo>
                    <a:cubicBezTo>
                      <a:pt x="292" y="70"/>
                      <a:pt x="292" y="72"/>
                      <a:pt x="291" y="73"/>
                    </a:cubicBezTo>
                    <a:cubicBezTo>
                      <a:pt x="290" y="74"/>
                      <a:pt x="290" y="74"/>
                      <a:pt x="290" y="74"/>
                    </a:cubicBezTo>
                    <a:cubicBezTo>
                      <a:pt x="294" y="76"/>
                      <a:pt x="294" y="76"/>
                      <a:pt x="294" y="76"/>
                    </a:cubicBezTo>
                    <a:cubicBezTo>
                      <a:pt x="294" y="76"/>
                      <a:pt x="294" y="76"/>
                      <a:pt x="294" y="76"/>
                    </a:cubicBezTo>
                    <a:cubicBezTo>
                      <a:pt x="295" y="74"/>
                      <a:pt x="296" y="71"/>
                      <a:pt x="296" y="68"/>
                    </a:cubicBezTo>
                    <a:cubicBezTo>
                      <a:pt x="296" y="68"/>
                      <a:pt x="296" y="68"/>
                      <a:pt x="296" y="68"/>
                    </a:cubicBezTo>
                    <a:moveTo>
                      <a:pt x="23" y="53"/>
                    </a:moveTo>
                    <a:cubicBezTo>
                      <a:pt x="19" y="53"/>
                      <a:pt x="19" y="53"/>
                      <a:pt x="19" y="53"/>
                    </a:cubicBezTo>
                    <a:cubicBezTo>
                      <a:pt x="19" y="54"/>
                      <a:pt x="19" y="55"/>
                      <a:pt x="19" y="56"/>
                    </a:cubicBezTo>
                    <a:cubicBezTo>
                      <a:pt x="19" y="57"/>
                      <a:pt x="19" y="59"/>
                      <a:pt x="19" y="60"/>
                    </a:cubicBezTo>
                    <a:cubicBezTo>
                      <a:pt x="23" y="61"/>
                      <a:pt x="23" y="61"/>
                      <a:pt x="23" y="61"/>
                    </a:cubicBezTo>
                    <a:cubicBezTo>
                      <a:pt x="23" y="59"/>
                      <a:pt x="23" y="57"/>
                      <a:pt x="23" y="56"/>
                    </a:cubicBezTo>
                    <a:cubicBezTo>
                      <a:pt x="23" y="55"/>
                      <a:pt x="23" y="54"/>
                      <a:pt x="23" y="53"/>
                    </a:cubicBezTo>
                    <a:moveTo>
                      <a:pt x="291" y="52"/>
                    </a:moveTo>
                    <a:cubicBezTo>
                      <a:pt x="291" y="53"/>
                      <a:pt x="291" y="54"/>
                      <a:pt x="291" y="56"/>
                    </a:cubicBezTo>
                    <a:cubicBezTo>
                      <a:pt x="291" y="57"/>
                      <a:pt x="291" y="59"/>
                      <a:pt x="291" y="60"/>
                    </a:cubicBezTo>
                    <a:cubicBezTo>
                      <a:pt x="295" y="60"/>
                      <a:pt x="295" y="60"/>
                      <a:pt x="295" y="60"/>
                    </a:cubicBezTo>
                    <a:cubicBezTo>
                      <a:pt x="295" y="58"/>
                      <a:pt x="295" y="57"/>
                      <a:pt x="295" y="56"/>
                    </a:cubicBezTo>
                    <a:cubicBezTo>
                      <a:pt x="295" y="55"/>
                      <a:pt x="295" y="54"/>
                      <a:pt x="295" y="53"/>
                    </a:cubicBezTo>
                    <a:cubicBezTo>
                      <a:pt x="291" y="52"/>
                      <a:pt x="291" y="52"/>
                      <a:pt x="291" y="52"/>
                    </a:cubicBezTo>
                    <a:moveTo>
                      <a:pt x="12" y="40"/>
                    </a:moveTo>
                    <a:cubicBezTo>
                      <a:pt x="10" y="43"/>
                      <a:pt x="10" y="43"/>
                      <a:pt x="10" y="43"/>
                    </a:cubicBezTo>
                    <a:cubicBezTo>
                      <a:pt x="11" y="44"/>
                      <a:pt x="11" y="44"/>
                      <a:pt x="11" y="44"/>
                    </a:cubicBezTo>
                    <a:cubicBezTo>
                      <a:pt x="13" y="45"/>
                      <a:pt x="14" y="46"/>
                      <a:pt x="16" y="48"/>
                    </a:cubicBezTo>
                    <a:cubicBezTo>
                      <a:pt x="19" y="45"/>
                      <a:pt x="19" y="45"/>
                      <a:pt x="19" y="45"/>
                    </a:cubicBezTo>
                    <a:cubicBezTo>
                      <a:pt x="17" y="43"/>
                      <a:pt x="15" y="42"/>
                      <a:pt x="13" y="40"/>
                    </a:cubicBezTo>
                    <a:cubicBezTo>
                      <a:pt x="12" y="40"/>
                      <a:pt x="12" y="40"/>
                      <a:pt x="12" y="40"/>
                    </a:cubicBezTo>
                    <a:moveTo>
                      <a:pt x="302" y="40"/>
                    </a:moveTo>
                    <a:cubicBezTo>
                      <a:pt x="301" y="40"/>
                      <a:pt x="301" y="40"/>
                      <a:pt x="301" y="40"/>
                    </a:cubicBezTo>
                    <a:cubicBezTo>
                      <a:pt x="299" y="42"/>
                      <a:pt x="298" y="43"/>
                      <a:pt x="296" y="44"/>
                    </a:cubicBezTo>
                    <a:cubicBezTo>
                      <a:pt x="299" y="47"/>
                      <a:pt x="299" y="47"/>
                      <a:pt x="299" y="47"/>
                    </a:cubicBezTo>
                    <a:cubicBezTo>
                      <a:pt x="300" y="46"/>
                      <a:pt x="302" y="45"/>
                      <a:pt x="303" y="44"/>
                    </a:cubicBezTo>
                    <a:cubicBezTo>
                      <a:pt x="305" y="43"/>
                      <a:pt x="305" y="43"/>
                      <a:pt x="305" y="43"/>
                    </a:cubicBezTo>
                    <a:cubicBezTo>
                      <a:pt x="302" y="40"/>
                      <a:pt x="302" y="40"/>
                      <a:pt x="302" y="40"/>
                    </a:cubicBezTo>
                    <a:moveTo>
                      <a:pt x="0" y="30"/>
                    </a:moveTo>
                    <a:cubicBezTo>
                      <a:pt x="0" y="30"/>
                      <a:pt x="0" y="30"/>
                      <a:pt x="0" y="30"/>
                    </a:cubicBezTo>
                    <a:cubicBezTo>
                      <a:pt x="0" y="32"/>
                      <a:pt x="1" y="32"/>
                      <a:pt x="1" y="33"/>
                    </a:cubicBezTo>
                    <a:cubicBezTo>
                      <a:pt x="1" y="35"/>
                      <a:pt x="2" y="37"/>
                      <a:pt x="4" y="38"/>
                    </a:cubicBezTo>
                    <a:cubicBezTo>
                      <a:pt x="6" y="36"/>
                      <a:pt x="6" y="36"/>
                      <a:pt x="6" y="36"/>
                    </a:cubicBezTo>
                    <a:cubicBezTo>
                      <a:pt x="5" y="34"/>
                      <a:pt x="5" y="33"/>
                      <a:pt x="4" y="32"/>
                    </a:cubicBezTo>
                    <a:cubicBezTo>
                      <a:pt x="4" y="32"/>
                      <a:pt x="4" y="31"/>
                      <a:pt x="4" y="30"/>
                    </a:cubicBezTo>
                    <a:cubicBezTo>
                      <a:pt x="4" y="30"/>
                      <a:pt x="4" y="30"/>
                      <a:pt x="4" y="30"/>
                    </a:cubicBezTo>
                    <a:cubicBezTo>
                      <a:pt x="0" y="30"/>
                      <a:pt x="0" y="30"/>
                      <a:pt x="0" y="30"/>
                    </a:cubicBezTo>
                    <a:moveTo>
                      <a:pt x="314" y="29"/>
                    </a:moveTo>
                    <a:cubicBezTo>
                      <a:pt x="310" y="30"/>
                      <a:pt x="310" y="30"/>
                      <a:pt x="310" y="30"/>
                    </a:cubicBezTo>
                    <a:cubicBezTo>
                      <a:pt x="310" y="30"/>
                      <a:pt x="310" y="30"/>
                      <a:pt x="310" y="30"/>
                    </a:cubicBezTo>
                    <a:cubicBezTo>
                      <a:pt x="310" y="31"/>
                      <a:pt x="310" y="32"/>
                      <a:pt x="310" y="32"/>
                    </a:cubicBezTo>
                    <a:cubicBezTo>
                      <a:pt x="309" y="33"/>
                      <a:pt x="309" y="34"/>
                      <a:pt x="308" y="35"/>
                    </a:cubicBezTo>
                    <a:cubicBezTo>
                      <a:pt x="311" y="38"/>
                      <a:pt x="311" y="38"/>
                      <a:pt x="311" y="38"/>
                    </a:cubicBezTo>
                    <a:cubicBezTo>
                      <a:pt x="312" y="36"/>
                      <a:pt x="313" y="35"/>
                      <a:pt x="313" y="33"/>
                    </a:cubicBezTo>
                    <a:cubicBezTo>
                      <a:pt x="313" y="33"/>
                      <a:pt x="314" y="32"/>
                      <a:pt x="314" y="31"/>
                    </a:cubicBezTo>
                    <a:cubicBezTo>
                      <a:pt x="314" y="30"/>
                      <a:pt x="314" y="30"/>
                      <a:pt x="314" y="29"/>
                    </a:cubicBezTo>
                    <a:moveTo>
                      <a:pt x="5" y="15"/>
                    </a:moveTo>
                    <a:cubicBezTo>
                      <a:pt x="5" y="16"/>
                      <a:pt x="4" y="18"/>
                      <a:pt x="3" y="20"/>
                    </a:cubicBezTo>
                    <a:cubicBezTo>
                      <a:pt x="3" y="22"/>
                      <a:pt x="3" y="22"/>
                      <a:pt x="3" y="22"/>
                    </a:cubicBezTo>
                    <a:cubicBezTo>
                      <a:pt x="6" y="23"/>
                      <a:pt x="6" y="23"/>
                      <a:pt x="6" y="23"/>
                    </a:cubicBezTo>
                    <a:cubicBezTo>
                      <a:pt x="7" y="21"/>
                      <a:pt x="7" y="21"/>
                      <a:pt x="7" y="21"/>
                    </a:cubicBezTo>
                    <a:cubicBezTo>
                      <a:pt x="8" y="19"/>
                      <a:pt x="8" y="18"/>
                      <a:pt x="9" y="16"/>
                    </a:cubicBezTo>
                    <a:cubicBezTo>
                      <a:pt x="5" y="15"/>
                      <a:pt x="5" y="15"/>
                      <a:pt x="5" y="15"/>
                    </a:cubicBezTo>
                    <a:moveTo>
                      <a:pt x="308" y="14"/>
                    </a:moveTo>
                    <a:cubicBezTo>
                      <a:pt x="305" y="15"/>
                      <a:pt x="305" y="15"/>
                      <a:pt x="305" y="15"/>
                    </a:cubicBezTo>
                    <a:cubicBezTo>
                      <a:pt x="305" y="17"/>
                      <a:pt x="306" y="19"/>
                      <a:pt x="307" y="21"/>
                    </a:cubicBezTo>
                    <a:cubicBezTo>
                      <a:pt x="308" y="23"/>
                      <a:pt x="308" y="23"/>
                      <a:pt x="308" y="23"/>
                    </a:cubicBezTo>
                    <a:cubicBezTo>
                      <a:pt x="311" y="21"/>
                      <a:pt x="311" y="21"/>
                      <a:pt x="311" y="21"/>
                    </a:cubicBezTo>
                    <a:cubicBezTo>
                      <a:pt x="311" y="20"/>
                      <a:pt x="311" y="20"/>
                      <a:pt x="311" y="20"/>
                    </a:cubicBezTo>
                    <a:cubicBezTo>
                      <a:pt x="310" y="18"/>
                      <a:pt x="309" y="16"/>
                      <a:pt x="308" y="14"/>
                    </a:cubicBezTo>
                    <a:moveTo>
                      <a:pt x="4" y="4"/>
                    </a:moveTo>
                    <a:cubicBezTo>
                      <a:pt x="5" y="6"/>
                      <a:pt x="6" y="7"/>
                      <a:pt x="6" y="8"/>
                    </a:cubicBezTo>
                    <a:cubicBezTo>
                      <a:pt x="10" y="7"/>
                      <a:pt x="10" y="7"/>
                      <a:pt x="10" y="7"/>
                    </a:cubicBezTo>
                    <a:cubicBezTo>
                      <a:pt x="10" y="7"/>
                      <a:pt x="9" y="6"/>
                      <a:pt x="9" y="6"/>
                    </a:cubicBezTo>
                    <a:cubicBezTo>
                      <a:pt x="7" y="6"/>
                      <a:pt x="6" y="5"/>
                      <a:pt x="4" y="4"/>
                    </a:cubicBezTo>
                    <a:cubicBezTo>
                      <a:pt x="4" y="4"/>
                      <a:pt x="4" y="4"/>
                      <a:pt x="4" y="4"/>
                    </a:cubicBezTo>
                    <a:moveTo>
                      <a:pt x="309" y="0"/>
                    </a:moveTo>
                    <a:cubicBezTo>
                      <a:pt x="307" y="2"/>
                      <a:pt x="305" y="4"/>
                      <a:pt x="305" y="7"/>
                    </a:cubicBezTo>
                    <a:cubicBezTo>
                      <a:pt x="308" y="8"/>
                      <a:pt x="308" y="8"/>
                      <a:pt x="308" y="8"/>
                    </a:cubicBezTo>
                    <a:cubicBezTo>
                      <a:pt x="309" y="6"/>
                      <a:pt x="310" y="4"/>
                      <a:pt x="312" y="2"/>
                    </a:cubicBezTo>
                    <a:cubicBezTo>
                      <a:pt x="309" y="0"/>
                      <a:pt x="309" y="0"/>
                      <a:pt x="309" y="0"/>
                    </a:cubicBezTo>
                  </a:path>
                </a:pathLst>
              </a:custGeom>
              <a:solidFill>
                <a:srgbClr val="C1C6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359"/>
              <p:cNvSpPr>
                <a:spLocks noEditPoints="1"/>
              </p:cNvSpPr>
              <p:nvPr/>
            </p:nvSpPr>
            <p:spPr bwMode="auto">
              <a:xfrm>
                <a:off x="4191000" y="4395788"/>
                <a:ext cx="3824288" cy="1808163"/>
              </a:xfrm>
              <a:custGeom>
                <a:avLst/>
                <a:gdLst>
                  <a:gd name="T0" fmla="*/ 145 w 271"/>
                  <a:gd name="T1" fmla="*/ 124 h 128"/>
                  <a:gd name="T2" fmla="*/ 154 w 271"/>
                  <a:gd name="T3" fmla="*/ 128 h 128"/>
                  <a:gd name="T4" fmla="*/ 161 w 271"/>
                  <a:gd name="T5" fmla="*/ 125 h 128"/>
                  <a:gd name="T6" fmla="*/ 154 w 271"/>
                  <a:gd name="T7" fmla="*/ 121 h 128"/>
                  <a:gd name="T8" fmla="*/ 110 w 271"/>
                  <a:gd name="T9" fmla="*/ 125 h 128"/>
                  <a:gd name="T10" fmla="*/ 116 w 271"/>
                  <a:gd name="T11" fmla="*/ 128 h 128"/>
                  <a:gd name="T12" fmla="*/ 129 w 271"/>
                  <a:gd name="T13" fmla="*/ 120 h 128"/>
                  <a:gd name="T14" fmla="*/ 124 w 271"/>
                  <a:gd name="T15" fmla="*/ 121 h 128"/>
                  <a:gd name="T16" fmla="*/ 120 w 271"/>
                  <a:gd name="T17" fmla="*/ 118 h 128"/>
                  <a:gd name="T18" fmla="*/ 10 w 271"/>
                  <a:gd name="T19" fmla="*/ 38 h 128"/>
                  <a:gd name="T20" fmla="*/ 18 w 271"/>
                  <a:gd name="T21" fmla="*/ 65 h 128"/>
                  <a:gd name="T22" fmla="*/ 44 w 271"/>
                  <a:gd name="T23" fmla="*/ 95 h 128"/>
                  <a:gd name="T24" fmla="*/ 73 w 271"/>
                  <a:gd name="T25" fmla="*/ 113 h 128"/>
                  <a:gd name="T26" fmla="*/ 86 w 271"/>
                  <a:gd name="T27" fmla="*/ 109 h 128"/>
                  <a:gd name="T28" fmla="*/ 16 w 271"/>
                  <a:gd name="T29" fmla="*/ 40 h 128"/>
                  <a:gd name="T30" fmla="*/ 25 w 271"/>
                  <a:gd name="T31" fmla="*/ 31 h 128"/>
                  <a:gd name="T32" fmla="*/ 33 w 271"/>
                  <a:gd name="T33" fmla="*/ 41 h 128"/>
                  <a:gd name="T34" fmla="*/ 27 w 271"/>
                  <a:gd name="T35" fmla="*/ 44 h 128"/>
                  <a:gd name="T36" fmla="*/ 86 w 271"/>
                  <a:gd name="T37" fmla="*/ 105 h 128"/>
                  <a:gd name="T38" fmla="*/ 95 w 271"/>
                  <a:gd name="T39" fmla="*/ 97 h 128"/>
                  <a:gd name="T40" fmla="*/ 103 w 271"/>
                  <a:gd name="T41" fmla="*/ 104 h 128"/>
                  <a:gd name="T42" fmla="*/ 104 w 271"/>
                  <a:gd name="T43" fmla="*/ 111 h 128"/>
                  <a:gd name="T44" fmla="*/ 119 w 271"/>
                  <a:gd name="T45" fmla="*/ 108 h 128"/>
                  <a:gd name="T46" fmla="*/ 119 w 271"/>
                  <a:gd name="T47" fmla="*/ 106 h 128"/>
                  <a:gd name="T48" fmla="*/ 104 w 271"/>
                  <a:gd name="T49" fmla="*/ 95 h 128"/>
                  <a:gd name="T50" fmla="*/ 96 w 271"/>
                  <a:gd name="T51" fmla="*/ 96 h 128"/>
                  <a:gd name="T52" fmla="*/ 86 w 271"/>
                  <a:gd name="T53" fmla="*/ 96 h 128"/>
                  <a:gd name="T54" fmla="*/ 58 w 271"/>
                  <a:gd name="T55" fmla="*/ 78 h 128"/>
                  <a:gd name="T56" fmla="*/ 54 w 271"/>
                  <a:gd name="T57" fmla="*/ 70 h 128"/>
                  <a:gd name="T58" fmla="*/ 53 w 271"/>
                  <a:gd name="T59" fmla="*/ 63 h 128"/>
                  <a:gd name="T60" fmla="*/ 36 w 271"/>
                  <a:gd name="T61" fmla="*/ 53 h 128"/>
                  <a:gd name="T62" fmla="*/ 34 w 271"/>
                  <a:gd name="T63" fmla="*/ 33 h 128"/>
                  <a:gd name="T64" fmla="*/ 264 w 271"/>
                  <a:gd name="T65" fmla="*/ 9 h 128"/>
                  <a:gd name="T66" fmla="*/ 263 w 271"/>
                  <a:gd name="T67" fmla="*/ 11 h 128"/>
                  <a:gd name="T68" fmla="*/ 185 w 271"/>
                  <a:gd name="T69" fmla="*/ 109 h 128"/>
                  <a:gd name="T70" fmla="*/ 178 w 271"/>
                  <a:gd name="T71" fmla="*/ 115 h 128"/>
                  <a:gd name="T72" fmla="*/ 190 w 271"/>
                  <a:gd name="T73" fmla="*/ 117 h 128"/>
                  <a:gd name="T74" fmla="*/ 206 w 271"/>
                  <a:gd name="T75" fmla="*/ 99 h 128"/>
                  <a:gd name="T76" fmla="*/ 234 w 271"/>
                  <a:gd name="T77" fmla="*/ 75 h 128"/>
                  <a:gd name="T78" fmla="*/ 254 w 271"/>
                  <a:gd name="T79" fmla="*/ 44 h 128"/>
                  <a:gd name="T80" fmla="*/ 264 w 271"/>
                  <a:gd name="T81" fmla="*/ 9 h 128"/>
                  <a:gd name="T82" fmla="*/ 13 w 271"/>
                  <a:gd name="T83" fmla="*/ 19 h 128"/>
                  <a:gd name="T84" fmla="*/ 21 w 271"/>
                  <a:gd name="T85" fmla="*/ 12 h 128"/>
                  <a:gd name="T86" fmla="*/ 17 w 271"/>
                  <a:gd name="T87" fmla="*/ 9 h 128"/>
                  <a:gd name="T88" fmla="*/ 11 w 271"/>
                  <a:gd name="T89" fmla="*/ 9 h 128"/>
                  <a:gd name="T90" fmla="*/ 6 w 271"/>
                  <a:gd name="T91" fmla="*/ 8 h 128"/>
                  <a:gd name="T92" fmla="*/ 2 w 271"/>
                  <a:gd name="T93" fmla="*/ 27 h 128"/>
                  <a:gd name="T94" fmla="*/ 9 w 271"/>
                  <a:gd name="T95" fmla="*/ 20 h 128"/>
                  <a:gd name="T96" fmla="*/ 6 w 271"/>
                  <a:gd name="T97" fmla="*/ 8 h 128"/>
                  <a:gd name="T98" fmla="*/ 246 w 271"/>
                  <a:gd name="T99" fmla="*/ 0 h 128"/>
                  <a:gd name="T100" fmla="*/ 247 w 271"/>
                  <a:gd name="T101" fmla="*/ 23 h 128"/>
                  <a:gd name="T102" fmla="*/ 234 w 271"/>
                  <a:gd name="T103" fmla="*/ 53 h 128"/>
                  <a:gd name="T104" fmla="*/ 212 w 271"/>
                  <a:gd name="T105" fmla="*/ 78 h 128"/>
                  <a:gd name="T106" fmla="*/ 184 w 271"/>
                  <a:gd name="T107" fmla="*/ 96 h 128"/>
                  <a:gd name="T108" fmla="*/ 174 w 271"/>
                  <a:gd name="T109" fmla="*/ 96 h 128"/>
                  <a:gd name="T110" fmla="*/ 166 w 271"/>
                  <a:gd name="T111" fmla="*/ 95 h 128"/>
                  <a:gd name="T112" fmla="*/ 160 w 271"/>
                  <a:gd name="T113" fmla="*/ 104 h 128"/>
                  <a:gd name="T114" fmla="*/ 178 w 271"/>
                  <a:gd name="T115" fmla="*/ 100 h 128"/>
                  <a:gd name="T116" fmla="*/ 185 w 271"/>
                  <a:gd name="T117" fmla="*/ 104 h 128"/>
                  <a:gd name="T118" fmla="*/ 258 w 271"/>
                  <a:gd name="T119" fmla="*/ 13 h 128"/>
                  <a:gd name="T120" fmla="*/ 247 w 271"/>
                  <a:gd name="T121"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128">
                    <a:moveTo>
                      <a:pt x="154" y="121"/>
                    </a:moveTo>
                    <a:cubicBezTo>
                      <a:pt x="151" y="121"/>
                      <a:pt x="148" y="123"/>
                      <a:pt x="145" y="124"/>
                    </a:cubicBezTo>
                    <a:cubicBezTo>
                      <a:pt x="145" y="124"/>
                      <a:pt x="145" y="124"/>
                      <a:pt x="145" y="124"/>
                    </a:cubicBezTo>
                    <a:cubicBezTo>
                      <a:pt x="148" y="126"/>
                      <a:pt x="151" y="128"/>
                      <a:pt x="154" y="128"/>
                    </a:cubicBezTo>
                    <a:cubicBezTo>
                      <a:pt x="154" y="128"/>
                      <a:pt x="155" y="128"/>
                      <a:pt x="155" y="128"/>
                    </a:cubicBezTo>
                    <a:cubicBezTo>
                      <a:pt x="157" y="127"/>
                      <a:pt x="159" y="126"/>
                      <a:pt x="161" y="125"/>
                    </a:cubicBezTo>
                    <a:cubicBezTo>
                      <a:pt x="160" y="124"/>
                      <a:pt x="159" y="123"/>
                      <a:pt x="157" y="122"/>
                    </a:cubicBezTo>
                    <a:cubicBezTo>
                      <a:pt x="156" y="122"/>
                      <a:pt x="155" y="121"/>
                      <a:pt x="154" y="121"/>
                    </a:cubicBezTo>
                    <a:moveTo>
                      <a:pt x="107" y="116"/>
                    </a:moveTo>
                    <a:cubicBezTo>
                      <a:pt x="109" y="119"/>
                      <a:pt x="109" y="122"/>
                      <a:pt x="110" y="125"/>
                    </a:cubicBezTo>
                    <a:cubicBezTo>
                      <a:pt x="111" y="126"/>
                      <a:pt x="113" y="128"/>
                      <a:pt x="115" y="128"/>
                    </a:cubicBezTo>
                    <a:cubicBezTo>
                      <a:pt x="115" y="128"/>
                      <a:pt x="116" y="128"/>
                      <a:pt x="116" y="128"/>
                    </a:cubicBezTo>
                    <a:cubicBezTo>
                      <a:pt x="121" y="128"/>
                      <a:pt x="127" y="122"/>
                      <a:pt x="133" y="121"/>
                    </a:cubicBezTo>
                    <a:cubicBezTo>
                      <a:pt x="132" y="120"/>
                      <a:pt x="130" y="120"/>
                      <a:pt x="129" y="120"/>
                    </a:cubicBezTo>
                    <a:cubicBezTo>
                      <a:pt x="128" y="120"/>
                      <a:pt x="127" y="120"/>
                      <a:pt x="125" y="120"/>
                    </a:cubicBezTo>
                    <a:cubicBezTo>
                      <a:pt x="125" y="121"/>
                      <a:pt x="124" y="121"/>
                      <a:pt x="124" y="121"/>
                    </a:cubicBezTo>
                    <a:cubicBezTo>
                      <a:pt x="122" y="121"/>
                      <a:pt x="120" y="120"/>
                      <a:pt x="120" y="119"/>
                    </a:cubicBezTo>
                    <a:cubicBezTo>
                      <a:pt x="120" y="119"/>
                      <a:pt x="120" y="118"/>
                      <a:pt x="120" y="118"/>
                    </a:cubicBezTo>
                    <a:cubicBezTo>
                      <a:pt x="116" y="118"/>
                      <a:pt x="111" y="117"/>
                      <a:pt x="107" y="116"/>
                    </a:cubicBezTo>
                    <a:moveTo>
                      <a:pt x="10" y="38"/>
                    </a:moveTo>
                    <a:cubicBezTo>
                      <a:pt x="13" y="40"/>
                      <a:pt x="15" y="42"/>
                      <a:pt x="16" y="44"/>
                    </a:cubicBezTo>
                    <a:cubicBezTo>
                      <a:pt x="19" y="50"/>
                      <a:pt x="14" y="60"/>
                      <a:pt x="18" y="65"/>
                    </a:cubicBezTo>
                    <a:cubicBezTo>
                      <a:pt x="21" y="70"/>
                      <a:pt x="32" y="70"/>
                      <a:pt x="36" y="75"/>
                    </a:cubicBezTo>
                    <a:cubicBezTo>
                      <a:pt x="40" y="80"/>
                      <a:pt x="39" y="91"/>
                      <a:pt x="44" y="95"/>
                    </a:cubicBezTo>
                    <a:cubicBezTo>
                      <a:pt x="48" y="99"/>
                      <a:pt x="59" y="96"/>
                      <a:pt x="64" y="99"/>
                    </a:cubicBezTo>
                    <a:cubicBezTo>
                      <a:pt x="68" y="102"/>
                      <a:pt x="70" y="109"/>
                      <a:pt x="73" y="113"/>
                    </a:cubicBezTo>
                    <a:cubicBezTo>
                      <a:pt x="75" y="113"/>
                      <a:pt x="76" y="112"/>
                      <a:pt x="79" y="112"/>
                    </a:cubicBezTo>
                    <a:cubicBezTo>
                      <a:pt x="82" y="111"/>
                      <a:pt x="85" y="111"/>
                      <a:pt x="86" y="109"/>
                    </a:cubicBezTo>
                    <a:cubicBezTo>
                      <a:pt x="70" y="103"/>
                      <a:pt x="56" y="93"/>
                      <a:pt x="43" y="81"/>
                    </a:cubicBezTo>
                    <a:cubicBezTo>
                      <a:pt x="31" y="69"/>
                      <a:pt x="22" y="55"/>
                      <a:pt x="16" y="40"/>
                    </a:cubicBezTo>
                    <a:cubicBezTo>
                      <a:pt x="14" y="39"/>
                      <a:pt x="12" y="38"/>
                      <a:pt x="10" y="38"/>
                    </a:cubicBezTo>
                    <a:moveTo>
                      <a:pt x="25" y="31"/>
                    </a:moveTo>
                    <a:cubicBezTo>
                      <a:pt x="23" y="34"/>
                      <a:pt x="26" y="34"/>
                      <a:pt x="27" y="35"/>
                    </a:cubicBezTo>
                    <a:cubicBezTo>
                      <a:pt x="31" y="36"/>
                      <a:pt x="32" y="39"/>
                      <a:pt x="33" y="41"/>
                    </a:cubicBezTo>
                    <a:cubicBezTo>
                      <a:pt x="33" y="43"/>
                      <a:pt x="31" y="44"/>
                      <a:pt x="29" y="44"/>
                    </a:cubicBezTo>
                    <a:cubicBezTo>
                      <a:pt x="28" y="44"/>
                      <a:pt x="27" y="44"/>
                      <a:pt x="27" y="44"/>
                    </a:cubicBezTo>
                    <a:cubicBezTo>
                      <a:pt x="25" y="43"/>
                      <a:pt x="23" y="42"/>
                      <a:pt x="21" y="42"/>
                    </a:cubicBezTo>
                    <a:cubicBezTo>
                      <a:pt x="34" y="70"/>
                      <a:pt x="57" y="93"/>
                      <a:pt x="86" y="105"/>
                    </a:cubicBezTo>
                    <a:cubicBezTo>
                      <a:pt x="85" y="100"/>
                      <a:pt x="87" y="99"/>
                      <a:pt x="93" y="97"/>
                    </a:cubicBezTo>
                    <a:cubicBezTo>
                      <a:pt x="93" y="97"/>
                      <a:pt x="94" y="97"/>
                      <a:pt x="95" y="97"/>
                    </a:cubicBezTo>
                    <a:cubicBezTo>
                      <a:pt x="97" y="97"/>
                      <a:pt x="98" y="97"/>
                      <a:pt x="98" y="98"/>
                    </a:cubicBezTo>
                    <a:cubicBezTo>
                      <a:pt x="97" y="101"/>
                      <a:pt x="99" y="103"/>
                      <a:pt x="103" y="104"/>
                    </a:cubicBezTo>
                    <a:cubicBezTo>
                      <a:pt x="106" y="106"/>
                      <a:pt x="105" y="108"/>
                      <a:pt x="104" y="110"/>
                    </a:cubicBezTo>
                    <a:cubicBezTo>
                      <a:pt x="104" y="110"/>
                      <a:pt x="104" y="111"/>
                      <a:pt x="104" y="111"/>
                    </a:cubicBezTo>
                    <a:cubicBezTo>
                      <a:pt x="109" y="112"/>
                      <a:pt x="114" y="113"/>
                      <a:pt x="118" y="114"/>
                    </a:cubicBezTo>
                    <a:cubicBezTo>
                      <a:pt x="118" y="112"/>
                      <a:pt x="118" y="110"/>
                      <a:pt x="119" y="108"/>
                    </a:cubicBezTo>
                    <a:cubicBezTo>
                      <a:pt x="119" y="107"/>
                      <a:pt x="120" y="106"/>
                      <a:pt x="120" y="105"/>
                    </a:cubicBezTo>
                    <a:cubicBezTo>
                      <a:pt x="120" y="106"/>
                      <a:pt x="120" y="106"/>
                      <a:pt x="119" y="106"/>
                    </a:cubicBezTo>
                    <a:cubicBezTo>
                      <a:pt x="119" y="106"/>
                      <a:pt x="119" y="106"/>
                      <a:pt x="118" y="106"/>
                    </a:cubicBezTo>
                    <a:cubicBezTo>
                      <a:pt x="113" y="105"/>
                      <a:pt x="109" y="96"/>
                      <a:pt x="104" y="95"/>
                    </a:cubicBezTo>
                    <a:cubicBezTo>
                      <a:pt x="103" y="95"/>
                      <a:pt x="103" y="94"/>
                      <a:pt x="102" y="94"/>
                    </a:cubicBezTo>
                    <a:cubicBezTo>
                      <a:pt x="100" y="94"/>
                      <a:pt x="98" y="95"/>
                      <a:pt x="96" y="96"/>
                    </a:cubicBezTo>
                    <a:cubicBezTo>
                      <a:pt x="93" y="96"/>
                      <a:pt x="91" y="97"/>
                      <a:pt x="89" y="97"/>
                    </a:cubicBezTo>
                    <a:cubicBezTo>
                      <a:pt x="88" y="97"/>
                      <a:pt x="87" y="97"/>
                      <a:pt x="86" y="96"/>
                    </a:cubicBezTo>
                    <a:cubicBezTo>
                      <a:pt x="81" y="94"/>
                      <a:pt x="80" y="85"/>
                      <a:pt x="76" y="82"/>
                    </a:cubicBezTo>
                    <a:cubicBezTo>
                      <a:pt x="71" y="79"/>
                      <a:pt x="62" y="82"/>
                      <a:pt x="58" y="78"/>
                    </a:cubicBezTo>
                    <a:cubicBezTo>
                      <a:pt x="56" y="77"/>
                      <a:pt x="56" y="74"/>
                      <a:pt x="55" y="71"/>
                    </a:cubicBezTo>
                    <a:cubicBezTo>
                      <a:pt x="55" y="71"/>
                      <a:pt x="54" y="71"/>
                      <a:pt x="54" y="70"/>
                    </a:cubicBezTo>
                    <a:cubicBezTo>
                      <a:pt x="52" y="69"/>
                      <a:pt x="52" y="67"/>
                      <a:pt x="53" y="65"/>
                    </a:cubicBezTo>
                    <a:cubicBezTo>
                      <a:pt x="53" y="64"/>
                      <a:pt x="53" y="63"/>
                      <a:pt x="53" y="63"/>
                    </a:cubicBezTo>
                    <a:cubicBezTo>
                      <a:pt x="53" y="62"/>
                      <a:pt x="53" y="62"/>
                      <a:pt x="52" y="61"/>
                    </a:cubicBezTo>
                    <a:cubicBezTo>
                      <a:pt x="49" y="57"/>
                      <a:pt x="39" y="57"/>
                      <a:pt x="36" y="53"/>
                    </a:cubicBezTo>
                    <a:cubicBezTo>
                      <a:pt x="34" y="48"/>
                      <a:pt x="38" y="40"/>
                      <a:pt x="35" y="35"/>
                    </a:cubicBezTo>
                    <a:cubicBezTo>
                      <a:pt x="35" y="34"/>
                      <a:pt x="34" y="34"/>
                      <a:pt x="34" y="33"/>
                    </a:cubicBezTo>
                    <a:cubicBezTo>
                      <a:pt x="31" y="32"/>
                      <a:pt x="28" y="32"/>
                      <a:pt x="25" y="31"/>
                    </a:cubicBezTo>
                    <a:moveTo>
                      <a:pt x="264" y="9"/>
                    </a:moveTo>
                    <a:cubicBezTo>
                      <a:pt x="264" y="10"/>
                      <a:pt x="264" y="10"/>
                      <a:pt x="263" y="10"/>
                    </a:cubicBezTo>
                    <a:cubicBezTo>
                      <a:pt x="263" y="10"/>
                      <a:pt x="263" y="11"/>
                      <a:pt x="263" y="11"/>
                    </a:cubicBezTo>
                    <a:cubicBezTo>
                      <a:pt x="258" y="37"/>
                      <a:pt x="246" y="62"/>
                      <a:pt x="227" y="81"/>
                    </a:cubicBezTo>
                    <a:cubicBezTo>
                      <a:pt x="214" y="93"/>
                      <a:pt x="200" y="103"/>
                      <a:pt x="185" y="109"/>
                    </a:cubicBezTo>
                    <a:cubicBezTo>
                      <a:pt x="184" y="110"/>
                      <a:pt x="183" y="111"/>
                      <a:pt x="181" y="112"/>
                    </a:cubicBezTo>
                    <a:cubicBezTo>
                      <a:pt x="180" y="112"/>
                      <a:pt x="179" y="114"/>
                      <a:pt x="178" y="115"/>
                    </a:cubicBezTo>
                    <a:cubicBezTo>
                      <a:pt x="180" y="115"/>
                      <a:pt x="181" y="116"/>
                      <a:pt x="182" y="116"/>
                    </a:cubicBezTo>
                    <a:cubicBezTo>
                      <a:pt x="185" y="117"/>
                      <a:pt x="187" y="117"/>
                      <a:pt x="190" y="117"/>
                    </a:cubicBezTo>
                    <a:cubicBezTo>
                      <a:pt x="191" y="117"/>
                      <a:pt x="192" y="117"/>
                      <a:pt x="193" y="117"/>
                    </a:cubicBezTo>
                    <a:cubicBezTo>
                      <a:pt x="199" y="114"/>
                      <a:pt x="200" y="103"/>
                      <a:pt x="206" y="99"/>
                    </a:cubicBezTo>
                    <a:cubicBezTo>
                      <a:pt x="211" y="96"/>
                      <a:pt x="222" y="99"/>
                      <a:pt x="226" y="95"/>
                    </a:cubicBezTo>
                    <a:cubicBezTo>
                      <a:pt x="231" y="91"/>
                      <a:pt x="230" y="80"/>
                      <a:pt x="234" y="75"/>
                    </a:cubicBezTo>
                    <a:cubicBezTo>
                      <a:pt x="238" y="70"/>
                      <a:pt x="249" y="70"/>
                      <a:pt x="252" y="65"/>
                    </a:cubicBezTo>
                    <a:cubicBezTo>
                      <a:pt x="256" y="60"/>
                      <a:pt x="251" y="50"/>
                      <a:pt x="254" y="44"/>
                    </a:cubicBezTo>
                    <a:cubicBezTo>
                      <a:pt x="257" y="38"/>
                      <a:pt x="267" y="35"/>
                      <a:pt x="269" y="29"/>
                    </a:cubicBezTo>
                    <a:cubicBezTo>
                      <a:pt x="271" y="23"/>
                      <a:pt x="264" y="16"/>
                      <a:pt x="264" y="9"/>
                    </a:cubicBezTo>
                    <a:moveTo>
                      <a:pt x="11" y="9"/>
                    </a:moveTo>
                    <a:cubicBezTo>
                      <a:pt x="12" y="12"/>
                      <a:pt x="13" y="16"/>
                      <a:pt x="13" y="19"/>
                    </a:cubicBezTo>
                    <a:cubicBezTo>
                      <a:pt x="14" y="19"/>
                      <a:pt x="14" y="19"/>
                      <a:pt x="14" y="19"/>
                    </a:cubicBezTo>
                    <a:cubicBezTo>
                      <a:pt x="21" y="18"/>
                      <a:pt x="21" y="15"/>
                      <a:pt x="21" y="12"/>
                    </a:cubicBezTo>
                    <a:cubicBezTo>
                      <a:pt x="21" y="11"/>
                      <a:pt x="20" y="9"/>
                      <a:pt x="17" y="9"/>
                    </a:cubicBezTo>
                    <a:cubicBezTo>
                      <a:pt x="17" y="9"/>
                      <a:pt x="17" y="9"/>
                      <a:pt x="17" y="9"/>
                    </a:cubicBezTo>
                    <a:cubicBezTo>
                      <a:pt x="16" y="9"/>
                      <a:pt x="16" y="9"/>
                      <a:pt x="15" y="9"/>
                    </a:cubicBezTo>
                    <a:cubicBezTo>
                      <a:pt x="14" y="9"/>
                      <a:pt x="13" y="9"/>
                      <a:pt x="11" y="9"/>
                    </a:cubicBezTo>
                    <a:moveTo>
                      <a:pt x="6" y="8"/>
                    </a:moveTo>
                    <a:cubicBezTo>
                      <a:pt x="6" y="8"/>
                      <a:pt x="6" y="8"/>
                      <a:pt x="6" y="8"/>
                    </a:cubicBezTo>
                    <a:cubicBezTo>
                      <a:pt x="7" y="14"/>
                      <a:pt x="0" y="22"/>
                      <a:pt x="1" y="28"/>
                    </a:cubicBezTo>
                    <a:cubicBezTo>
                      <a:pt x="1" y="27"/>
                      <a:pt x="2" y="27"/>
                      <a:pt x="2" y="27"/>
                    </a:cubicBezTo>
                    <a:cubicBezTo>
                      <a:pt x="5" y="26"/>
                      <a:pt x="6" y="25"/>
                      <a:pt x="7" y="23"/>
                    </a:cubicBezTo>
                    <a:cubicBezTo>
                      <a:pt x="7" y="22"/>
                      <a:pt x="8" y="21"/>
                      <a:pt x="9" y="20"/>
                    </a:cubicBezTo>
                    <a:cubicBezTo>
                      <a:pt x="8" y="16"/>
                      <a:pt x="7" y="12"/>
                      <a:pt x="7" y="8"/>
                    </a:cubicBezTo>
                    <a:cubicBezTo>
                      <a:pt x="7" y="8"/>
                      <a:pt x="7" y="8"/>
                      <a:pt x="6" y="8"/>
                    </a:cubicBezTo>
                    <a:cubicBezTo>
                      <a:pt x="6" y="8"/>
                      <a:pt x="6" y="8"/>
                      <a:pt x="6" y="8"/>
                    </a:cubicBezTo>
                    <a:moveTo>
                      <a:pt x="246" y="0"/>
                    </a:moveTo>
                    <a:cubicBezTo>
                      <a:pt x="245" y="2"/>
                      <a:pt x="244" y="3"/>
                      <a:pt x="244" y="5"/>
                    </a:cubicBezTo>
                    <a:cubicBezTo>
                      <a:pt x="243" y="11"/>
                      <a:pt x="249" y="17"/>
                      <a:pt x="247" y="23"/>
                    </a:cubicBezTo>
                    <a:cubicBezTo>
                      <a:pt x="246" y="28"/>
                      <a:pt x="237" y="30"/>
                      <a:pt x="235" y="35"/>
                    </a:cubicBezTo>
                    <a:cubicBezTo>
                      <a:pt x="232" y="40"/>
                      <a:pt x="236" y="48"/>
                      <a:pt x="234" y="53"/>
                    </a:cubicBezTo>
                    <a:cubicBezTo>
                      <a:pt x="231" y="57"/>
                      <a:pt x="221" y="57"/>
                      <a:pt x="218" y="61"/>
                    </a:cubicBezTo>
                    <a:cubicBezTo>
                      <a:pt x="214" y="65"/>
                      <a:pt x="216" y="75"/>
                      <a:pt x="212" y="78"/>
                    </a:cubicBezTo>
                    <a:cubicBezTo>
                      <a:pt x="208" y="82"/>
                      <a:pt x="199" y="79"/>
                      <a:pt x="194" y="82"/>
                    </a:cubicBezTo>
                    <a:cubicBezTo>
                      <a:pt x="190" y="85"/>
                      <a:pt x="189" y="94"/>
                      <a:pt x="184" y="96"/>
                    </a:cubicBezTo>
                    <a:cubicBezTo>
                      <a:pt x="183" y="97"/>
                      <a:pt x="182" y="97"/>
                      <a:pt x="181" y="97"/>
                    </a:cubicBezTo>
                    <a:cubicBezTo>
                      <a:pt x="179" y="97"/>
                      <a:pt x="177" y="96"/>
                      <a:pt x="174" y="96"/>
                    </a:cubicBezTo>
                    <a:cubicBezTo>
                      <a:pt x="172" y="95"/>
                      <a:pt x="170" y="94"/>
                      <a:pt x="168" y="94"/>
                    </a:cubicBezTo>
                    <a:cubicBezTo>
                      <a:pt x="167" y="94"/>
                      <a:pt x="167" y="95"/>
                      <a:pt x="166" y="95"/>
                    </a:cubicBezTo>
                    <a:cubicBezTo>
                      <a:pt x="162" y="96"/>
                      <a:pt x="159" y="102"/>
                      <a:pt x="155" y="104"/>
                    </a:cubicBezTo>
                    <a:cubicBezTo>
                      <a:pt x="156" y="104"/>
                      <a:pt x="158" y="104"/>
                      <a:pt x="160" y="104"/>
                    </a:cubicBezTo>
                    <a:cubicBezTo>
                      <a:pt x="165" y="103"/>
                      <a:pt x="169" y="102"/>
                      <a:pt x="174" y="101"/>
                    </a:cubicBezTo>
                    <a:cubicBezTo>
                      <a:pt x="175" y="100"/>
                      <a:pt x="177" y="100"/>
                      <a:pt x="178" y="100"/>
                    </a:cubicBezTo>
                    <a:cubicBezTo>
                      <a:pt x="180" y="100"/>
                      <a:pt x="182" y="100"/>
                      <a:pt x="183" y="102"/>
                    </a:cubicBezTo>
                    <a:cubicBezTo>
                      <a:pt x="184" y="103"/>
                      <a:pt x="184" y="104"/>
                      <a:pt x="185" y="104"/>
                    </a:cubicBezTo>
                    <a:cubicBezTo>
                      <a:pt x="222" y="88"/>
                      <a:pt x="250" y="54"/>
                      <a:pt x="258" y="13"/>
                    </a:cubicBezTo>
                    <a:cubicBezTo>
                      <a:pt x="258" y="13"/>
                      <a:pt x="258" y="13"/>
                      <a:pt x="258" y="13"/>
                    </a:cubicBezTo>
                    <a:cubicBezTo>
                      <a:pt x="256" y="13"/>
                      <a:pt x="255" y="12"/>
                      <a:pt x="253" y="11"/>
                    </a:cubicBezTo>
                    <a:cubicBezTo>
                      <a:pt x="249" y="9"/>
                      <a:pt x="246" y="6"/>
                      <a:pt x="247" y="3"/>
                    </a:cubicBezTo>
                    <a:cubicBezTo>
                      <a:pt x="247" y="1"/>
                      <a:pt x="247" y="0"/>
                      <a:pt x="246" y="0"/>
                    </a:cubicBezTo>
                  </a:path>
                </a:pathLst>
              </a:custGeom>
              <a:solidFill>
                <a:srgbClr val="DF3B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361"/>
              <p:cNvSpPr>
                <a:spLocks noEditPoints="1"/>
              </p:cNvSpPr>
              <p:nvPr/>
            </p:nvSpPr>
            <p:spPr bwMode="auto">
              <a:xfrm>
                <a:off x="4289425" y="4508501"/>
                <a:ext cx="3613150" cy="1554163"/>
              </a:xfrm>
              <a:custGeom>
                <a:avLst/>
                <a:gdLst>
                  <a:gd name="T0" fmla="*/ 97 w 256"/>
                  <a:gd name="T1" fmla="*/ 103 h 110"/>
                  <a:gd name="T2" fmla="*/ 99 w 256"/>
                  <a:gd name="T3" fmla="*/ 107 h 110"/>
                  <a:gd name="T4" fmla="*/ 100 w 256"/>
                  <a:gd name="T5" fmla="*/ 108 h 110"/>
                  <a:gd name="T6" fmla="*/ 113 w 256"/>
                  <a:gd name="T7" fmla="*/ 110 h 110"/>
                  <a:gd name="T8" fmla="*/ 111 w 256"/>
                  <a:gd name="T9" fmla="*/ 106 h 110"/>
                  <a:gd name="T10" fmla="*/ 97 w 256"/>
                  <a:gd name="T11" fmla="*/ 103 h 110"/>
                  <a:gd name="T12" fmla="*/ 9 w 256"/>
                  <a:gd name="T13" fmla="*/ 32 h 110"/>
                  <a:gd name="T14" fmla="*/ 36 w 256"/>
                  <a:gd name="T15" fmla="*/ 73 h 110"/>
                  <a:gd name="T16" fmla="*/ 79 w 256"/>
                  <a:gd name="T17" fmla="*/ 101 h 110"/>
                  <a:gd name="T18" fmla="*/ 79 w 256"/>
                  <a:gd name="T19" fmla="*/ 97 h 110"/>
                  <a:gd name="T20" fmla="*/ 79 w 256"/>
                  <a:gd name="T21" fmla="*/ 97 h 110"/>
                  <a:gd name="T22" fmla="*/ 14 w 256"/>
                  <a:gd name="T23" fmla="*/ 34 h 110"/>
                  <a:gd name="T24" fmla="*/ 9 w 256"/>
                  <a:gd name="T25" fmla="*/ 32 h 110"/>
                  <a:gd name="T26" fmla="*/ 256 w 256"/>
                  <a:gd name="T27" fmla="*/ 3 h 110"/>
                  <a:gd name="T28" fmla="*/ 251 w 256"/>
                  <a:gd name="T29" fmla="*/ 5 h 110"/>
                  <a:gd name="T30" fmla="*/ 178 w 256"/>
                  <a:gd name="T31" fmla="*/ 96 h 110"/>
                  <a:gd name="T32" fmla="*/ 178 w 256"/>
                  <a:gd name="T33" fmla="*/ 101 h 110"/>
                  <a:gd name="T34" fmla="*/ 220 w 256"/>
                  <a:gd name="T35" fmla="*/ 73 h 110"/>
                  <a:gd name="T36" fmla="*/ 256 w 256"/>
                  <a:gd name="T37" fmla="*/ 3 h 110"/>
                  <a:gd name="T38" fmla="*/ 0 w 256"/>
                  <a:gd name="T39" fmla="*/ 0 h 110"/>
                  <a:gd name="T40" fmla="*/ 2 w 256"/>
                  <a:gd name="T41" fmla="*/ 12 h 110"/>
                  <a:gd name="T42" fmla="*/ 6 w 256"/>
                  <a:gd name="T43" fmla="*/ 11 h 110"/>
                  <a:gd name="T44" fmla="*/ 4 w 256"/>
                  <a:gd name="T45" fmla="*/ 1 h 110"/>
                  <a:gd name="T46" fmla="*/ 0 w 256"/>
                  <a:gd name="T4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6" h="110">
                    <a:moveTo>
                      <a:pt x="97" y="103"/>
                    </a:moveTo>
                    <a:cubicBezTo>
                      <a:pt x="97" y="104"/>
                      <a:pt x="97" y="106"/>
                      <a:pt x="99" y="107"/>
                    </a:cubicBezTo>
                    <a:cubicBezTo>
                      <a:pt x="99" y="107"/>
                      <a:pt x="100" y="108"/>
                      <a:pt x="100" y="108"/>
                    </a:cubicBezTo>
                    <a:cubicBezTo>
                      <a:pt x="104" y="109"/>
                      <a:pt x="109" y="110"/>
                      <a:pt x="113" y="110"/>
                    </a:cubicBezTo>
                    <a:cubicBezTo>
                      <a:pt x="113" y="109"/>
                      <a:pt x="112" y="107"/>
                      <a:pt x="111" y="106"/>
                    </a:cubicBezTo>
                    <a:cubicBezTo>
                      <a:pt x="107" y="105"/>
                      <a:pt x="102" y="104"/>
                      <a:pt x="97" y="103"/>
                    </a:cubicBezTo>
                    <a:moveTo>
                      <a:pt x="9" y="32"/>
                    </a:moveTo>
                    <a:cubicBezTo>
                      <a:pt x="15" y="47"/>
                      <a:pt x="24" y="61"/>
                      <a:pt x="36" y="73"/>
                    </a:cubicBezTo>
                    <a:cubicBezTo>
                      <a:pt x="49" y="85"/>
                      <a:pt x="63" y="95"/>
                      <a:pt x="79" y="101"/>
                    </a:cubicBezTo>
                    <a:cubicBezTo>
                      <a:pt x="79" y="100"/>
                      <a:pt x="80" y="99"/>
                      <a:pt x="79" y="97"/>
                    </a:cubicBezTo>
                    <a:cubicBezTo>
                      <a:pt x="79" y="97"/>
                      <a:pt x="79" y="97"/>
                      <a:pt x="79" y="97"/>
                    </a:cubicBezTo>
                    <a:cubicBezTo>
                      <a:pt x="50" y="85"/>
                      <a:pt x="27" y="62"/>
                      <a:pt x="14" y="34"/>
                    </a:cubicBezTo>
                    <a:cubicBezTo>
                      <a:pt x="12" y="33"/>
                      <a:pt x="11" y="32"/>
                      <a:pt x="9" y="32"/>
                    </a:cubicBezTo>
                    <a:moveTo>
                      <a:pt x="256" y="3"/>
                    </a:moveTo>
                    <a:cubicBezTo>
                      <a:pt x="254" y="4"/>
                      <a:pt x="253" y="5"/>
                      <a:pt x="251" y="5"/>
                    </a:cubicBezTo>
                    <a:cubicBezTo>
                      <a:pt x="243" y="46"/>
                      <a:pt x="215" y="80"/>
                      <a:pt x="178" y="96"/>
                    </a:cubicBezTo>
                    <a:cubicBezTo>
                      <a:pt x="178" y="98"/>
                      <a:pt x="179" y="100"/>
                      <a:pt x="178" y="101"/>
                    </a:cubicBezTo>
                    <a:cubicBezTo>
                      <a:pt x="193" y="95"/>
                      <a:pt x="207" y="85"/>
                      <a:pt x="220" y="73"/>
                    </a:cubicBezTo>
                    <a:cubicBezTo>
                      <a:pt x="239" y="54"/>
                      <a:pt x="251" y="29"/>
                      <a:pt x="256" y="3"/>
                    </a:cubicBezTo>
                    <a:moveTo>
                      <a:pt x="0" y="0"/>
                    </a:moveTo>
                    <a:cubicBezTo>
                      <a:pt x="0" y="4"/>
                      <a:pt x="1" y="8"/>
                      <a:pt x="2" y="12"/>
                    </a:cubicBezTo>
                    <a:cubicBezTo>
                      <a:pt x="3" y="12"/>
                      <a:pt x="5" y="11"/>
                      <a:pt x="6" y="11"/>
                    </a:cubicBezTo>
                    <a:cubicBezTo>
                      <a:pt x="6" y="8"/>
                      <a:pt x="5" y="4"/>
                      <a:pt x="4" y="1"/>
                    </a:cubicBezTo>
                    <a:cubicBezTo>
                      <a:pt x="3" y="1"/>
                      <a:pt x="1" y="0"/>
                      <a:pt x="0" y="0"/>
                    </a:cubicBezTo>
                  </a:path>
                </a:pathLst>
              </a:custGeom>
              <a:solidFill>
                <a:srgbClr val="E2D5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82"/>
              <p:cNvSpPr>
                <a:spLocks noEditPoints="1"/>
              </p:cNvSpPr>
              <p:nvPr/>
            </p:nvSpPr>
            <p:spPr bwMode="auto">
              <a:xfrm>
                <a:off x="5065713" y="5991226"/>
                <a:ext cx="733425" cy="593725"/>
              </a:xfrm>
              <a:custGeom>
                <a:avLst/>
                <a:gdLst>
                  <a:gd name="T0" fmla="*/ 41 w 52"/>
                  <a:gd name="T1" fmla="*/ 32 h 42"/>
                  <a:gd name="T2" fmla="*/ 38 w 52"/>
                  <a:gd name="T3" fmla="*/ 29 h 42"/>
                  <a:gd name="T4" fmla="*/ 36 w 52"/>
                  <a:gd name="T5" fmla="*/ 27 h 42"/>
                  <a:gd name="T6" fmla="*/ 38 w 52"/>
                  <a:gd name="T7" fmla="*/ 24 h 42"/>
                  <a:gd name="T8" fmla="*/ 41 w 52"/>
                  <a:gd name="T9" fmla="*/ 27 h 42"/>
                  <a:gd name="T10" fmla="*/ 44 w 52"/>
                  <a:gd name="T11" fmla="*/ 30 h 42"/>
                  <a:gd name="T12" fmla="*/ 41 w 52"/>
                  <a:gd name="T13" fmla="*/ 32 h 42"/>
                  <a:gd name="T14" fmla="*/ 10 w 52"/>
                  <a:gd name="T15" fmla="*/ 22 h 42"/>
                  <a:gd name="T16" fmla="*/ 15 w 52"/>
                  <a:gd name="T17" fmla="*/ 21 h 42"/>
                  <a:gd name="T18" fmla="*/ 16 w 52"/>
                  <a:gd name="T19" fmla="*/ 25 h 42"/>
                  <a:gd name="T20" fmla="*/ 10 w 52"/>
                  <a:gd name="T21" fmla="*/ 26 h 42"/>
                  <a:gd name="T22" fmla="*/ 7 w 52"/>
                  <a:gd name="T23" fmla="*/ 25 h 42"/>
                  <a:gd name="T24" fmla="*/ 8 w 52"/>
                  <a:gd name="T25" fmla="*/ 22 h 42"/>
                  <a:gd name="T26" fmla="*/ 10 w 52"/>
                  <a:gd name="T27" fmla="*/ 22 h 42"/>
                  <a:gd name="T28" fmla="*/ 23 w 52"/>
                  <a:gd name="T29" fmla="*/ 23 h 42"/>
                  <a:gd name="T30" fmla="*/ 23 w 52"/>
                  <a:gd name="T31" fmla="*/ 19 h 42"/>
                  <a:gd name="T32" fmla="*/ 28 w 52"/>
                  <a:gd name="T33" fmla="*/ 19 h 42"/>
                  <a:gd name="T34" fmla="*/ 31 w 52"/>
                  <a:gd name="T35" fmla="*/ 19 h 42"/>
                  <a:gd name="T36" fmla="*/ 30 w 52"/>
                  <a:gd name="T37" fmla="*/ 23 h 42"/>
                  <a:gd name="T38" fmla="*/ 30 w 52"/>
                  <a:gd name="T39" fmla="*/ 23 h 42"/>
                  <a:gd name="T40" fmla="*/ 28 w 52"/>
                  <a:gd name="T41" fmla="*/ 23 h 42"/>
                  <a:gd name="T42" fmla="*/ 23 w 52"/>
                  <a:gd name="T43" fmla="*/ 23 h 42"/>
                  <a:gd name="T44" fmla="*/ 11 w 52"/>
                  <a:gd name="T45" fmla="*/ 0 h 42"/>
                  <a:gd name="T46" fmla="*/ 7 w 52"/>
                  <a:gd name="T47" fmla="*/ 3 h 42"/>
                  <a:gd name="T48" fmla="*/ 1 w 52"/>
                  <a:gd name="T49" fmla="*/ 13 h 42"/>
                  <a:gd name="T50" fmla="*/ 3 w 52"/>
                  <a:gd name="T51" fmla="*/ 18 h 42"/>
                  <a:gd name="T52" fmla="*/ 0 w 52"/>
                  <a:gd name="T53" fmla="*/ 20 h 42"/>
                  <a:gd name="T54" fmla="*/ 0 w 52"/>
                  <a:gd name="T55" fmla="*/ 25 h 42"/>
                  <a:gd name="T56" fmla="*/ 4 w 52"/>
                  <a:gd name="T57" fmla="*/ 29 h 42"/>
                  <a:gd name="T58" fmla="*/ 8 w 52"/>
                  <a:gd name="T59" fmla="*/ 29 h 42"/>
                  <a:gd name="T60" fmla="*/ 17 w 52"/>
                  <a:gd name="T61" fmla="*/ 28 h 42"/>
                  <a:gd name="T62" fmla="*/ 26 w 52"/>
                  <a:gd name="T63" fmla="*/ 26 h 42"/>
                  <a:gd name="T64" fmla="*/ 29 w 52"/>
                  <a:gd name="T65" fmla="*/ 27 h 42"/>
                  <a:gd name="T66" fmla="*/ 49 w 52"/>
                  <a:gd name="T67" fmla="*/ 42 h 42"/>
                  <a:gd name="T68" fmla="*/ 50 w 52"/>
                  <a:gd name="T69" fmla="*/ 42 h 42"/>
                  <a:gd name="T70" fmla="*/ 52 w 52"/>
                  <a:gd name="T71" fmla="*/ 38 h 42"/>
                  <a:gd name="T72" fmla="*/ 52 w 52"/>
                  <a:gd name="T73" fmla="*/ 38 h 42"/>
                  <a:gd name="T74" fmla="*/ 51 w 52"/>
                  <a:gd name="T75" fmla="*/ 38 h 42"/>
                  <a:gd name="T76" fmla="*/ 51 w 52"/>
                  <a:gd name="T77" fmla="*/ 38 h 42"/>
                  <a:gd name="T78" fmla="*/ 50 w 52"/>
                  <a:gd name="T79" fmla="*/ 38 h 42"/>
                  <a:gd name="T80" fmla="*/ 48 w 52"/>
                  <a:gd name="T81" fmla="*/ 37 h 42"/>
                  <a:gd name="T82" fmla="*/ 49 w 52"/>
                  <a:gd name="T83" fmla="*/ 34 h 42"/>
                  <a:gd name="T84" fmla="*/ 50 w 52"/>
                  <a:gd name="T85" fmla="*/ 34 h 42"/>
                  <a:gd name="T86" fmla="*/ 51 w 52"/>
                  <a:gd name="T87" fmla="*/ 34 h 42"/>
                  <a:gd name="T88" fmla="*/ 50 w 52"/>
                  <a:gd name="T89" fmla="*/ 33 h 42"/>
                  <a:gd name="T90" fmla="*/ 46 w 52"/>
                  <a:gd name="T91" fmla="*/ 26 h 42"/>
                  <a:gd name="T92" fmla="*/ 49 w 52"/>
                  <a:gd name="T93" fmla="*/ 17 h 42"/>
                  <a:gd name="T94" fmla="*/ 49 w 52"/>
                  <a:gd name="T95" fmla="*/ 15 h 42"/>
                  <a:gd name="T96" fmla="*/ 48 w 52"/>
                  <a:gd name="T97" fmla="*/ 12 h 42"/>
                  <a:gd name="T98" fmla="*/ 36 w 52"/>
                  <a:gd name="T99" fmla="*/ 2 h 42"/>
                  <a:gd name="T100" fmla="*/ 34 w 52"/>
                  <a:gd name="T101" fmla="*/ 2 h 42"/>
                  <a:gd name="T102" fmla="*/ 26 w 52"/>
                  <a:gd name="T103" fmla="*/ 3 h 42"/>
                  <a:gd name="T104" fmla="*/ 18 w 52"/>
                  <a:gd name="T105" fmla="*/ 4 h 42"/>
                  <a:gd name="T106" fmla="*/ 15 w 52"/>
                  <a:gd name="T107" fmla="*/ 4 h 42"/>
                  <a:gd name="T108" fmla="*/ 11 w 52"/>
                  <a:gd name="T10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42">
                    <a:moveTo>
                      <a:pt x="41" y="32"/>
                    </a:moveTo>
                    <a:cubicBezTo>
                      <a:pt x="40" y="31"/>
                      <a:pt x="39" y="30"/>
                      <a:pt x="38" y="29"/>
                    </a:cubicBezTo>
                    <a:cubicBezTo>
                      <a:pt x="37" y="29"/>
                      <a:pt x="36" y="28"/>
                      <a:pt x="36" y="27"/>
                    </a:cubicBezTo>
                    <a:cubicBezTo>
                      <a:pt x="38" y="24"/>
                      <a:pt x="38" y="24"/>
                      <a:pt x="38" y="24"/>
                    </a:cubicBezTo>
                    <a:cubicBezTo>
                      <a:pt x="39" y="25"/>
                      <a:pt x="40" y="26"/>
                      <a:pt x="41" y="27"/>
                    </a:cubicBezTo>
                    <a:cubicBezTo>
                      <a:pt x="42" y="28"/>
                      <a:pt x="43" y="29"/>
                      <a:pt x="44" y="30"/>
                    </a:cubicBezTo>
                    <a:cubicBezTo>
                      <a:pt x="41" y="32"/>
                      <a:pt x="41" y="32"/>
                      <a:pt x="41" y="32"/>
                    </a:cubicBezTo>
                    <a:moveTo>
                      <a:pt x="10" y="22"/>
                    </a:moveTo>
                    <a:cubicBezTo>
                      <a:pt x="11" y="22"/>
                      <a:pt x="13" y="22"/>
                      <a:pt x="15" y="21"/>
                    </a:cubicBezTo>
                    <a:cubicBezTo>
                      <a:pt x="16" y="25"/>
                      <a:pt x="16" y="25"/>
                      <a:pt x="16" y="25"/>
                    </a:cubicBezTo>
                    <a:cubicBezTo>
                      <a:pt x="14" y="25"/>
                      <a:pt x="12" y="26"/>
                      <a:pt x="10" y="26"/>
                    </a:cubicBezTo>
                    <a:cubicBezTo>
                      <a:pt x="9" y="26"/>
                      <a:pt x="8" y="26"/>
                      <a:pt x="7" y="25"/>
                    </a:cubicBezTo>
                    <a:cubicBezTo>
                      <a:pt x="8" y="22"/>
                      <a:pt x="8" y="22"/>
                      <a:pt x="8" y="22"/>
                    </a:cubicBezTo>
                    <a:cubicBezTo>
                      <a:pt x="9" y="22"/>
                      <a:pt x="9" y="22"/>
                      <a:pt x="10" y="22"/>
                    </a:cubicBezTo>
                    <a:moveTo>
                      <a:pt x="23" y="23"/>
                    </a:moveTo>
                    <a:cubicBezTo>
                      <a:pt x="23" y="19"/>
                      <a:pt x="23" y="19"/>
                      <a:pt x="23" y="19"/>
                    </a:cubicBezTo>
                    <a:cubicBezTo>
                      <a:pt x="25" y="19"/>
                      <a:pt x="26" y="19"/>
                      <a:pt x="28" y="19"/>
                    </a:cubicBezTo>
                    <a:cubicBezTo>
                      <a:pt x="29" y="19"/>
                      <a:pt x="30" y="19"/>
                      <a:pt x="31" y="19"/>
                    </a:cubicBezTo>
                    <a:cubicBezTo>
                      <a:pt x="30" y="23"/>
                      <a:pt x="30" y="23"/>
                      <a:pt x="30" y="23"/>
                    </a:cubicBezTo>
                    <a:cubicBezTo>
                      <a:pt x="30" y="23"/>
                      <a:pt x="30" y="23"/>
                      <a:pt x="30" y="23"/>
                    </a:cubicBezTo>
                    <a:cubicBezTo>
                      <a:pt x="29" y="23"/>
                      <a:pt x="29" y="23"/>
                      <a:pt x="28" y="23"/>
                    </a:cubicBezTo>
                    <a:cubicBezTo>
                      <a:pt x="27" y="23"/>
                      <a:pt x="25" y="23"/>
                      <a:pt x="23" y="23"/>
                    </a:cubicBezTo>
                    <a:moveTo>
                      <a:pt x="11" y="0"/>
                    </a:moveTo>
                    <a:cubicBezTo>
                      <a:pt x="10" y="1"/>
                      <a:pt x="9" y="2"/>
                      <a:pt x="7" y="3"/>
                    </a:cubicBezTo>
                    <a:cubicBezTo>
                      <a:pt x="4" y="6"/>
                      <a:pt x="1" y="10"/>
                      <a:pt x="1" y="13"/>
                    </a:cubicBezTo>
                    <a:cubicBezTo>
                      <a:pt x="2" y="15"/>
                      <a:pt x="2" y="17"/>
                      <a:pt x="3" y="18"/>
                    </a:cubicBezTo>
                    <a:cubicBezTo>
                      <a:pt x="0" y="20"/>
                      <a:pt x="0" y="20"/>
                      <a:pt x="0" y="20"/>
                    </a:cubicBezTo>
                    <a:cubicBezTo>
                      <a:pt x="0" y="22"/>
                      <a:pt x="0" y="24"/>
                      <a:pt x="0" y="25"/>
                    </a:cubicBezTo>
                    <a:cubicBezTo>
                      <a:pt x="1" y="27"/>
                      <a:pt x="2" y="28"/>
                      <a:pt x="4" y="29"/>
                    </a:cubicBezTo>
                    <a:cubicBezTo>
                      <a:pt x="5" y="29"/>
                      <a:pt x="6" y="29"/>
                      <a:pt x="8" y="29"/>
                    </a:cubicBezTo>
                    <a:cubicBezTo>
                      <a:pt x="11" y="29"/>
                      <a:pt x="14" y="29"/>
                      <a:pt x="17" y="28"/>
                    </a:cubicBezTo>
                    <a:cubicBezTo>
                      <a:pt x="20" y="27"/>
                      <a:pt x="23" y="26"/>
                      <a:pt x="26" y="26"/>
                    </a:cubicBezTo>
                    <a:cubicBezTo>
                      <a:pt x="27" y="26"/>
                      <a:pt x="28" y="26"/>
                      <a:pt x="29" y="27"/>
                    </a:cubicBezTo>
                    <a:cubicBezTo>
                      <a:pt x="36" y="29"/>
                      <a:pt x="42" y="41"/>
                      <a:pt x="49" y="42"/>
                    </a:cubicBezTo>
                    <a:cubicBezTo>
                      <a:pt x="50" y="42"/>
                      <a:pt x="50" y="42"/>
                      <a:pt x="50" y="42"/>
                    </a:cubicBezTo>
                    <a:cubicBezTo>
                      <a:pt x="50" y="41"/>
                      <a:pt x="51" y="39"/>
                      <a:pt x="52" y="38"/>
                    </a:cubicBezTo>
                    <a:cubicBezTo>
                      <a:pt x="52" y="38"/>
                      <a:pt x="52" y="38"/>
                      <a:pt x="52" y="38"/>
                    </a:cubicBezTo>
                    <a:cubicBezTo>
                      <a:pt x="52" y="38"/>
                      <a:pt x="52" y="38"/>
                      <a:pt x="51" y="38"/>
                    </a:cubicBezTo>
                    <a:cubicBezTo>
                      <a:pt x="51" y="38"/>
                      <a:pt x="51" y="38"/>
                      <a:pt x="51" y="38"/>
                    </a:cubicBezTo>
                    <a:cubicBezTo>
                      <a:pt x="51" y="38"/>
                      <a:pt x="50" y="38"/>
                      <a:pt x="50" y="38"/>
                    </a:cubicBezTo>
                    <a:cubicBezTo>
                      <a:pt x="49" y="38"/>
                      <a:pt x="48" y="37"/>
                      <a:pt x="48" y="37"/>
                    </a:cubicBezTo>
                    <a:cubicBezTo>
                      <a:pt x="49" y="34"/>
                      <a:pt x="49" y="34"/>
                      <a:pt x="49" y="34"/>
                    </a:cubicBezTo>
                    <a:cubicBezTo>
                      <a:pt x="50" y="34"/>
                      <a:pt x="50" y="34"/>
                      <a:pt x="50" y="34"/>
                    </a:cubicBezTo>
                    <a:cubicBezTo>
                      <a:pt x="51" y="34"/>
                      <a:pt x="51" y="34"/>
                      <a:pt x="51" y="34"/>
                    </a:cubicBezTo>
                    <a:cubicBezTo>
                      <a:pt x="50" y="34"/>
                      <a:pt x="50" y="34"/>
                      <a:pt x="50" y="33"/>
                    </a:cubicBezTo>
                    <a:cubicBezTo>
                      <a:pt x="45" y="32"/>
                      <a:pt x="45" y="29"/>
                      <a:pt x="46" y="26"/>
                    </a:cubicBezTo>
                    <a:cubicBezTo>
                      <a:pt x="46" y="23"/>
                      <a:pt x="43" y="20"/>
                      <a:pt x="49" y="17"/>
                    </a:cubicBezTo>
                    <a:cubicBezTo>
                      <a:pt x="49" y="17"/>
                      <a:pt x="49" y="15"/>
                      <a:pt x="49" y="15"/>
                    </a:cubicBezTo>
                    <a:cubicBezTo>
                      <a:pt x="48" y="14"/>
                      <a:pt x="48" y="13"/>
                      <a:pt x="48" y="12"/>
                    </a:cubicBezTo>
                    <a:cubicBezTo>
                      <a:pt x="44" y="8"/>
                      <a:pt x="40" y="3"/>
                      <a:pt x="36" y="2"/>
                    </a:cubicBezTo>
                    <a:cubicBezTo>
                      <a:pt x="35" y="2"/>
                      <a:pt x="34" y="2"/>
                      <a:pt x="34" y="2"/>
                    </a:cubicBezTo>
                    <a:cubicBezTo>
                      <a:pt x="31" y="2"/>
                      <a:pt x="29" y="2"/>
                      <a:pt x="26" y="3"/>
                    </a:cubicBezTo>
                    <a:cubicBezTo>
                      <a:pt x="23" y="4"/>
                      <a:pt x="21" y="4"/>
                      <a:pt x="18" y="4"/>
                    </a:cubicBezTo>
                    <a:cubicBezTo>
                      <a:pt x="17" y="4"/>
                      <a:pt x="16" y="4"/>
                      <a:pt x="15" y="4"/>
                    </a:cubicBezTo>
                    <a:cubicBezTo>
                      <a:pt x="13" y="3"/>
                      <a:pt x="12" y="2"/>
                      <a:pt x="1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83"/>
              <p:cNvSpPr>
                <a:spLocks noEditPoints="1"/>
              </p:cNvSpPr>
              <p:nvPr/>
            </p:nvSpPr>
            <p:spPr bwMode="auto">
              <a:xfrm>
                <a:off x="5065713" y="6175376"/>
                <a:ext cx="747713" cy="354013"/>
              </a:xfrm>
              <a:custGeom>
                <a:avLst/>
                <a:gdLst>
                  <a:gd name="T0" fmla="*/ 49 w 53"/>
                  <a:gd name="T1" fmla="*/ 21 h 25"/>
                  <a:gd name="T2" fmla="*/ 48 w 53"/>
                  <a:gd name="T3" fmla="*/ 24 h 25"/>
                  <a:gd name="T4" fmla="*/ 50 w 53"/>
                  <a:gd name="T5" fmla="*/ 25 h 25"/>
                  <a:gd name="T6" fmla="*/ 51 w 53"/>
                  <a:gd name="T7" fmla="*/ 25 h 25"/>
                  <a:gd name="T8" fmla="*/ 51 w 53"/>
                  <a:gd name="T9" fmla="*/ 25 h 25"/>
                  <a:gd name="T10" fmla="*/ 52 w 53"/>
                  <a:gd name="T11" fmla="*/ 25 h 25"/>
                  <a:gd name="T12" fmla="*/ 51 w 53"/>
                  <a:gd name="T13" fmla="*/ 21 h 25"/>
                  <a:gd name="T14" fmla="*/ 50 w 53"/>
                  <a:gd name="T15" fmla="*/ 21 h 25"/>
                  <a:gd name="T16" fmla="*/ 49 w 53"/>
                  <a:gd name="T17" fmla="*/ 21 h 25"/>
                  <a:gd name="T18" fmla="*/ 38 w 53"/>
                  <a:gd name="T19" fmla="*/ 11 h 25"/>
                  <a:gd name="T20" fmla="*/ 36 w 53"/>
                  <a:gd name="T21" fmla="*/ 14 h 25"/>
                  <a:gd name="T22" fmla="*/ 38 w 53"/>
                  <a:gd name="T23" fmla="*/ 16 h 25"/>
                  <a:gd name="T24" fmla="*/ 41 w 53"/>
                  <a:gd name="T25" fmla="*/ 19 h 25"/>
                  <a:gd name="T26" fmla="*/ 44 w 53"/>
                  <a:gd name="T27" fmla="*/ 17 h 25"/>
                  <a:gd name="T28" fmla="*/ 41 w 53"/>
                  <a:gd name="T29" fmla="*/ 14 h 25"/>
                  <a:gd name="T30" fmla="*/ 38 w 53"/>
                  <a:gd name="T31" fmla="*/ 11 h 25"/>
                  <a:gd name="T32" fmla="*/ 15 w 53"/>
                  <a:gd name="T33" fmla="*/ 8 h 25"/>
                  <a:gd name="T34" fmla="*/ 10 w 53"/>
                  <a:gd name="T35" fmla="*/ 9 h 25"/>
                  <a:gd name="T36" fmla="*/ 8 w 53"/>
                  <a:gd name="T37" fmla="*/ 9 h 25"/>
                  <a:gd name="T38" fmla="*/ 7 w 53"/>
                  <a:gd name="T39" fmla="*/ 12 h 25"/>
                  <a:gd name="T40" fmla="*/ 10 w 53"/>
                  <a:gd name="T41" fmla="*/ 13 h 25"/>
                  <a:gd name="T42" fmla="*/ 16 w 53"/>
                  <a:gd name="T43" fmla="*/ 12 h 25"/>
                  <a:gd name="T44" fmla="*/ 15 w 53"/>
                  <a:gd name="T45" fmla="*/ 8 h 25"/>
                  <a:gd name="T46" fmla="*/ 28 w 53"/>
                  <a:gd name="T47" fmla="*/ 6 h 25"/>
                  <a:gd name="T48" fmla="*/ 23 w 53"/>
                  <a:gd name="T49" fmla="*/ 6 h 25"/>
                  <a:gd name="T50" fmla="*/ 23 w 53"/>
                  <a:gd name="T51" fmla="*/ 10 h 25"/>
                  <a:gd name="T52" fmla="*/ 28 w 53"/>
                  <a:gd name="T53" fmla="*/ 10 h 25"/>
                  <a:gd name="T54" fmla="*/ 30 w 53"/>
                  <a:gd name="T55" fmla="*/ 10 h 25"/>
                  <a:gd name="T56" fmla="*/ 30 w 53"/>
                  <a:gd name="T57" fmla="*/ 10 h 25"/>
                  <a:gd name="T58" fmla="*/ 31 w 53"/>
                  <a:gd name="T59" fmla="*/ 6 h 25"/>
                  <a:gd name="T60" fmla="*/ 28 w 53"/>
                  <a:gd name="T61" fmla="*/ 6 h 25"/>
                  <a:gd name="T62" fmla="*/ 1 w 53"/>
                  <a:gd name="T63" fmla="*/ 0 h 25"/>
                  <a:gd name="T64" fmla="*/ 1 w 53"/>
                  <a:gd name="T65" fmla="*/ 2 h 25"/>
                  <a:gd name="T66" fmla="*/ 0 w 53"/>
                  <a:gd name="T67" fmla="*/ 7 h 25"/>
                  <a:gd name="T68" fmla="*/ 3 w 53"/>
                  <a:gd name="T69" fmla="*/ 5 h 25"/>
                  <a:gd name="T70" fmla="*/ 1 w 53"/>
                  <a:gd name="T7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 h="25">
                    <a:moveTo>
                      <a:pt x="49" y="21"/>
                    </a:moveTo>
                    <a:cubicBezTo>
                      <a:pt x="48" y="24"/>
                      <a:pt x="48" y="24"/>
                      <a:pt x="48" y="24"/>
                    </a:cubicBezTo>
                    <a:cubicBezTo>
                      <a:pt x="48" y="24"/>
                      <a:pt x="49" y="25"/>
                      <a:pt x="50" y="25"/>
                    </a:cubicBezTo>
                    <a:cubicBezTo>
                      <a:pt x="50" y="25"/>
                      <a:pt x="51" y="25"/>
                      <a:pt x="51" y="25"/>
                    </a:cubicBezTo>
                    <a:cubicBezTo>
                      <a:pt x="51" y="25"/>
                      <a:pt x="51" y="25"/>
                      <a:pt x="51" y="25"/>
                    </a:cubicBezTo>
                    <a:cubicBezTo>
                      <a:pt x="52" y="25"/>
                      <a:pt x="52" y="25"/>
                      <a:pt x="52" y="25"/>
                    </a:cubicBezTo>
                    <a:cubicBezTo>
                      <a:pt x="53" y="23"/>
                      <a:pt x="52" y="22"/>
                      <a:pt x="51" y="21"/>
                    </a:cubicBezTo>
                    <a:cubicBezTo>
                      <a:pt x="50" y="21"/>
                      <a:pt x="50" y="21"/>
                      <a:pt x="50" y="21"/>
                    </a:cubicBezTo>
                    <a:cubicBezTo>
                      <a:pt x="50" y="21"/>
                      <a:pt x="50" y="21"/>
                      <a:pt x="49" y="21"/>
                    </a:cubicBezTo>
                    <a:moveTo>
                      <a:pt x="38" y="11"/>
                    </a:moveTo>
                    <a:cubicBezTo>
                      <a:pt x="36" y="14"/>
                      <a:pt x="36" y="14"/>
                      <a:pt x="36" y="14"/>
                    </a:cubicBezTo>
                    <a:cubicBezTo>
                      <a:pt x="36" y="15"/>
                      <a:pt x="37" y="16"/>
                      <a:pt x="38" y="16"/>
                    </a:cubicBezTo>
                    <a:cubicBezTo>
                      <a:pt x="39" y="17"/>
                      <a:pt x="40" y="18"/>
                      <a:pt x="41" y="19"/>
                    </a:cubicBezTo>
                    <a:cubicBezTo>
                      <a:pt x="44" y="17"/>
                      <a:pt x="44" y="17"/>
                      <a:pt x="44" y="17"/>
                    </a:cubicBezTo>
                    <a:cubicBezTo>
                      <a:pt x="43" y="16"/>
                      <a:pt x="42" y="15"/>
                      <a:pt x="41" y="14"/>
                    </a:cubicBezTo>
                    <a:cubicBezTo>
                      <a:pt x="40" y="13"/>
                      <a:pt x="39" y="12"/>
                      <a:pt x="38" y="11"/>
                    </a:cubicBezTo>
                    <a:moveTo>
                      <a:pt x="15" y="8"/>
                    </a:moveTo>
                    <a:cubicBezTo>
                      <a:pt x="13" y="9"/>
                      <a:pt x="11" y="9"/>
                      <a:pt x="10" y="9"/>
                    </a:cubicBezTo>
                    <a:cubicBezTo>
                      <a:pt x="9" y="9"/>
                      <a:pt x="9" y="9"/>
                      <a:pt x="8" y="9"/>
                    </a:cubicBezTo>
                    <a:cubicBezTo>
                      <a:pt x="7" y="12"/>
                      <a:pt x="7" y="12"/>
                      <a:pt x="7" y="12"/>
                    </a:cubicBezTo>
                    <a:cubicBezTo>
                      <a:pt x="8" y="13"/>
                      <a:pt x="9" y="13"/>
                      <a:pt x="10" y="13"/>
                    </a:cubicBezTo>
                    <a:cubicBezTo>
                      <a:pt x="12" y="13"/>
                      <a:pt x="14" y="12"/>
                      <a:pt x="16" y="12"/>
                    </a:cubicBezTo>
                    <a:cubicBezTo>
                      <a:pt x="15" y="8"/>
                      <a:pt x="15" y="8"/>
                      <a:pt x="15" y="8"/>
                    </a:cubicBezTo>
                    <a:moveTo>
                      <a:pt x="28" y="6"/>
                    </a:moveTo>
                    <a:cubicBezTo>
                      <a:pt x="26" y="6"/>
                      <a:pt x="25" y="6"/>
                      <a:pt x="23" y="6"/>
                    </a:cubicBezTo>
                    <a:cubicBezTo>
                      <a:pt x="23" y="10"/>
                      <a:pt x="23" y="10"/>
                      <a:pt x="23" y="10"/>
                    </a:cubicBezTo>
                    <a:cubicBezTo>
                      <a:pt x="25" y="10"/>
                      <a:pt x="27" y="10"/>
                      <a:pt x="28" y="10"/>
                    </a:cubicBezTo>
                    <a:cubicBezTo>
                      <a:pt x="29" y="10"/>
                      <a:pt x="29" y="10"/>
                      <a:pt x="30" y="10"/>
                    </a:cubicBezTo>
                    <a:cubicBezTo>
                      <a:pt x="30" y="10"/>
                      <a:pt x="30" y="10"/>
                      <a:pt x="30" y="10"/>
                    </a:cubicBezTo>
                    <a:cubicBezTo>
                      <a:pt x="31" y="6"/>
                      <a:pt x="31" y="6"/>
                      <a:pt x="31" y="6"/>
                    </a:cubicBezTo>
                    <a:cubicBezTo>
                      <a:pt x="30" y="6"/>
                      <a:pt x="29" y="6"/>
                      <a:pt x="28" y="6"/>
                    </a:cubicBezTo>
                    <a:moveTo>
                      <a:pt x="1" y="0"/>
                    </a:moveTo>
                    <a:cubicBezTo>
                      <a:pt x="1" y="1"/>
                      <a:pt x="1" y="1"/>
                      <a:pt x="1" y="2"/>
                    </a:cubicBezTo>
                    <a:cubicBezTo>
                      <a:pt x="1" y="3"/>
                      <a:pt x="1" y="5"/>
                      <a:pt x="0" y="7"/>
                    </a:cubicBezTo>
                    <a:cubicBezTo>
                      <a:pt x="3" y="5"/>
                      <a:pt x="3" y="5"/>
                      <a:pt x="3" y="5"/>
                    </a:cubicBezTo>
                    <a:cubicBezTo>
                      <a:pt x="2" y="4"/>
                      <a:pt x="2" y="2"/>
                      <a:pt x="1"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84"/>
              <p:cNvSpPr>
                <a:spLocks noEditPoints="1"/>
              </p:cNvSpPr>
              <p:nvPr/>
            </p:nvSpPr>
            <p:spPr bwMode="auto">
              <a:xfrm>
                <a:off x="5221288" y="5765801"/>
                <a:ext cx="522288" cy="395288"/>
              </a:xfrm>
              <a:custGeom>
                <a:avLst/>
                <a:gdLst>
                  <a:gd name="T0" fmla="*/ 13 w 37"/>
                  <a:gd name="T1" fmla="*/ 12 h 28"/>
                  <a:gd name="T2" fmla="*/ 6 w 37"/>
                  <a:gd name="T3" fmla="*/ 15 h 28"/>
                  <a:gd name="T4" fmla="*/ 0 w 37"/>
                  <a:gd name="T5" fmla="*/ 16 h 28"/>
                  <a:gd name="T6" fmla="*/ 4 w 37"/>
                  <a:gd name="T7" fmla="*/ 20 h 28"/>
                  <a:gd name="T8" fmla="*/ 7 w 37"/>
                  <a:gd name="T9" fmla="*/ 20 h 28"/>
                  <a:gd name="T10" fmla="*/ 15 w 37"/>
                  <a:gd name="T11" fmla="*/ 19 h 28"/>
                  <a:gd name="T12" fmla="*/ 23 w 37"/>
                  <a:gd name="T13" fmla="*/ 18 h 28"/>
                  <a:gd name="T14" fmla="*/ 25 w 37"/>
                  <a:gd name="T15" fmla="*/ 18 h 28"/>
                  <a:gd name="T16" fmla="*/ 37 w 37"/>
                  <a:gd name="T17" fmla="*/ 28 h 28"/>
                  <a:gd name="T18" fmla="*/ 34 w 37"/>
                  <a:gd name="T19" fmla="*/ 19 h 28"/>
                  <a:gd name="T20" fmla="*/ 13 w 37"/>
                  <a:gd name="T21" fmla="*/ 12 h 28"/>
                  <a:gd name="T22" fmla="*/ 22 w 37"/>
                  <a:gd name="T23" fmla="*/ 0 h 28"/>
                  <a:gd name="T24" fmla="*/ 20 w 37"/>
                  <a:gd name="T25" fmla="*/ 0 h 28"/>
                  <a:gd name="T26" fmla="*/ 13 w 37"/>
                  <a:gd name="T27" fmla="*/ 8 h 28"/>
                  <a:gd name="T28" fmla="*/ 31 w 37"/>
                  <a:gd name="T29" fmla="*/ 14 h 28"/>
                  <a:gd name="T30" fmla="*/ 31 w 37"/>
                  <a:gd name="T31" fmla="*/ 13 h 28"/>
                  <a:gd name="T32" fmla="*/ 30 w 37"/>
                  <a:gd name="T33" fmla="*/ 7 h 28"/>
                  <a:gd name="T34" fmla="*/ 25 w 37"/>
                  <a:gd name="T35" fmla="*/ 1 h 28"/>
                  <a:gd name="T36" fmla="*/ 22 w 37"/>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8">
                    <a:moveTo>
                      <a:pt x="13" y="12"/>
                    </a:moveTo>
                    <a:cubicBezTo>
                      <a:pt x="12" y="14"/>
                      <a:pt x="9" y="14"/>
                      <a:pt x="6" y="15"/>
                    </a:cubicBezTo>
                    <a:cubicBezTo>
                      <a:pt x="3" y="15"/>
                      <a:pt x="2" y="16"/>
                      <a:pt x="0" y="16"/>
                    </a:cubicBezTo>
                    <a:cubicBezTo>
                      <a:pt x="1" y="18"/>
                      <a:pt x="2" y="19"/>
                      <a:pt x="4" y="20"/>
                    </a:cubicBezTo>
                    <a:cubicBezTo>
                      <a:pt x="5" y="20"/>
                      <a:pt x="6" y="20"/>
                      <a:pt x="7" y="20"/>
                    </a:cubicBezTo>
                    <a:cubicBezTo>
                      <a:pt x="10" y="20"/>
                      <a:pt x="12" y="20"/>
                      <a:pt x="15" y="19"/>
                    </a:cubicBezTo>
                    <a:cubicBezTo>
                      <a:pt x="18" y="18"/>
                      <a:pt x="20" y="18"/>
                      <a:pt x="23" y="18"/>
                    </a:cubicBezTo>
                    <a:cubicBezTo>
                      <a:pt x="23" y="18"/>
                      <a:pt x="24" y="18"/>
                      <a:pt x="25" y="18"/>
                    </a:cubicBezTo>
                    <a:cubicBezTo>
                      <a:pt x="29" y="19"/>
                      <a:pt x="33" y="24"/>
                      <a:pt x="37" y="28"/>
                    </a:cubicBezTo>
                    <a:cubicBezTo>
                      <a:pt x="36" y="25"/>
                      <a:pt x="36" y="22"/>
                      <a:pt x="34" y="19"/>
                    </a:cubicBezTo>
                    <a:cubicBezTo>
                      <a:pt x="27" y="17"/>
                      <a:pt x="19" y="15"/>
                      <a:pt x="13" y="12"/>
                    </a:cubicBezTo>
                    <a:moveTo>
                      <a:pt x="22" y="0"/>
                    </a:moveTo>
                    <a:cubicBezTo>
                      <a:pt x="21" y="0"/>
                      <a:pt x="20" y="0"/>
                      <a:pt x="20" y="0"/>
                    </a:cubicBezTo>
                    <a:cubicBezTo>
                      <a:pt x="14" y="2"/>
                      <a:pt x="12" y="3"/>
                      <a:pt x="13" y="8"/>
                    </a:cubicBezTo>
                    <a:cubicBezTo>
                      <a:pt x="19" y="10"/>
                      <a:pt x="25" y="12"/>
                      <a:pt x="31" y="14"/>
                    </a:cubicBezTo>
                    <a:cubicBezTo>
                      <a:pt x="31" y="14"/>
                      <a:pt x="31" y="13"/>
                      <a:pt x="31" y="13"/>
                    </a:cubicBezTo>
                    <a:cubicBezTo>
                      <a:pt x="32" y="11"/>
                      <a:pt x="33" y="9"/>
                      <a:pt x="30" y="7"/>
                    </a:cubicBezTo>
                    <a:cubicBezTo>
                      <a:pt x="26" y="6"/>
                      <a:pt x="24" y="4"/>
                      <a:pt x="25" y="1"/>
                    </a:cubicBezTo>
                    <a:cubicBezTo>
                      <a:pt x="25" y="0"/>
                      <a:pt x="24" y="0"/>
                      <a:pt x="22"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5"/>
              <p:cNvSpPr/>
              <p:nvPr/>
            </p:nvSpPr>
            <p:spPr bwMode="auto">
              <a:xfrm>
                <a:off x="5403850" y="5878513"/>
                <a:ext cx="296863" cy="155575"/>
              </a:xfrm>
              <a:custGeom>
                <a:avLst/>
                <a:gdLst>
                  <a:gd name="T0" fmla="*/ 0 w 21"/>
                  <a:gd name="T1" fmla="*/ 0 h 11"/>
                  <a:gd name="T2" fmla="*/ 0 w 21"/>
                  <a:gd name="T3" fmla="*/ 0 h 11"/>
                  <a:gd name="T4" fmla="*/ 0 w 21"/>
                  <a:gd name="T5" fmla="*/ 4 h 11"/>
                  <a:gd name="T6" fmla="*/ 21 w 21"/>
                  <a:gd name="T7" fmla="*/ 11 h 11"/>
                  <a:gd name="T8" fmla="*/ 20 w 21"/>
                  <a:gd name="T9" fmla="*/ 10 h 11"/>
                  <a:gd name="T10" fmla="*/ 18 w 21"/>
                  <a:gd name="T11" fmla="*/ 6 h 11"/>
                  <a:gd name="T12" fmla="*/ 0 w 2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21" h="11">
                    <a:moveTo>
                      <a:pt x="0" y="0"/>
                    </a:moveTo>
                    <a:cubicBezTo>
                      <a:pt x="0" y="0"/>
                      <a:pt x="0" y="0"/>
                      <a:pt x="0" y="0"/>
                    </a:cubicBezTo>
                    <a:cubicBezTo>
                      <a:pt x="1" y="2"/>
                      <a:pt x="0" y="3"/>
                      <a:pt x="0" y="4"/>
                    </a:cubicBezTo>
                    <a:cubicBezTo>
                      <a:pt x="6" y="7"/>
                      <a:pt x="14" y="9"/>
                      <a:pt x="21" y="11"/>
                    </a:cubicBezTo>
                    <a:cubicBezTo>
                      <a:pt x="21" y="11"/>
                      <a:pt x="20" y="10"/>
                      <a:pt x="20" y="10"/>
                    </a:cubicBezTo>
                    <a:cubicBezTo>
                      <a:pt x="18" y="9"/>
                      <a:pt x="18" y="7"/>
                      <a:pt x="18" y="6"/>
                    </a:cubicBezTo>
                    <a:cubicBezTo>
                      <a:pt x="12" y="4"/>
                      <a:pt x="6" y="2"/>
                      <a:pt x="0"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3"/>
              <p:cNvSpPr>
                <a:spLocks noEditPoints="1"/>
              </p:cNvSpPr>
              <p:nvPr/>
            </p:nvSpPr>
            <p:spPr bwMode="auto">
              <a:xfrm>
                <a:off x="6067425" y="6019801"/>
                <a:ext cx="946150" cy="523875"/>
              </a:xfrm>
              <a:custGeom>
                <a:avLst/>
                <a:gdLst>
                  <a:gd name="T0" fmla="*/ 2 w 67"/>
                  <a:gd name="T1" fmla="*/ 5 h 37"/>
                  <a:gd name="T2" fmla="*/ 0 w 67"/>
                  <a:gd name="T3" fmla="*/ 6 h 37"/>
                  <a:gd name="T4" fmla="*/ 4 w 67"/>
                  <a:gd name="T5" fmla="*/ 8 h 37"/>
                  <a:gd name="T6" fmla="*/ 9 w 67"/>
                  <a:gd name="T7" fmla="*/ 10 h 37"/>
                  <a:gd name="T8" fmla="*/ 12 w 67"/>
                  <a:gd name="T9" fmla="*/ 9 h 37"/>
                  <a:gd name="T10" fmla="*/ 2 w 67"/>
                  <a:gd name="T11" fmla="*/ 5 h 37"/>
                  <a:gd name="T12" fmla="*/ 35 w 67"/>
                  <a:gd name="T13" fmla="*/ 30 h 37"/>
                  <a:gd name="T14" fmla="*/ 32 w 67"/>
                  <a:gd name="T15" fmla="*/ 27 h 37"/>
                  <a:gd name="T16" fmla="*/ 34 w 67"/>
                  <a:gd name="T17" fmla="*/ 25 h 37"/>
                  <a:gd name="T18" fmla="*/ 37 w 67"/>
                  <a:gd name="T19" fmla="*/ 21 h 37"/>
                  <a:gd name="T20" fmla="*/ 40 w 67"/>
                  <a:gd name="T21" fmla="*/ 24 h 37"/>
                  <a:gd name="T22" fmla="*/ 37 w 67"/>
                  <a:gd name="T23" fmla="*/ 27 h 37"/>
                  <a:gd name="T24" fmla="*/ 35 w 67"/>
                  <a:gd name="T25" fmla="*/ 30 h 37"/>
                  <a:gd name="T26" fmla="*/ 41 w 67"/>
                  <a:gd name="T27" fmla="*/ 0 h 37"/>
                  <a:gd name="T28" fmla="*/ 39 w 67"/>
                  <a:gd name="T29" fmla="*/ 0 h 37"/>
                  <a:gd name="T30" fmla="*/ 28 w 67"/>
                  <a:gd name="T31" fmla="*/ 10 h 37"/>
                  <a:gd name="T32" fmla="*/ 30 w 67"/>
                  <a:gd name="T33" fmla="*/ 14 h 37"/>
                  <a:gd name="T34" fmla="*/ 31 w 67"/>
                  <a:gd name="T35" fmla="*/ 15 h 37"/>
                  <a:gd name="T36" fmla="*/ 26 w 67"/>
                  <a:gd name="T37" fmla="*/ 24 h 37"/>
                  <a:gd name="T38" fmla="*/ 24 w 67"/>
                  <a:gd name="T39" fmla="*/ 31 h 37"/>
                  <a:gd name="T40" fmla="*/ 24 w 67"/>
                  <a:gd name="T41" fmla="*/ 32 h 37"/>
                  <a:gd name="T42" fmla="*/ 25 w 67"/>
                  <a:gd name="T43" fmla="*/ 32 h 37"/>
                  <a:gd name="T44" fmla="*/ 26 w 67"/>
                  <a:gd name="T45" fmla="*/ 31 h 37"/>
                  <a:gd name="T46" fmla="*/ 28 w 67"/>
                  <a:gd name="T47" fmla="*/ 35 h 37"/>
                  <a:gd name="T48" fmla="*/ 28 w 67"/>
                  <a:gd name="T49" fmla="*/ 35 h 37"/>
                  <a:gd name="T50" fmla="*/ 28 w 67"/>
                  <a:gd name="T51" fmla="*/ 35 h 37"/>
                  <a:gd name="T52" fmla="*/ 31 w 67"/>
                  <a:gd name="T53" fmla="*/ 37 h 37"/>
                  <a:gd name="T54" fmla="*/ 46 w 67"/>
                  <a:gd name="T55" fmla="*/ 25 h 37"/>
                  <a:gd name="T56" fmla="*/ 49 w 67"/>
                  <a:gd name="T57" fmla="*/ 24 h 37"/>
                  <a:gd name="T58" fmla="*/ 51 w 67"/>
                  <a:gd name="T59" fmla="*/ 24 h 37"/>
                  <a:gd name="T60" fmla="*/ 56 w 67"/>
                  <a:gd name="T61" fmla="*/ 23 h 37"/>
                  <a:gd name="T62" fmla="*/ 60 w 67"/>
                  <a:gd name="T63" fmla="*/ 22 h 37"/>
                  <a:gd name="T64" fmla="*/ 61 w 67"/>
                  <a:gd name="T65" fmla="*/ 19 h 37"/>
                  <a:gd name="T66" fmla="*/ 65 w 67"/>
                  <a:gd name="T67" fmla="*/ 20 h 37"/>
                  <a:gd name="T68" fmla="*/ 66 w 67"/>
                  <a:gd name="T69" fmla="*/ 20 h 37"/>
                  <a:gd name="T70" fmla="*/ 67 w 67"/>
                  <a:gd name="T71" fmla="*/ 18 h 37"/>
                  <a:gd name="T72" fmla="*/ 62 w 67"/>
                  <a:gd name="T73" fmla="*/ 13 h 37"/>
                  <a:gd name="T74" fmla="*/ 60 w 67"/>
                  <a:gd name="T75" fmla="*/ 13 h 37"/>
                  <a:gd name="T76" fmla="*/ 54 w 67"/>
                  <a:gd name="T77" fmla="*/ 16 h 37"/>
                  <a:gd name="T78" fmla="*/ 52 w 67"/>
                  <a:gd name="T79" fmla="*/ 17 h 37"/>
                  <a:gd name="T80" fmla="*/ 53 w 67"/>
                  <a:gd name="T81" fmla="*/ 17 h 37"/>
                  <a:gd name="T82" fmla="*/ 52 w 67"/>
                  <a:gd name="T83" fmla="*/ 21 h 37"/>
                  <a:gd name="T84" fmla="*/ 47 w 67"/>
                  <a:gd name="T85" fmla="*/ 20 h 37"/>
                  <a:gd name="T86" fmla="*/ 47 w 67"/>
                  <a:gd name="T87" fmla="*/ 20 h 37"/>
                  <a:gd name="T88" fmla="*/ 45 w 67"/>
                  <a:gd name="T89" fmla="*/ 21 h 37"/>
                  <a:gd name="T90" fmla="*/ 45 w 67"/>
                  <a:gd name="T91" fmla="*/ 19 h 37"/>
                  <a:gd name="T92" fmla="*/ 39 w 67"/>
                  <a:gd name="T93" fmla="*/ 15 h 37"/>
                  <a:gd name="T94" fmla="*/ 36 w 67"/>
                  <a:gd name="T95" fmla="*/ 10 h 37"/>
                  <a:gd name="T96" fmla="*/ 39 w 67"/>
                  <a:gd name="T97" fmla="*/ 5 h 37"/>
                  <a:gd name="T98" fmla="*/ 45 w 67"/>
                  <a:gd name="T99" fmla="*/ 1 h 37"/>
                  <a:gd name="T100" fmla="*/ 45 w 67"/>
                  <a:gd name="T101" fmla="*/ 0 h 37"/>
                  <a:gd name="T102" fmla="*/ 41 w 67"/>
                  <a:gd name="T10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37">
                    <a:moveTo>
                      <a:pt x="2" y="5"/>
                    </a:moveTo>
                    <a:cubicBezTo>
                      <a:pt x="1" y="5"/>
                      <a:pt x="0" y="5"/>
                      <a:pt x="0" y="6"/>
                    </a:cubicBezTo>
                    <a:cubicBezTo>
                      <a:pt x="1" y="6"/>
                      <a:pt x="3" y="7"/>
                      <a:pt x="4" y="8"/>
                    </a:cubicBezTo>
                    <a:cubicBezTo>
                      <a:pt x="5" y="9"/>
                      <a:pt x="7" y="10"/>
                      <a:pt x="9" y="10"/>
                    </a:cubicBezTo>
                    <a:cubicBezTo>
                      <a:pt x="10" y="10"/>
                      <a:pt x="11" y="9"/>
                      <a:pt x="12" y="9"/>
                    </a:cubicBezTo>
                    <a:cubicBezTo>
                      <a:pt x="8" y="7"/>
                      <a:pt x="5" y="5"/>
                      <a:pt x="2" y="5"/>
                    </a:cubicBezTo>
                    <a:moveTo>
                      <a:pt x="35" y="30"/>
                    </a:moveTo>
                    <a:cubicBezTo>
                      <a:pt x="32" y="27"/>
                      <a:pt x="32" y="27"/>
                      <a:pt x="32" y="27"/>
                    </a:cubicBezTo>
                    <a:cubicBezTo>
                      <a:pt x="33" y="26"/>
                      <a:pt x="33" y="26"/>
                      <a:pt x="34" y="25"/>
                    </a:cubicBezTo>
                    <a:cubicBezTo>
                      <a:pt x="35" y="24"/>
                      <a:pt x="36" y="23"/>
                      <a:pt x="37" y="21"/>
                    </a:cubicBezTo>
                    <a:cubicBezTo>
                      <a:pt x="40" y="24"/>
                      <a:pt x="40" y="24"/>
                      <a:pt x="40" y="24"/>
                    </a:cubicBezTo>
                    <a:cubicBezTo>
                      <a:pt x="39" y="25"/>
                      <a:pt x="38" y="26"/>
                      <a:pt x="37" y="27"/>
                    </a:cubicBezTo>
                    <a:cubicBezTo>
                      <a:pt x="36" y="28"/>
                      <a:pt x="35" y="29"/>
                      <a:pt x="35" y="30"/>
                    </a:cubicBezTo>
                    <a:moveTo>
                      <a:pt x="41" y="0"/>
                    </a:moveTo>
                    <a:cubicBezTo>
                      <a:pt x="41" y="0"/>
                      <a:pt x="40" y="0"/>
                      <a:pt x="39" y="0"/>
                    </a:cubicBezTo>
                    <a:cubicBezTo>
                      <a:pt x="35" y="1"/>
                      <a:pt x="31" y="6"/>
                      <a:pt x="28" y="10"/>
                    </a:cubicBezTo>
                    <a:cubicBezTo>
                      <a:pt x="28" y="11"/>
                      <a:pt x="29" y="13"/>
                      <a:pt x="30" y="14"/>
                    </a:cubicBezTo>
                    <a:cubicBezTo>
                      <a:pt x="30" y="14"/>
                      <a:pt x="30" y="15"/>
                      <a:pt x="31" y="15"/>
                    </a:cubicBezTo>
                    <a:cubicBezTo>
                      <a:pt x="34" y="20"/>
                      <a:pt x="33" y="21"/>
                      <a:pt x="26" y="24"/>
                    </a:cubicBezTo>
                    <a:cubicBezTo>
                      <a:pt x="20" y="27"/>
                      <a:pt x="20" y="27"/>
                      <a:pt x="24" y="31"/>
                    </a:cubicBezTo>
                    <a:cubicBezTo>
                      <a:pt x="24" y="31"/>
                      <a:pt x="24" y="32"/>
                      <a:pt x="24" y="32"/>
                    </a:cubicBezTo>
                    <a:cubicBezTo>
                      <a:pt x="24" y="32"/>
                      <a:pt x="25" y="32"/>
                      <a:pt x="25" y="32"/>
                    </a:cubicBezTo>
                    <a:cubicBezTo>
                      <a:pt x="25" y="32"/>
                      <a:pt x="26" y="32"/>
                      <a:pt x="26" y="31"/>
                    </a:cubicBezTo>
                    <a:cubicBezTo>
                      <a:pt x="28" y="35"/>
                      <a:pt x="28" y="35"/>
                      <a:pt x="28" y="35"/>
                    </a:cubicBezTo>
                    <a:cubicBezTo>
                      <a:pt x="28" y="35"/>
                      <a:pt x="28" y="35"/>
                      <a:pt x="28" y="35"/>
                    </a:cubicBezTo>
                    <a:cubicBezTo>
                      <a:pt x="28" y="35"/>
                      <a:pt x="28" y="35"/>
                      <a:pt x="28" y="35"/>
                    </a:cubicBezTo>
                    <a:cubicBezTo>
                      <a:pt x="29" y="36"/>
                      <a:pt x="30" y="37"/>
                      <a:pt x="31" y="37"/>
                    </a:cubicBezTo>
                    <a:cubicBezTo>
                      <a:pt x="36" y="33"/>
                      <a:pt x="41" y="26"/>
                      <a:pt x="46" y="25"/>
                    </a:cubicBezTo>
                    <a:cubicBezTo>
                      <a:pt x="47" y="24"/>
                      <a:pt x="48" y="24"/>
                      <a:pt x="49" y="24"/>
                    </a:cubicBezTo>
                    <a:cubicBezTo>
                      <a:pt x="50" y="24"/>
                      <a:pt x="50" y="24"/>
                      <a:pt x="51" y="24"/>
                    </a:cubicBezTo>
                    <a:cubicBezTo>
                      <a:pt x="52" y="24"/>
                      <a:pt x="54" y="23"/>
                      <a:pt x="56" y="23"/>
                    </a:cubicBezTo>
                    <a:cubicBezTo>
                      <a:pt x="57" y="22"/>
                      <a:pt x="59" y="22"/>
                      <a:pt x="60" y="22"/>
                    </a:cubicBezTo>
                    <a:cubicBezTo>
                      <a:pt x="61" y="19"/>
                      <a:pt x="61" y="19"/>
                      <a:pt x="61" y="19"/>
                    </a:cubicBezTo>
                    <a:cubicBezTo>
                      <a:pt x="62" y="20"/>
                      <a:pt x="64" y="20"/>
                      <a:pt x="65" y="20"/>
                    </a:cubicBezTo>
                    <a:cubicBezTo>
                      <a:pt x="65" y="20"/>
                      <a:pt x="66" y="20"/>
                      <a:pt x="66" y="20"/>
                    </a:cubicBezTo>
                    <a:cubicBezTo>
                      <a:pt x="67" y="19"/>
                      <a:pt x="67" y="18"/>
                      <a:pt x="67" y="18"/>
                    </a:cubicBezTo>
                    <a:cubicBezTo>
                      <a:pt x="66" y="16"/>
                      <a:pt x="66" y="14"/>
                      <a:pt x="62" y="13"/>
                    </a:cubicBezTo>
                    <a:cubicBezTo>
                      <a:pt x="62" y="13"/>
                      <a:pt x="61" y="13"/>
                      <a:pt x="60" y="13"/>
                    </a:cubicBezTo>
                    <a:cubicBezTo>
                      <a:pt x="57" y="13"/>
                      <a:pt x="56" y="14"/>
                      <a:pt x="54" y="16"/>
                    </a:cubicBezTo>
                    <a:cubicBezTo>
                      <a:pt x="53" y="16"/>
                      <a:pt x="53" y="17"/>
                      <a:pt x="52" y="17"/>
                    </a:cubicBezTo>
                    <a:cubicBezTo>
                      <a:pt x="53" y="17"/>
                      <a:pt x="53" y="17"/>
                      <a:pt x="53" y="17"/>
                    </a:cubicBezTo>
                    <a:cubicBezTo>
                      <a:pt x="52" y="21"/>
                      <a:pt x="52" y="21"/>
                      <a:pt x="52" y="21"/>
                    </a:cubicBezTo>
                    <a:cubicBezTo>
                      <a:pt x="50" y="21"/>
                      <a:pt x="49" y="20"/>
                      <a:pt x="47" y="20"/>
                    </a:cubicBezTo>
                    <a:cubicBezTo>
                      <a:pt x="47" y="20"/>
                      <a:pt x="47" y="20"/>
                      <a:pt x="47" y="20"/>
                    </a:cubicBezTo>
                    <a:cubicBezTo>
                      <a:pt x="47" y="20"/>
                      <a:pt x="46" y="21"/>
                      <a:pt x="45" y="21"/>
                    </a:cubicBezTo>
                    <a:cubicBezTo>
                      <a:pt x="45" y="19"/>
                      <a:pt x="45" y="19"/>
                      <a:pt x="45" y="19"/>
                    </a:cubicBezTo>
                    <a:cubicBezTo>
                      <a:pt x="42" y="18"/>
                      <a:pt x="40" y="17"/>
                      <a:pt x="39" y="15"/>
                    </a:cubicBezTo>
                    <a:cubicBezTo>
                      <a:pt x="37" y="13"/>
                      <a:pt x="37" y="11"/>
                      <a:pt x="36" y="10"/>
                    </a:cubicBezTo>
                    <a:cubicBezTo>
                      <a:pt x="34" y="7"/>
                      <a:pt x="34" y="5"/>
                      <a:pt x="39" y="5"/>
                    </a:cubicBezTo>
                    <a:cubicBezTo>
                      <a:pt x="43" y="4"/>
                      <a:pt x="45" y="3"/>
                      <a:pt x="45" y="1"/>
                    </a:cubicBezTo>
                    <a:cubicBezTo>
                      <a:pt x="45" y="0"/>
                      <a:pt x="45" y="0"/>
                      <a:pt x="45" y="0"/>
                    </a:cubicBezTo>
                    <a:cubicBezTo>
                      <a:pt x="44" y="0"/>
                      <a:pt x="43" y="0"/>
                      <a:pt x="41"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494"/>
              <p:cNvSpPr>
                <a:spLocks noEditPoints="1"/>
              </p:cNvSpPr>
              <p:nvPr/>
            </p:nvSpPr>
            <p:spPr bwMode="auto">
              <a:xfrm>
                <a:off x="6407150" y="6261101"/>
                <a:ext cx="592138" cy="254000"/>
              </a:xfrm>
              <a:custGeom>
                <a:avLst/>
                <a:gdLst>
                  <a:gd name="T0" fmla="*/ 2 w 42"/>
                  <a:gd name="T1" fmla="*/ 14 h 18"/>
                  <a:gd name="T2" fmla="*/ 1 w 42"/>
                  <a:gd name="T3" fmla="*/ 15 h 18"/>
                  <a:gd name="T4" fmla="*/ 0 w 42"/>
                  <a:gd name="T5" fmla="*/ 15 h 18"/>
                  <a:gd name="T6" fmla="*/ 4 w 42"/>
                  <a:gd name="T7" fmla="*/ 18 h 18"/>
                  <a:gd name="T8" fmla="*/ 4 w 42"/>
                  <a:gd name="T9" fmla="*/ 18 h 18"/>
                  <a:gd name="T10" fmla="*/ 2 w 42"/>
                  <a:gd name="T11" fmla="*/ 14 h 18"/>
                  <a:gd name="T12" fmla="*/ 13 w 42"/>
                  <a:gd name="T13" fmla="*/ 4 h 18"/>
                  <a:gd name="T14" fmla="*/ 10 w 42"/>
                  <a:gd name="T15" fmla="*/ 8 h 18"/>
                  <a:gd name="T16" fmla="*/ 8 w 42"/>
                  <a:gd name="T17" fmla="*/ 10 h 18"/>
                  <a:gd name="T18" fmla="*/ 11 w 42"/>
                  <a:gd name="T19" fmla="*/ 13 h 18"/>
                  <a:gd name="T20" fmla="*/ 13 w 42"/>
                  <a:gd name="T21" fmla="*/ 10 h 18"/>
                  <a:gd name="T22" fmla="*/ 16 w 42"/>
                  <a:gd name="T23" fmla="*/ 7 h 18"/>
                  <a:gd name="T24" fmla="*/ 13 w 42"/>
                  <a:gd name="T25" fmla="*/ 4 h 18"/>
                  <a:gd name="T26" fmla="*/ 37 w 42"/>
                  <a:gd name="T27" fmla="*/ 2 h 18"/>
                  <a:gd name="T28" fmla="*/ 36 w 42"/>
                  <a:gd name="T29" fmla="*/ 5 h 18"/>
                  <a:gd name="T30" fmla="*/ 39 w 42"/>
                  <a:gd name="T31" fmla="*/ 4 h 18"/>
                  <a:gd name="T32" fmla="*/ 42 w 42"/>
                  <a:gd name="T33" fmla="*/ 3 h 18"/>
                  <a:gd name="T34" fmla="*/ 41 w 42"/>
                  <a:gd name="T35" fmla="*/ 3 h 18"/>
                  <a:gd name="T36" fmla="*/ 37 w 42"/>
                  <a:gd name="T37" fmla="*/ 2 h 18"/>
                  <a:gd name="T38" fmla="*/ 28 w 42"/>
                  <a:gd name="T39" fmla="*/ 0 h 18"/>
                  <a:gd name="T40" fmla="*/ 24 w 42"/>
                  <a:gd name="T41" fmla="*/ 3 h 18"/>
                  <a:gd name="T42" fmla="*/ 22 w 42"/>
                  <a:gd name="T43" fmla="*/ 2 h 18"/>
                  <a:gd name="T44" fmla="*/ 21 w 42"/>
                  <a:gd name="T45" fmla="*/ 2 h 18"/>
                  <a:gd name="T46" fmla="*/ 21 w 42"/>
                  <a:gd name="T47" fmla="*/ 4 h 18"/>
                  <a:gd name="T48" fmla="*/ 23 w 42"/>
                  <a:gd name="T49" fmla="*/ 3 h 18"/>
                  <a:gd name="T50" fmla="*/ 23 w 42"/>
                  <a:gd name="T51" fmla="*/ 3 h 18"/>
                  <a:gd name="T52" fmla="*/ 28 w 42"/>
                  <a:gd name="T53" fmla="*/ 4 h 18"/>
                  <a:gd name="T54" fmla="*/ 29 w 42"/>
                  <a:gd name="T55" fmla="*/ 0 h 18"/>
                  <a:gd name="T56" fmla="*/ 28 w 42"/>
                  <a:gd name="T5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 h="18">
                    <a:moveTo>
                      <a:pt x="2" y="14"/>
                    </a:moveTo>
                    <a:cubicBezTo>
                      <a:pt x="2" y="15"/>
                      <a:pt x="1" y="15"/>
                      <a:pt x="1" y="15"/>
                    </a:cubicBezTo>
                    <a:cubicBezTo>
                      <a:pt x="1" y="15"/>
                      <a:pt x="0" y="15"/>
                      <a:pt x="0" y="15"/>
                    </a:cubicBezTo>
                    <a:cubicBezTo>
                      <a:pt x="1" y="16"/>
                      <a:pt x="3" y="17"/>
                      <a:pt x="4" y="18"/>
                    </a:cubicBezTo>
                    <a:cubicBezTo>
                      <a:pt x="4" y="18"/>
                      <a:pt x="4" y="18"/>
                      <a:pt x="4" y="18"/>
                    </a:cubicBezTo>
                    <a:cubicBezTo>
                      <a:pt x="2" y="14"/>
                      <a:pt x="2" y="14"/>
                      <a:pt x="2" y="14"/>
                    </a:cubicBezTo>
                    <a:moveTo>
                      <a:pt x="13" y="4"/>
                    </a:moveTo>
                    <a:cubicBezTo>
                      <a:pt x="12" y="6"/>
                      <a:pt x="11" y="7"/>
                      <a:pt x="10" y="8"/>
                    </a:cubicBezTo>
                    <a:cubicBezTo>
                      <a:pt x="9" y="9"/>
                      <a:pt x="9" y="9"/>
                      <a:pt x="8" y="10"/>
                    </a:cubicBezTo>
                    <a:cubicBezTo>
                      <a:pt x="11" y="13"/>
                      <a:pt x="11" y="13"/>
                      <a:pt x="11" y="13"/>
                    </a:cubicBezTo>
                    <a:cubicBezTo>
                      <a:pt x="11" y="12"/>
                      <a:pt x="12" y="11"/>
                      <a:pt x="13" y="10"/>
                    </a:cubicBezTo>
                    <a:cubicBezTo>
                      <a:pt x="14" y="9"/>
                      <a:pt x="15" y="8"/>
                      <a:pt x="16" y="7"/>
                    </a:cubicBezTo>
                    <a:cubicBezTo>
                      <a:pt x="13" y="4"/>
                      <a:pt x="13" y="4"/>
                      <a:pt x="13" y="4"/>
                    </a:cubicBezTo>
                    <a:moveTo>
                      <a:pt x="37" y="2"/>
                    </a:moveTo>
                    <a:cubicBezTo>
                      <a:pt x="36" y="5"/>
                      <a:pt x="36" y="5"/>
                      <a:pt x="36" y="5"/>
                    </a:cubicBezTo>
                    <a:cubicBezTo>
                      <a:pt x="37" y="5"/>
                      <a:pt x="38" y="4"/>
                      <a:pt x="39" y="4"/>
                    </a:cubicBezTo>
                    <a:cubicBezTo>
                      <a:pt x="40" y="4"/>
                      <a:pt x="41" y="3"/>
                      <a:pt x="42" y="3"/>
                    </a:cubicBezTo>
                    <a:cubicBezTo>
                      <a:pt x="42" y="3"/>
                      <a:pt x="41" y="3"/>
                      <a:pt x="41" y="3"/>
                    </a:cubicBezTo>
                    <a:cubicBezTo>
                      <a:pt x="40" y="3"/>
                      <a:pt x="38" y="3"/>
                      <a:pt x="37" y="2"/>
                    </a:cubicBezTo>
                    <a:moveTo>
                      <a:pt x="28" y="0"/>
                    </a:moveTo>
                    <a:cubicBezTo>
                      <a:pt x="28" y="1"/>
                      <a:pt x="26" y="3"/>
                      <a:pt x="24" y="3"/>
                    </a:cubicBezTo>
                    <a:cubicBezTo>
                      <a:pt x="24" y="3"/>
                      <a:pt x="23" y="2"/>
                      <a:pt x="22" y="2"/>
                    </a:cubicBezTo>
                    <a:cubicBezTo>
                      <a:pt x="22" y="2"/>
                      <a:pt x="21" y="2"/>
                      <a:pt x="21" y="2"/>
                    </a:cubicBezTo>
                    <a:cubicBezTo>
                      <a:pt x="21" y="4"/>
                      <a:pt x="21" y="4"/>
                      <a:pt x="21" y="4"/>
                    </a:cubicBezTo>
                    <a:cubicBezTo>
                      <a:pt x="22" y="4"/>
                      <a:pt x="23" y="3"/>
                      <a:pt x="23" y="3"/>
                    </a:cubicBezTo>
                    <a:cubicBezTo>
                      <a:pt x="23" y="3"/>
                      <a:pt x="23" y="3"/>
                      <a:pt x="23" y="3"/>
                    </a:cubicBezTo>
                    <a:cubicBezTo>
                      <a:pt x="25" y="3"/>
                      <a:pt x="26" y="4"/>
                      <a:pt x="28" y="4"/>
                    </a:cubicBezTo>
                    <a:cubicBezTo>
                      <a:pt x="29" y="0"/>
                      <a:pt x="29" y="0"/>
                      <a:pt x="29" y="0"/>
                    </a:cubicBezTo>
                    <a:cubicBezTo>
                      <a:pt x="29" y="0"/>
                      <a:pt x="29" y="0"/>
                      <a:pt x="28"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495"/>
              <p:cNvSpPr>
                <a:spLocks noEditPoints="1"/>
              </p:cNvSpPr>
              <p:nvPr/>
            </p:nvSpPr>
            <p:spPr bwMode="auto">
              <a:xfrm>
                <a:off x="5856288" y="5794376"/>
                <a:ext cx="944563" cy="366713"/>
              </a:xfrm>
              <a:custGeom>
                <a:avLst/>
                <a:gdLst>
                  <a:gd name="T0" fmla="*/ 67 w 67"/>
                  <a:gd name="T1" fmla="*/ 10 h 26"/>
                  <a:gd name="T2" fmla="*/ 17 w 67"/>
                  <a:gd name="T3" fmla="*/ 20 h 26"/>
                  <a:gd name="T4" fmla="*/ 2 w 67"/>
                  <a:gd name="T5" fmla="*/ 19 h 26"/>
                  <a:gd name="T6" fmla="*/ 2 w 67"/>
                  <a:gd name="T7" fmla="*/ 20 h 26"/>
                  <a:gd name="T8" fmla="*/ 6 w 67"/>
                  <a:gd name="T9" fmla="*/ 22 h 26"/>
                  <a:gd name="T10" fmla="*/ 7 w 67"/>
                  <a:gd name="T11" fmla="*/ 21 h 26"/>
                  <a:gd name="T12" fmla="*/ 11 w 67"/>
                  <a:gd name="T13" fmla="*/ 21 h 26"/>
                  <a:gd name="T14" fmla="*/ 15 w 67"/>
                  <a:gd name="T15" fmla="*/ 22 h 26"/>
                  <a:gd name="T16" fmla="*/ 17 w 67"/>
                  <a:gd name="T17" fmla="*/ 21 h 26"/>
                  <a:gd name="T18" fmla="*/ 27 w 67"/>
                  <a:gd name="T19" fmla="*/ 25 h 26"/>
                  <a:gd name="T20" fmla="*/ 27 w 67"/>
                  <a:gd name="T21" fmla="*/ 25 h 26"/>
                  <a:gd name="T22" fmla="*/ 36 w 67"/>
                  <a:gd name="T23" fmla="*/ 22 h 26"/>
                  <a:gd name="T24" fmla="*/ 39 w 67"/>
                  <a:gd name="T25" fmla="*/ 23 h 26"/>
                  <a:gd name="T26" fmla="*/ 43 w 67"/>
                  <a:gd name="T27" fmla="*/ 26 h 26"/>
                  <a:gd name="T28" fmla="*/ 54 w 67"/>
                  <a:gd name="T29" fmla="*/ 16 h 26"/>
                  <a:gd name="T30" fmla="*/ 56 w 67"/>
                  <a:gd name="T31" fmla="*/ 16 h 26"/>
                  <a:gd name="T32" fmla="*/ 60 w 67"/>
                  <a:gd name="T33" fmla="*/ 16 h 26"/>
                  <a:gd name="T34" fmla="*/ 63 w 67"/>
                  <a:gd name="T35" fmla="*/ 13 h 26"/>
                  <a:gd name="T36" fmla="*/ 67 w 67"/>
                  <a:gd name="T37" fmla="*/ 10 h 26"/>
                  <a:gd name="T38" fmla="*/ 17 w 67"/>
                  <a:gd name="T39" fmla="*/ 0 h 26"/>
                  <a:gd name="T40" fmla="*/ 2 w 67"/>
                  <a:gd name="T41" fmla="*/ 6 h 26"/>
                  <a:gd name="T42" fmla="*/ 1 w 67"/>
                  <a:gd name="T43" fmla="*/ 9 h 26"/>
                  <a:gd name="T44" fmla="*/ 0 w 67"/>
                  <a:gd name="T45" fmla="*/ 15 h 26"/>
                  <a:gd name="T46" fmla="*/ 17 w 67"/>
                  <a:gd name="T47" fmla="*/ 16 h 26"/>
                  <a:gd name="T48" fmla="*/ 67 w 67"/>
                  <a:gd name="T49" fmla="*/ 5 h 26"/>
                  <a:gd name="T50" fmla="*/ 65 w 67"/>
                  <a:gd name="T51" fmla="*/ 3 h 26"/>
                  <a:gd name="T52" fmla="*/ 60 w 67"/>
                  <a:gd name="T53" fmla="*/ 1 h 26"/>
                  <a:gd name="T54" fmla="*/ 56 w 67"/>
                  <a:gd name="T55" fmla="*/ 2 h 26"/>
                  <a:gd name="T56" fmla="*/ 42 w 67"/>
                  <a:gd name="T57" fmla="*/ 5 h 26"/>
                  <a:gd name="T58" fmla="*/ 37 w 67"/>
                  <a:gd name="T59" fmla="*/ 5 h 26"/>
                  <a:gd name="T60" fmla="*/ 34 w 67"/>
                  <a:gd name="T61" fmla="*/ 7 h 26"/>
                  <a:gd name="T62" fmla="*/ 33 w 67"/>
                  <a:gd name="T63" fmla="*/ 7 h 26"/>
                  <a:gd name="T64" fmla="*/ 17 w 67"/>
                  <a:gd name="T6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 h="26">
                    <a:moveTo>
                      <a:pt x="67" y="10"/>
                    </a:moveTo>
                    <a:cubicBezTo>
                      <a:pt x="51" y="17"/>
                      <a:pt x="34" y="20"/>
                      <a:pt x="17" y="20"/>
                    </a:cubicBezTo>
                    <a:cubicBezTo>
                      <a:pt x="12" y="20"/>
                      <a:pt x="7" y="20"/>
                      <a:pt x="2" y="19"/>
                    </a:cubicBezTo>
                    <a:cubicBezTo>
                      <a:pt x="2" y="19"/>
                      <a:pt x="2" y="20"/>
                      <a:pt x="2" y="20"/>
                    </a:cubicBezTo>
                    <a:cubicBezTo>
                      <a:pt x="2" y="21"/>
                      <a:pt x="4" y="22"/>
                      <a:pt x="6" y="22"/>
                    </a:cubicBezTo>
                    <a:cubicBezTo>
                      <a:pt x="6" y="22"/>
                      <a:pt x="7" y="22"/>
                      <a:pt x="7" y="21"/>
                    </a:cubicBezTo>
                    <a:cubicBezTo>
                      <a:pt x="9" y="21"/>
                      <a:pt x="10" y="21"/>
                      <a:pt x="11" y="21"/>
                    </a:cubicBezTo>
                    <a:cubicBezTo>
                      <a:pt x="12" y="21"/>
                      <a:pt x="14" y="21"/>
                      <a:pt x="15" y="22"/>
                    </a:cubicBezTo>
                    <a:cubicBezTo>
                      <a:pt x="15" y="21"/>
                      <a:pt x="16" y="21"/>
                      <a:pt x="17" y="21"/>
                    </a:cubicBezTo>
                    <a:cubicBezTo>
                      <a:pt x="20" y="21"/>
                      <a:pt x="23" y="23"/>
                      <a:pt x="27" y="25"/>
                    </a:cubicBezTo>
                    <a:cubicBezTo>
                      <a:pt x="27" y="25"/>
                      <a:pt x="27" y="25"/>
                      <a:pt x="27" y="25"/>
                    </a:cubicBezTo>
                    <a:cubicBezTo>
                      <a:pt x="30" y="24"/>
                      <a:pt x="33" y="22"/>
                      <a:pt x="36" y="22"/>
                    </a:cubicBezTo>
                    <a:cubicBezTo>
                      <a:pt x="37" y="22"/>
                      <a:pt x="38" y="23"/>
                      <a:pt x="39" y="23"/>
                    </a:cubicBezTo>
                    <a:cubicBezTo>
                      <a:pt x="41" y="24"/>
                      <a:pt x="42" y="25"/>
                      <a:pt x="43" y="26"/>
                    </a:cubicBezTo>
                    <a:cubicBezTo>
                      <a:pt x="46" y="22"/>
                      <a:pt x="50" y="17"/>
                      <a:pt x="54" y="16"/>
                    </a:cubicBezTo>
                    <a:cubicBezTo>
                      <a:pt x="55" y="16"/>
                      <a:pt x="56" y="16"/>
                      <a:pt x="56" y="16"/>
                    </a:cubicBezTo>
                    <a:cubicBezTo>
                      <a:pt x="58" y="16"/>
                      <a:pt x="59" y="16"/>
                      <a:pt x="60" y="16"/>
                    </a:cubicBezTo>
                    <a:cubicBezTo>
                      <a:pt x="61" y="15"/>
                      <a:pt x="62" y="13"/>
                      <a:pt x="63" y="13"/>
                    </a:cubicBezTo>
                    <a:cubicBezTo>
                      <a:pt x="65" y="12"/>
                      <a:pt x="66" y="11"/>
                      <a:pt x="67" y="10"/>
                    </a:cubicBezTo>
                    <a:moveTo>
                      <a:pt x="17" y="0"/>
                    </a:moveTo>
                    <a:cubicBezTo>
                      <a:pt x="12" y="0"/>
                      <a:pt x="7" y="6"/>
                      <a:pt x="2" y="6"/>
                    </a:cubicBezTo>
                    <a:cubicBezTo>
                      <a:pt x="2" y="7"/>
                      <a:pt x="1" y="8"/>
                      <a:pt x="1" y="9"/>
                    </a:cubicBezTo>
                    <a:cubicBezTo>
                      <a:pt x="0" y="11"/>
                      <a:pt x="0" y="13"/>
                      <a:pt x="0" y="15"/>
                    </a:cubicBezTo>
                    <a:cubicBezTo>
                      <a:pt x="6" y="15"/>
                      <a:pt x="11" y="16"/>
                      <a:pt x="17" y="16"/>
                    </a:cubicBezTo>
                    <a:cubicBezTo>
                      <a:pt x="35" y="16"/>
                      <a:pt x="51" y="12"/>
                      <a:pt x="67" y="5"/>
                    </a:cubicBezTo>
                    <a:cubicBezTo>
                      <a:pt x="66" y="5"/>
                      <a:pt x="66" y="4"/>
                      <a:pt x="65" y="3"/>
                    </a:cubicBezTo>
                    <a:cubicBezTo>
                      <a:pt x="64" y="1"/>
                      <a:pt x="62" y="1"/>
                      <a:pt x="60" y="1"/>
                    </a:cubicBezTo>
                    <a:cubicBezTo>
                      <a:pt x="59" y="1"/>
                      <a:pt x="57" y="1"/>
                      <a:pt x="56" y="2"/>
                    </a:cubicBezTo>
                    <a:cubicBezTo>
                      <a:pt x="51" y="3"/>
                      <a:pt x="47" y="4"/>
                      <a:pt x="42" y="5"/>
                    </a:cubicBezTo>
                    <a:cubicBezTo>
                      <a:pt x="40" y="5"/>
                      <a:pt x="38" y="5"/>
                      <a:pt x="37" y="5"/>
                    </a:cubicBezTo>
                    <a:cubicBezTo>
                      <a:pt x="36" y="6"/>
                      <a:pt x="35" y="6"/>
                      <a:pt x="34" y="7"/>
                    </a:cubicBezTo>
                    <a:cubicBezTo>
                      <a:pt x="33" y="7"/>
                      <a:pt x="33" y="7"/>
                      <a:pt x="33" y="7"/>
                    </a:cubicBezTo>
                    <a:cubicBezTo>
                      <a:pt x="28" y="7"/>
                      <a:pt x="22" y="0"/>
                      <a:pt x="17" y="0"/>
                    </a:cubicBezTo>
                  </a:path>
                </a:pathLst>
              </a:custGeom>
              <a:solidFill>
                <a:srgbClr val="E03C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497"/>
              <p:cNvSpPr/>
              <p:nvPr/>
            </p:nvSpPr>
            <p:spPr bwMode="auto">
              <a:xfrm>
                <a:off x="5856288" y="5864226"/>
                <a:ext cx="958850" cy="212725"/>
              </a:xfrm>
              <a:custGeom>
                <a:avLst/>
                <a:gdLst>
                  <a:gd name="T0" fmla="*/ 67 w 68"/>
                  <a:gd name="T1" fmla="*/ 0 h 15"/>
                  <a:gd name="T2" fmla="*/ 17 w 68"/>
                  <a:gd name="T3" fmla="*/ 11 h 15"/>
                  <a:gd name="T4" fmla="*/ 0 w 68"/>
                  <a:gd name="T5" fmla="*/ 10 h 15"/>
                  <a:gd name="T6" fmla="*/ 2 w 68"/>
                  <a:gd name="T7" fmla="*/ 14 h 15"/>
                  <a:gd name="T8" fmla="*/ 17 w 68"/>
                  <a:gd name="T9" fmla="*/ 15 h 15"/>
                  <a:gd name="T10" fmla="*/ 67 w 68"/>
                  <a:gd name="T11" fmla="*/ 5 h 15"/>
                  <a:gd name="T12" fmla="*/ 67 w 6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68" h="15">
                    <a:moveTo>
                      <a:pt x="67" y="0"/>
                    </a:moveTo>
                    <a:cubicBezTo>
                      <a:pt x="51" y="7"/>
                      <a:pt x="35" y="11"/>
                      <a:pt x="17" y="11"/>
                    </a:cubicBezTo>
                    <a:cubicBezTo>
                      <a:pt x="11" y="11"/>
                      <a:pt x="6" y="10"/>
                      <a:pt x="0" y="10"/>
                    </a:cubicBezTo>
                    <a:cubicBezTo>
                      <a:pt x="1" y="11"/>
                      <a:pt x="2" y="13"/>
                      <a:pt x="2" y="14"/>
                    </a:cubicBezTo>
                    <a:cubicBezTo>
                      <a:pt x="7" y="15"/>
                      <a:pt x="12" y="15"/>
                      <a:pt x="17" y="15"/>
                    </a:cubicBezTo>
                    <a:cubicBezTo>
                      <a:pt x="34" y="15"/>
                      <a:pt x="51" y="12"/>
                      <a:pt x="67" y="5"/>
                    </a:cubicBezTo>
                    <a:cubicBezTo>
                      <a:pt x="68" y="4"/>
                      <a:pt x="67" y="2"/>
                      <a:pt x="67" y="0"/>
                    </a:cubicBezTo>
                  </a:path>
                </a:pathLst>
              </a:custGeom>
              <a:solidFill>
                <a:srgbClr val="E3D7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13"/>
              <p:cNvSpPr/>
              <p:nvPr/>
            </p:nvSpPr>
            <p:spPr bwMode="auto">
              <a:xfrm>
                <a:off x="4868863" y="6048376"/>
                <a:ext cx="153988" cy="127000"/>
              </a:xfrm>
              <a:custGeom>
                <a:avLst/>
                <a:gdLst>
                  <a:gd name="T0" fmla="*/ 3 w 11"/>
                  <a:gd name="T1" fmla="*/ 0 h 9"/>
                  <a:gd name="T2" fmla="*/ 0 w 11"/>
                  <a:gd name="T3" fmla="*/ 3 h 9"/>
                  <a:gd name="T4" fmla="*/ 3 w 11"/>
                  <a:gd name="T5" fmla="*/ 4 h 9"/>
                  <a:gd name="T6" fmla="*/ 7 w 11"/>
                  <a:gd name="T7" fmla="*/ 9 h 9"/>
                  <a:gd name="T8" fmla="*/ 11 w 11"/>
                  <a:gd name="T9" fmla="*/ 5 h 9"/>
                  <a:gd name="T10" fmla="*/ 10 w 11"/>
                  <a:gd name="T11" fmla="*/ 1 h 9"/>
                  <a:gd name="T12" fmla="*/ 7 w 11"/>
                  <a:gd name="T13" fmla="*/ 3 h 9"/>
                  <a:gd name="T14" fmla="*/ 5 w 11"/>
                  <a:gd name="T15" fmla="*/ 1 h 9"/>
                  <a:gd name="T16" fmla="*/ 3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3" y="0"/>
                    </a:moveTo>
                    <a:cubicBezTo>
                      <a:pt x="1" y="1"/>
                      <a:pt x="1" y="2"/>
                      <a:pt x="0" y="3"/>
                    </a:cubicBezTo>
                    <a:cubicBezTo>
                      <a:pt x="1" y="3"/>
                      <a:pt x="2" y="4"/>
                      <a:pt x="3" y="4"/>
                    </a:cubicBezTo>
                    <a:cubicBezTo>
                      <a:pt x="4" y="5"/>
                      <a:pt x="6" y="7"/>
                      <a:pt x="7" y="9"/>
                    </a:cubicBezTo>
                    <a:cubicBezTo>
                      <a:pt x="9" y="8"/>
                      <a:pt x="11" y="7"/>
                      <a:pt x="11" y="5"/>
                    </a:cubicBezTo>
                    <a:cubicBezTo>
                      <a:pt x="10" y="3"/>
                      <a:pt x="10" y="2"/>
                      <a:pt x="10" y="1"/>
                    </a:cubicBezTo>
                    <a:cubicBezTo>
                      <a:pt x="7" y="3"/>
                      <a:pt x="7" y="3"/>
                      <a:pt x="7" y="3"/>
                    </a:cubicBezTo>
                    <a:cubicBezTo>
                      <a:pt x="6" y="2"/>
                      <a:pt x="5" y="1"/>
                      <a:pt x="5" y="1"/>
                    </a:cubicBezTo>
                    <a:cubicBezTo>
                      <a:pt x="4" y="0"/>
                      <a:pt x="3" y="0"/>
                      <a:pt x="3"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14"/>
              <p:cNvSpPr/>
              <p:nvPr/>
            </p:nvSpPr>
            <p:spPr bwMode="auto">
              <a:xfrm>
                <a:off x="4910138" y="6034088"/>
                <a:ext cx="100013" cy="57150"/>
              </a:xfrm>
              <a:custGeom>
                <a:avLst/>
                <a:gdLst>
                  <a:gd name="T0" fmla="*/ 3 w 7"/>
                  <a:gd name="T1" fmla="*/ 0 h 4"/>
                  <a:gd name="T2" fmla="*/ 0 w 7"/>
                  <a:gd name="T3" fmla="*/ 1 h 4"/>
                  <a:gd name="T4" fmla="*/ 2 w 7"/>
                  <a:gd name="T5" fmla="*/ 2 h 4"/>
                  <a:gd name="T6" fmla="*/ 4 w 7"/>
                  <a:gd name="T7" fmla="*/ 4 h 4"/>
                  <a:gd name="T8" fmla="*/ 7 w 7"/>
                  <a:gd name="T9" fmla="*/ 2 h 4"/>
                  <a:gd name="T10" fmla="*/ 3 w 7"/>
                  <a:gd name="T11" fmla="*/ 0 h 4"/>
                  <a:gd name="T12" fmla="*/ 3 w 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3" y="0"/>
                    </a:moveTo>
                    <a:cubicBezTo>
                      <a:pt x="1" y="0"/>
                      <a:pt x="0" y="0"/>
                      <a:pt x="0" y="1"/>
                    </a:cubicBezTo>
                    <a:cubicBezTo>
                      <a:pt x="0" y="1"/>
                      <a:pt x="1" y="1"/>
                      <a:pt x="2" y="2"/>
                    </a:cubicBezTo>
                    <a:cubicBezTo>
                      <a:pt x="2" y="2"/>
                      <a:pt x="3" y="3"/>
                      <a:pt x="4" y="4"/>
                    </a:cubicBezTo>
                    <a:cubicBezTo>
                      <a:pt x="7" y="2"/>
                      <a:pt x="7" y="2"/>
                      <a:pt x="7" y="2"/>
                    </a:cubicBezTo>
                    <a:cubicBezTo>
                      <a:pt x="6" y="1"/>
                      <a:pt x="5" y="0"/>
                      <a:pt x="3" y="0"/>
                    </a:cubicBezTo>
                    <a:cubicBezTo>
                      <a:pt x="3" y="0"/>
                      <a:pt x="3" y="0"/>
                      <a:pt x="3" y="0"/>
                    </a:cubicBezTo>
                  </a:path>
                </a:pathLst>
              </a:custGeom>
              <a:solidFill>
                <a:srgbClr val="C3C8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531"/>
              <p:cNvSpPr/>
              <p:nvPr/>
            </p:nvSpPr>
            <p:spPr bwMode="auto">
              <a:xfrm>
                <a:off x="6067425" y="6203951"/>
                <a:ext cx="71438" cy="28575"/>
              </a:xfrm>
              <a:custGeom>
                <a:avLst/>
                <a:gdLst>
                  <a:gd name="T0" fmla="*/ 2 w 5"/>
                  <a:gd name="T1" fmla="*/ 0 h 2"/>
                  <a:gd name="T2" fmla="*/ 2 w 5"/>
                  <a:gd name="T3" fmla="*/ 0 h 2"/>
                  <a:gd name="T4" fmla="*/ 0 w 5"/>
                  <a:gd name="T5" fmla="*/ 1 h 2"/>
                  <a:gd name="T6" fmla="*/ 2 w 5"/>
                  <a:gd name="T7" fmla="*/ 2 h 2"/>
                  <a:gd name="T8" fmla="*/ 3 w 5"/>
                  <a:gd name="T9" fmla="*/ 2 h 2"/>
                  <a:gd name="T10" fmla="*/ 4 w 5"/>
                  <a:gd name="T11" fmla="*/ 1 h 2"/>
                  <a:gd name="T12" fmla="*/ 2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2" y="0"/>
                    </a:moveTo>
                    <a:cubicBezTo>
                      <a:pt x="2" y="0"/>
                      <a:pt x="2" y="0"/>
                      <a:pt x="2" y="0"/>
                    </a:cubicBezTo>
                    <a:cubicBezTo>
                      <a:pt x="1" y="0"/>
                      <a:pt x="0" y="1"/>
                      <a:pt x="0" y="1"/>
                    </a:cubicBezTo>
                    <a:cubicBezTo>
                      <a:pt x="0" y="2"/>
                      <a:pt x="1" y="2"/>
                      <a:pt x="2" y="2"/>
                    </a:cubicBezTo>
                    <a:cubicBezTo>
                      <a:pt x="2" y="2"/>
                      <a:pt x="2" y="2"/>
                      <a:pt x="3" y="2"/>
                    </a:cubicBezTo>
                    <a:cubicBezTo>
                      <a:pt x="4" y="2"/>
                      <a:pt x="5" y="1"/>
                      <a:pt x="4" y="1"/>
                    </a:cubicBezTo>
                    <a:cubicBezTo>
                      <a:pt x="4" y="0"/>
                      <a:pt x="3" y="0"/>
                      <a:pt x="2" y="0"/>
                    </a:cubicBezTo>
                  </a:path>
                </a:pathLst>
              </a:custGeom>
              <a:solidFill>
                <a:srgbClr val="77A5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9" name="组合 38"/>
            <p:cNvGrpSpPr/>
            <p:nvPr/>
          </p:nvGrpSpPr>
          <p:grpSpPr>
            <a:xfrm>
              <a:off x="5901129" y="1451830"/>
              <a:ext cx="3835159" cy="461665"/>
              <a:chOff x="5901129" y="1451830"/>
              <a:chExt cx="3835159" cy="461665"/>
            </a:xfrm>
          </p:grpSpPr>
          <p:sp>
            <p:nvSpPr>
              <p:cNvPr id="40" name="文本框 39"/>
              <p:cNvSpPr txBox="1"/>
              <p:nvPr/>
            </p:nvSpPr>
            <p:spPr>
              <a:xfrm>
                <a:off x="5901129" y="1502482"/>
                <a:ext cx="677693" cy="400110"/>
              </a:xfrm>
              <a:prstGeom prst="rect">
                <a:avLst/>
              </a:prstGeom>
              <a:noFill/>
            </p:spPr>
            <p:txBody>
              <a:bodyPr wrap="square" rtlCol="0">
                <a:spAutoFit/>
              </a:bodyPr>
              <a:lstStyle/>
              <a:p>
                <a:pPr algn="ctr"/>
                <a:r>
                  <a:rPr lang="en-US" altLang="zh-CN" sz="2000" dirty="0">
                    <a:solidFill>
                      <a:prstClr val="black"/>
                    </a:solidFill>
                    <a:latin typeface="Agency FB" panose="020B0503020202020204" pitchFamily="34" charset="0"/>
                  </a:rPr>
                  <a:t>02</a:t>
                </a:r>
                <a:endParaRPr lang="zh-CN" altLang="en-US" sz="2000" dirty="0">
                  <a:solidFill>
                    <a:prstClr val="black"/>
                  </a:solidFill>
                  <a:latin typeface="Agency FB" panose="020B0503020202020204" pitchFamily="34" charset="0"/>
                </a:endParaRPr>
              </a:p>
            </p:txBody>
          </p:sp>
          <p:sp>
            <p:nvSpPr>
              <p:cNvPr id="41" name="文本框 40"/>
              <p:cNvSpPr txBox="1"/>
              <p:nvPr/>
            </p:nvSpPr>
            <p:spPr>
              <a:xfrm>
                <a:off x="6655625" y="1451830"/>
                <a:ext cx="3080663" cy="461665"/>
              </a:xfrm>
              <a:prstGeom prst="rect">
                <a:avLst/>
              </a:prstGeom>
              <a:noFill/>
            </p:spPr>
            <p:txBody>
              <a:bodyPr wrap="square" rtlCol="0">
                <a:spAutoFit/>
              </a:bodyPr>
              <a:lstStyle/>
              <a:p>
                <a:r>
                  <a:rPr lang="zh-CN" altLang="en-US" sz="2400" dirty="0">
                    <a:solidFill>
                      <a:schemeClr val="tx1">
                        <a:lumMod val="75000"/>
                        <a:lumOff val="25000"/>
                      </a:schemeClr>
                    </a:solidFill>
                    <a:latin typeface="造字工房力黑（非商用）常规体" pitchFamily="50" charset="-122"/>
                    <a:ea typeface="造字工房力黑（非商用）常规体" pitchFamily="50" charset="-122"/>
                  </a:rPr>
                  <a:t>点击此处添加标题</a:t>
                </a:r>
              </a:p>
            </p:txBody>
          </p:sp>
        </p:grpSp>
      </p:grpSp>
      <p:cxnSp>
        <p:nvCxnSpPr>
          <p:cNvPr id="61" name="Straight Connector 66"/>
          <p:cNvCxnSpPr/>
          <p:nvPr/>
        </p:nvCxnSpPr>
        <p:spPr>
          <a:xfrm>
            <a:off x="6002825"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2" name="Straight Connector 67"/>
          <p:cNvCxnSpPr/>
          <p:nvPr/>
        </p:nvCxnSpPr>
        <p:spPr>
          <a:xfrm>
            <a:off x="6002825"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4" name="Straight Connector 68"/>
          <p:cNvCxnSpPr/>
          <p:nvPr/>
        </p:nvCxnSpPr>
        <p:spPr>
          <a:xfrm>
            <a:off x="8620306"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8620306"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4048643" y="1988362"/>
            <a:ext cx="1954181" cy="711200"/>
          </a:xfrm>
          <a:prstGeom prst="rect">
            <a:avLst/>
          </a:prstGeom>
          <a:noFill/>
          <a:ln w="57150">
            <a:solidFill>
              <a:srgbClr val="D4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rgbClr val="D43B20"/>
                </a:solidFill>
                <a:latin typeface="Agency FB" panose="020B0503020202020204" pitchFamily="34" charset="0"/>
              </a:rPr>
              <a:t>添加标题</a:t>
            </a:r>
            <a:endParaRPr lang="en-US" altLang="zh-CN" sz="2400" b="1" dirty="0">
              <a:solidFill>
                <a:srgbClr val="D43B20"/>
              </a:solidFill>
              <a:latin typeface="Agency FB" panose="020B0503020202020204" pitchFamily="34" charset="0"/>
            </a:endParaRPr>
          </a:p>
        </p:txBody>
      </p:sp>
      <p:sp>
        <p:nvSpPr>
          <p:cNvPr id="72" name="TextBox 71"/>
          <p:cNvSpPr txBox="1"/>
          <p:nvPr/>
        </p:nvSpPr>
        <p:spPr>
          <a:xfrm>
            <a:off x="3970821" y="2801162"/>
            <a:ext cx="2109824" cy="789832"/>
          </a:xfrm>
          <a:prstGeom prst="rect">
            <a:avLst/>
          </a:prstGeom>
          <a:noFill/>
        </p:spPr>
        <p:txBody>
          <a:bodyPr wrap="square" rtlCol="0">
            <a:spAutoFit/>
          </a:bodyPr>
          <a:lstStyle/>
          <a:p>
            <a:pPr algn="ctr" defTabSz="1375410"/>
            <a:r>
              <a:rPr lang="zh-CN" altLang="en-US" sz="1600" b="1" dirty="0">
                <a:solidFill>
                  <a:srgbClr val="D43B20"/>
                </a:solidFill>
                <a:latin typeface="Agency FB" panose="020B0503020202020204" pitchFamily="34" charset="0"/>
              </a:rPr>
              <a:t>点击添加标题</a:t>
            </a:r>
            <a:endParaRPr lang="en-US" sz="1600" b="1" dirty="0">
              <a:solidFill>
                <a:srgbClr val="D43B20"/>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cxnSp>
        <p:nvCxnSpPr>
          <p:cNvPr id="73" name="Straight Connector 89"/>
          <p:cNvCxnSpPr/>
          <p:nvPr/>
        </p:nvCxnSpPr>
        <p:spPr>
          <a:xfrm>
            <a:off x="3834636" y="1935398"/>
            <a:ext cx="0" cy="3901865"/>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4" name="Rectangle 90"/>
          <p:cNvSpPr/>
          <p:nvPr/>
        </p:nvSpPr>
        <p:spPr>
          <a:xfrm>
            <a:off x="810071" y="1961880"/>
            <a:ext cx="2232700" cy="3848900"/>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rgbClr val="237DB9"/>
              </a:solidFill>
              <a:latin typeface="Agency FB" panose="020B0503020202020204" pitchFamily="34" charset="0"/>
            </a:endParaRPr>
          </a:p>
        </p:txBody>
      </p:sp>
      <p:sp>
        <p:nvSpPr>
          <p:cNvPr id="75" name="Freeform 245"/>
          <p:cNvSpPr/>
          <p:nvPr/>
        </p:nvSpPr>
        <p:spPr bwMode="auto">
          <a:xfrm>
            <a:off x="1650971" y="2424113"/>
            <a:ext cx="550899" cy="55089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76" name="TextBox 93"/>
          <p:cNvSpPr txBox="1"/>
          <p:nvPr/>
        </p:nvSpPr>
        <p:spPr>
          <a:xfrm>
            <a:off x="871508" y="3156744"/>
            <a:ext cx="2109824" cy="1796967"/>
          </a:xfrm>
          <a:prstGeom prst="rect">
            <a:avLst/>
          </a:prstGeom>
          <a:noFill/>
        </p:spPr>
        <p:txBody>
          <a:bodyPr wrap="square" rtlCol="0">
            <a:spAutoFit/>
          </a:bodyPr>
          <a:lstStyle/>
          <a:p>
            <a:pPr algn="ctr" defTabSz="1375410"/>
            <a:r>
              <a:rPr lang="zh-CN" altLang="en-US" sz="2800" b="1" dirty="0">
                <a:solidFill>
                  <a:schemeClr val="tx1">
                    <a:lumMod val="75000"/>
                    <a:lumOff val="25000"/>
                  </a:schemeClr>
                </a:solidFill>
                <a:latin typeface="Agency FB" panose="020B0503020202020204" pitchFamily="34" charset="0"/>
              </a:rPr>
              <a:t>添加标题</a:t>
            </a:r>
            <a:endParaRPr lang="en-US" altLang="zh-CN" sz="2800" b="1" dirty="0">
              <a:solidFill>
                <a:schemeClr val="tx1">
                  <a:lumMod val="75000"/>
                  <a:lumOff val="25000"/>
                </a:schemeClr>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have suffered  There The are many variations of Lorem Ipsum available, but the majority have suffered  There are more.</a:t>
            </a:r>
          </a:p>
        </p:txBody>
      </p:sp>
      <p:cxnSp>
        <p:nvCxnSpPr>
          <p:cNvPr id="77" name="Straight Connector 94"/>
          <p:cNvCxnSpPr/>
          <p:nvPr/>
        </p:nvCxnSpPr>
        <p:spPr>
          <a:xfrm>
            <a:off x="3048324" y="3886329"/>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8" name="Rectangle 95"/>
          <p:cNvSpPr/>
          <p:nvPr/>
        </p:nvSpPr>
        <p:spPr>
          <a:xfrm>
            <a:off x="4048643" y="4020362"/>
            <a:ext cx="1954181" cy="711200"/>
          </a:xfrm>
          <a:prstGeom prst="rect">
            <a:avLst/>
          </a:prstGeom>
          <a:noFill/>
          <a:ln w="57150">
            <a:solidFill>
              <a:srgbClr val="D43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rgbClr val="D43B20"/>
                </a:solidFill>
                <a:latin typeface="Agency FB" panose="020B0503020202020204" pitchFamily="34" charset="0"/>
              </a:rPr>
              <a:t>添加标题</a:t>
            </a:r>
            <a:endParaRPr lang="en-US" altLang="zh-CN" sz="2400" b="1" dirty="0">
              <a:solidFill>
                <a:srgbClr val="D43B20"/>
              </a:solidFill>
              <a:latin typeface="Agency FB" panose="020B0503020202020204" pitchFamily="34" charset="0"/>
            </a:endParaRPr>
          </a:p>
        </p:txBody>
      </p:sp>
      <p:sp>
        <p:nvSpPr>
          <p:cNvPr id="79" name="TextBox 96"/>
          <p:cNvSpPr txBox="1"/>
          <p:nvPr/>
        </p:nvSpPr>
        <p:spPr>
          <a:xfrm>
            <a:off x="3970821" y="4833162"/>
            <a:ext cx="2109824" cy="789832"/>
          </a:xfrm>
          <a:prstGeom prst="rect">
            <a:avLst/>
          </a:prstGeom>
          <a:noFill/>
        </p:spPr>
        <p:txBody>
          <a:bodyPr wrap="square" rtlCol="0">
            <a:spAutoFit/>
          </a:bodyPr>
          <a:lstStyle/>
          <a:p>
            <a:pPr algn="ctr" defTabSz="1375410"/>
            <a:r>
              <a:rPr lang="zh-CN" altLang="en-US" sz="1600" b="1" dirty="0">
                <a:solidFill>
                  <a:srgbClr val="D43B20"/>
                </a:solidFill>
                <a:latin typeface="Agency FB" panose="020B0503020202020204" pitchFamily="34" charset="0"/>
              </a:rPr>
              <a:t>点击添加标题</a:t>
            </a:r>
            <a:endParaRPr lang="en-US" altLang="zh-CN" sz="1600" b="1" dirty="0">
              <a:solidFill>
                <a:srgbClr val="D43B20"/>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sp>
        <p:nvSpPr>
          <p:cNvPr id="80" name="Rectangle 97"/>
          <p:cNvSpPr/>
          <p:nvPr/>
        </p:nvSpPr>
        <p:spPr>
          <a:xfrm>
            <a:off x="6666124" y="1988362"/>
            <a:ext cx="1954181" cy="711200"/>
          </a:xfrm>
          <a:prstGeom prst="rect">
            <a:avLst/>
          </a:prstGeom>
          <a:noFill/>
          <a:ln w="57150">
            <a:solidFill>
              <a:srgbClr val="759F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rgbClr val="759F81"/>
                </a:solidFill>
                <a:latin typeface="Agency FB" panose="020B0503020202020204" pitchFamily="34" charset="0"/>
              </a:rPr>
              <a:t>添加标题</a:t>
            </a:r>
            <a:endParaRPr lang="en-US" altLang="zh-CN" sz="2400" b="1" dirty="0">
              <a:solidFill>
                <a:srgbClr val="759F81"/>
              </a:solidFill>
              <a:latin typeface="Agency FB" panose="020B0503020202020204" pitchFamily="34" charset="0"/>
            </a:endParaRPr>
          </a:p>
        </p:txBody>
      </p:sp>
      <p:sp>
        <p:nvSpPr>
          <p:cNvPr id="81" name="TextBox 98"/>
          <p:cNvSpPr txBox="1"/>
          <p:nvPr/>
        </p:nvSpPr>
        <p:spPr>
          <a:xfrm>
            <a:off x="6588303" y="2801162"/>
            <a:ext cx="2109824" cy="789832"/>
          </a:xfrm>
          <a:prstGeom prst="rect">
            <a:avLst/>
          </a:prstGeom>
          <a:noFill/>
        </p:spPr>
        <p:txBody>
          <a:bodyPr wrap="square" rtlCol="0">
            <a:spAutoFit/>
          </a:bodyPr>
          <a:lstStyle/>
          <a:p>
            <a:pPr algn="ctr" defTabSz="1375410"/>
            <a:r>
              <a:rPr lang="zh-CN" altLang="en-US" sz="1600" b="1" dirty="0">
                <a:solidFill>
                  <a:srgbClr val="759F81"/>
                </a:solidFill>
                <a:latin typeface="Agency FB" panose="020B0503020202020204" pitchFamily="34" charset="0"/>
              </a:rPr>
              <a:t>点击添加标题</a:t>
            </a:r>
            <a:endParaRPr lang="en-US" sz="1600" b="1" dirty="0">
              <a:solidFill>
                <a:srgbClr val="759F81"/>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sp>
        <p:nvSpPr>
          <p:cNvPr id="82" name="Rectangle 99"/>
          <p:cNvSpPr/>
          <p:nvPr/>
        </p:nvSpPr>
        <p:spPr>
          <a:xfrm>
            <a:off x="6666124" y="4020362"/>
            <a:ext cx="1954181" cy="711200"/>
          </a:xfrm>
          <a:prstGeom prst="rect">
            <a:avLst/>
          </a:prstGeom>
          <a:noFill/>
          <a:ln w="57150">
            <a:solidFill>
              <a:srgbClr val="759F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rgbClr val="759F81"/>
                </a:solidFill>
                <a:latin typeface="Agency FB" panose="020B0503020202020204" pitchFamily="34" charset="0"/>
              </a:rPr>
              <a:t>添加标题</a:t>
            </a:r>
            <a:endParaRPr lang="en-US" altLang="zh-CN" sz="2400" b="1" dirty="0">
              <a:solidFill>
                <a:srgbClr val="759F81"/>
              </a:solidFill>
              <a:latin typeface="Agency FB" panose="020B0503020202020204" pitchFamily="34" charset="0"/>
            </a:endParaRPr>
          </a:p>
        </p:txBody>
      </p:sp>
      <p:sp>
        <p:nvSpPr>
          <p:cNvPr id="83" name="TextBox 100"/>
          <p:cNvSpPr txBox="1"/>
          <p:nvPr/>
        </p:nvSpPr>
        <p:spPr>
          <a:xfrm>
            <a:off x="6588303" y="4833162"/>
            <a:ext cx="2109824" cy="789832"/>
          </a:xfrm>
          <a:prstGeom prst="rect">
            <a:avLst/>
          </a:prstGeom>
          <a:noFill/>
        </p:spPr>
        <p:txBody>
          <a:bodyPr wrap="square" rtlCol="0">
            <a:spAutoFit/>
          </a:bodyPr>
          <a:lstStyle/>
          <a:p>
            <a:pPr algn="ctr" defTabSz="1375410"/>
            <a:r>
              <a:rPr lang="zh-CN" altLang="en-US" sz="1600" b="1" dirty="0">
                <a:solidFill>
                  <a:srgbClr val="759F81"/>
                </a:solidFill>
                <a:latin typeface="Agency FB" panose="020B0503020202020204" pitchFamily="34" charset="0"/>
              </a:rPr>
              <a:t>点击添加标题</a:t>
            </a:r>
            <a:endParaRPr lang="en-US" altLang="zh-CN" sz="1600" b="1" dirty="0">
              <a:solidFill>
                <a:srgbClr val="759F81"/>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sp>
        <p:nvSpPr>
          <p:cNvPr id="84" name="Rectangle 101"/>
          <p:cNvSpPr/>
          <p:nvPr/>
        </p:nvSpPr>
        <p:spPr>
          <a:xfrm>
            <a:off x="9283606" y="1988362"/>
            <a:ext cx="1954181" cy="711200"/>
          </a:xfrm>
          <a:prstGeom prst="rect">
            <a:avLst/>
          </a:prstGeom>
          <a:noFill/>
          <a:ln w="571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chemeClr val="tx1">
                    <a:lumMod val="75000"/>
                    <a:lumOff val="25000"/>
                  </a:schemeClr>
                </a:solidFill>
                <a:latin typeface="Agency FB" panose="020B0503020202020204" pitchFamily="34" charset="0"/>
              </a:rPr>
              <a:t>添加标题</a:t>
            </a:r>
            <a:endParaRPr lang="en-US" altLang="zh-CN" sz="2400" b="1" dirty="0">
              <a:solidFill>
                <a:schemeClr val="tx1">
                  <a:lumMod val="75000"/>
                  <a:lumOff val="25000"/>
                </a:schemeClr>
              </a:solidFill>
              <a:latin typeface="Agency FB" panose="020B0503020202020204" pitchFamily="34" charset="0"/>
            </a:endParaRPr>
          </a:p>
        </p:txBody>
      </p:sp>
      <p:sp>
        <p:nvSpPr>
          <p:cNvPr id="85" name="TextBox 102"/>
          <p:cNvSpPr txBox="1"/>
          <p:nvPr/>
        </p:nvSpPr>
        <p:spPr>
          <a:xfrm>
            <a:off x="9205784" y="2801162"/>
            <a:ext cx="2109824" cy="789832"/>
          </a:xfrm>
          <a:prstGeom prst="rect">
            <a:avLst/>
          </a:prstGeom>
          <a:noFill/>
        </p:spPr>
        <p:txBody>
          <a:bodyPr wrap="square" rtlCol="0">
            <a:spAutoFit/>
          </a:bodyPr>
          <a:lstStyle/>
          <a:p>
            <a:pPr algn="ctr" defTabSz="1375410"/>
            <a:r>
              <a:rPr lang="zh-CN" altLang="en-US" sz="1600" b="1" dirty="0">
                <a:solidFill>
                  <a:schemeClr val="tx1">
                    <a:lumMod val="75000"/>
                    <a:lumOff val="25000"/>
                  </a:schemeClr>
                </a:solidFill>
                <a:latin typeface="Agency FB" panose="020B0503020202020204" pitchFamily="34" charset="0"/>
              </a:rPr>
              <a:t>点击添加标题</a:t>
            </a:r>
            <a:endParaRPr lang="en-US" sz="1600" b="1" dirty="0">
              <a:solidFill>
                <a:schemeClr val="tx1">
                  <a:lumMod val="75000"/>
                  <a:lumOff val="25000"/>
                </a:schemeClr>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sp>
        <p:nvSpPr>
          <p:cNvPr id="86" name="Rectangle 103"/>
          <p:cNvSpPr/>
          <p:nvPr/>
        </p:nvSpPr>
        <p:spPr>
          <a:xfrm>
            <a:off x="9283606" y="4020362"/>
            <a:ext cx="1954181" cy="711200"/>
          </a:xfrm>
          <a:prstGeom prst="rect">
            <a:avLst/>
          </a:prstGeom>
          <a:no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zh-CN" altLang="en-US" sz="2400" b="1" dirty="0">
                <a:solidFill>
                  <a:schemeClr val="tx1">
                    <a:lumMod val="75000"/>
                    <a:lumOff val="25000"/>
                  </a:schemeClr>
                </a:solidFill>
                <a:latin typeface="Agency FB" panose="020B0503020202020204" pitchFamily="34" charset="0"/>
              </a:rPr>
              <a:t>添加标题</a:t>
            </a:r>
            <a:endParaRPr lang="en-US" altLang="zh-CN" sz="2400" b="1" dirty="0">
              <a:solidFill>
                <a:schemeClr val="tx1">
                  <a:lumMod val="75000"/>
                  <a:lumOff val="25000"/>
                </a:schemeClr>
              </a:solidFill>
              <a:latin typeface="Agency FB" panose="020B0503020202020204" pitchFamily="34" charset="0"/>
            </a:endParaRPr>
          </a:p>
        </p:txBody>
      </p:sp>
      <p:sp>
        <p:nvSpPr>
          <p:cNvPr id="87" name="TextBox 104"/>
          <p:cNvSpPr txBox="1"/>
          <p:nvPr/>
        </p:nvSpPr>
        <p:spPr>
          <a:xfrm>
            <a:off x="9205784" y="4833162"/>
            <a:ext cx="2109824" cy="789832"/>
          </a:xfrm>
          <a:prstGeom prst="rect">
            <a:avLst/>
          </a:prstGeom>
          <a:noFill/>
        </p:spPr>
        <p:txBody>
          <a:bodyPr wrap="square" rtlCol="0">
            <a:spAutoFit/>
          </a:bodyPr>
          <a:lstStyle/>
          <a:p>
            <a:pPr algn="ctr" defTabSz="1375410"/>
            <a:r>
              <a:rPr lang="zh-CN" altLang="en-US" sz="1600" b="1" dirty="0">
                <a:solidFill>
                  <a:schemeClr val="tx1">
                    <a:lumMod val="75000"/>
                    <a:lumOff val="25000"/>
                  </a:schemeClr>
                </a:solidFill>
                <a:latin typeface="Agency FB" panose="020B0503020202020204" pitchFamily="34" charset="0"/>
              </a:rPr>
              <a:t>点击添加标题</a:t>
            </a:r>
            <a:endParaRPr lang="en-US" altLang="zh-CN" sz="1600" b="1" dirty="0">
              <a:solidFill>
                <a:schemeClr val="tx1">
                  <a:lumMod val="75000"/>
                  <a:lumOff val="25000"/>
                </a:schemeClr>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p>
        </p:txBody>
      </p:sp>
      <p:sp>
        <p:nvSpPr>
          <p:cNvPr id="88" name="矩形 87"/>
          <p:cNvSpPr/>
          <p:nvPr>
            <p:custDataLst>
              <p:tags r:id="rId1"/>
            </p:custDataLst>
          </p:nvPr>
        </p:nvSpPr>
        <p:spPr>
          <a:xfrm>
            <a:off x="-1803400" y="-53664"/>
            <a:ext cx="469900" cy="434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Effect transition="in" filter="fade">
                                      <p:cBhvr>
                                        <p:cTn id="9" dur="500"/>
                                        <p:tgtEl>
                                          <p:spTgt spid="7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additive="base">
                                        <p:cTn id="18" dur="500" fill="hold"/>
                                        <p:tgtEl>
                                          <p:spTgt spid="76"/>
                                        </p:tgtEl>
                                        <p:attrNameLst>
                                          <p:attrName>ppt_x</p:attrName>
                                        </p:attrNameLst>
                                      </p:cBhvr>
                                      <p:tavLst>
                                        <p:tav tm="0">
                                          <p:val>
                                            <p:strVal val="#ppt_x"/>
                                          </p:val>
                                        </p:tav>
                                        <p:tav tm="100000">
                                          <p:val>
                                            <p:strVal val="#ppt_x"/>
                                          </p:val>
                                        </p:tav>
                                      </p:tavLst>
                                    </p:anim>
                                    <p:anim calcmode="lin" valueType="num">
                                      <p:cBhvr additive="base">
                                        <p:cTn id="19" dur="500" fill="hold"/>
                                        <p:tgtEl>
                                          <p:spTgt spid="76"/>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left)">
                                      <p:cBhvr>
                                        <p:cTn id="23" dur="500"/>
                                        <p:tgtEl>
                                          <p:spTgt spid="77"/>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down)">
                                      <p:cBhvr>
                                        <p:cTn id="27" dur="500"/>
                                        <p:tgtEl>
                                          <p:spTgt spid="7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500" fill="hold"/>
                                        <p:tgtEl>
                                          <p:spTgt spid="71"/>
                                        </p:tgtEl>
                                        <p:attrNameLst>
                                          <p:attrName>ppt_w</p:attrName>
                                        </p:attrNameLst>
                                      </p:cBhvr>
                                      <p:tavLst>
                                        <p:tav tm="0">
                                          <p:val>
                                            <p:fltVal val="0"/>
                                          </p:val>
                                        </p:tav>
                                        <p:tav tm="100000">
                                          <p:val>
                                            <p:strVal val="#ppt_w"/>
                                          </p:val>
                                        </p:tav>
                                      </p:tavLst>
                                    </p:anim>
                                    <p:anim calcmode="lin" valueType="num">
                                      <p:cBhvr>
                                        <p:cTn id="32" dur="500" fill="hold"/>
                                        <p:tgtEl>
                                          <p:spTgt spid="71"/>
                                        </p:tgtEl>
                                        <p:attrNameLst>
                                          <p:attrName>ppt_h</p:attrName>
                                        </p:attrNameLst>
                                      </p:cBhvr>
                                      <p:tavLst>
                                        <p:tav tm="0">
                                          <p:val>
                                            <p:fltVal val="0"/>
                                          </p:val>
                                        </p:tav>
                                        <p:tav tm="100000">
                                          <p:val>
                                            <p:strVal val="#ppt_h"/>
                                          </p:val>
                                        </p:tav>
                                      </p:tavLst>
                                    </p:anim>
                                    <p:animEffect transition="in" filter="fade">
                                      <p:cBhvr>
                                        <p:cTn id="33" dur="500"/>
                                        <p:tgtEl>
                                          <p:spTgt spid="71"/>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ppt_x"/>
                                          </p:val>
                                        </p:tav>
                                        <p:tav tm="100000">
                                          <p:val>
                                            <p:strVal val="#ppt_x"/>
                                          </p:val>
                                        </p:tav>
                                      </p:tavLst>
                                    </p:anim>
                                    <p:anim calcmode="lin" valueType="num">
                                      <p:cBhvr additive="base">
                                        <p:cTn id="37" dur="500" fill="hold"/>
                                        <p:tgtEl>
                                          <p:spTgt spid="72"/>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500"/>
                                        <p:tgtEl>
                                          <p:spTgt spid="61"/>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animEffect transition="in" filter="fade">
                                      <p:cBhvr>
                                        <p:cTn id="47" dur="500"/>
                                        <p:tgtEl>
                                          <p:spTgt spid="80"/>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p:cTn id="59" dur="500" fill="hold"/>
                                        <p:tgtEl>
                                          <p:spTgt spid="84"/>
                                        </p:tgtEl>
                                        <p:attrNameLst>
                                          <p:attrName>ppt_w</p:attrName>
                                        </p:attrNameLst>
                                      </p:cBhvr>
                                      <p:tavLst>
                                        <p:tav tm="0">
                                          <p:val>
                                            <p:fltVal val="0"/>
                                          </p:val>
                                        </p:tav>
                                        <p:tav tm="100000">
                                          <p:val>
                                            <p:strVal val="#ppt_w"/>
                                          </p:val>
                                        </p:tav>
                                      </p:tavLst>
                                    </p:anim>
                                    <p:anim calcmode="lin" valueType="num">
                                      <p:cBhvr>
                                        <p:cTn id="60" dur="500" fill="hold"/>
                                        <p:tgtEl>
                                          <p:spTgt spid="84"/>
                                        </p:tgtEl>
                                        <p:attrNameLst>
                                          <p:attrName>ppt_h</p:attrName>
                                        </p:attrNameLst>
                                      </p:cBhvr>
                                      <p:tavLst>
                                        <p:tav tm="0">
                                          <p:val>
                                            <p:fltVal val="0"/>
                                          </p:val>
                                        </p:tav>
                                        <p:tav tm="100000">
                                          <p:val>
                                            <p:strVal val="#ppt_h"/>
                                          </p:val>
                                        </p:tav>
                                      </p:tavLst>
                                    </p:anim>
                                    <p:animEffect transition="in" filter="fade">
                                      <p:cBhvr>
                                        <p:cTn id="61" dur="500"/>
                                        <p:tgtEl>
                                          <p:spTgt spid="84"/>
                                        </p:tgtEl>
                                      </p:cBhvr>
                                    </p:animEffect>
                                  </p:childTnLst>
                                </p:cTn>
                              </p:par>
                              <p:par>
                                <p:cTn id="62" presetID="2" presetClass="entr" presetSubtype="4"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additive="base">
                                        <p:cTn id="64" dur="500" fill="hold"/>
                                        <p:tgtEl>
                                          <p:spTgt spid="85"/>
                                        </p:tgtEl>
                                        <p:attrNameLst>
                                          <p:attrName>ppt_x</p:attrName>
                                        </p:attrNameLst>
                                      </p:cBhvr>
                                      <p:tavLst>
                                        <p:tav tm="0">
                                          <p:val>
                                            <p:strVal val="#ppt_x"/>
                                          </p:val>
                                        </p:tav>
                                        <p:tav tm="100000">
                                          <p:val>
                                            <p:strVal val="#ppt_x"/>
                                          </p:val>
                                        </p:tav>
                                      </p:tavLst>
                                    </p:anim>
                                    <p:anim calcmode="lin" valueType="num">
                                      <p:cBhvr additive="base">
                                        <p:cTn id="65" dur="500" fill="hold"/>
                                        <p:tgtEl>
                                          <p:spTgt spid="85"/>
                                        </p:tgtEl>
                                        <p:attrNameLst>
                                          <p:attrName>ppt_y</p:attrName>
                                        </p:attrNameLst>
                                      </p:cBhvr>
                                      <p:tavLst>
                                        <p:tav tm="0">
                                          <p:val>
                                            <p:strVal val="1+#ppt_h/2"/>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Effect transition="in" filter="fade">
                                      <p:cBhvr>
                                        <p:cTn id="71" dur="500"/>
                                        <p:tgtEl>
                                          <p:spTgt spid="78"/>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79"/>
                                        </p:tgtEl>
                                        <p:attrNameLst>
                                          <p:attrName>style.visibility</p:attrName>
                                        </p:attrNameLst>
                                      </p:cBhvr>
                                      <p:to>
                                        <p:strVal val="visible"/>
                                      </p:to>
                                    </p:set>
                                    <p:anim calcmode="lin" valueType="num">
                                      <p:cBhvr additive="base">
                                        <p:cTn id="74" dur="500" fill="hold"/>
                                        <p:tgtEl>
                                          <p:spTgt spid="79"/>
                                        </p:tgtEl>
                                        <p:attrNameLst>
                                          <p:attrName>ppt_x</p:attrName>
                                        </p:attrNameLst>
                                      </p:cBhvr>
                                      <p:tavLst>
                                        <p:tav tm="0">
                                          <p:val>
                                            <p:strVal val="#ppt_x"/>
                                          </p:val>
                                        </p:tav>
                                        <p:tav tm="100000">
                                          <p:val>
                                            <p:strVal val="#ppt_x"/>
                                          </p:val>
                                        </p:tav>
                                      </p:tavLst>
                                    </p:anim>
                                    <p:anim calcmode="lin" valueType="num">
                                      <p:cBhvr additive="base">
                                        <p:cTn id="75" dur="500" fill="hold"/>
                                        <p:tgtEl>
                                          <p:spTgt spid="79"/>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2" presetClass="entr" presetSubtype="8" fill="hold"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wipe(left)">
                                      <p:cBhvr>
                                        <p:cTn id="79" dur="500"/>
                                        <p:tgtEl>
                                          <p:spTgt spid="62"/>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82"/>
                                        </p:tgtEl>
                                        <p:attrNameLst>
                                          <p:attrName>style.visibility</p:attrName>
                                        </p:attrNameLst>
                                      </p:cBhvr>
                                      <p:to>
                                        <p:strVal val="visible"/>
                                      </p:to>
                                    </p:set>
                                    <p:anim calcmode="lin" valueType="num">
                                      <p:cBhvr>
                                        <p:cTn id="83" dur="500" fill="hold"/>
                                        <p:tgtEl>
                                          <p:spTgt spid="82"/>
                                        </p:tgtEl>
                                        <p:attrNameLst>
                                          <p:attrName>ppt_w</p:attrName>
                                        </p:attrNameLst>
                                      </p:cBhvr>
                                      <p:tavLst>
                                        <p:tav tm="0">
                                          <p:val>
                                            <p:fltVal val="0"/>
                                          </p:val>
                                        </p:tav>
                                        <p:tav tm="100000">
                                          <p:val>
                                            <p:strVal val="#ppt_w"/>
                                          </p:val>
                                        </p:tav>
                                      </p:tavLst>
                                    </p:anim>
                                    <p:anim calcmode="lin" valueType="num">
                                      <p:cBhvr>
                                        <p:cTn id="84" dur="500" fill="hold"/>
                                        <p:tgtEl>
                                          <p:spTgt spid="82"/>
                                        </p:tgtEl>
                                        <p:attrNameLst>
                                          <p:attrName>ppt_h</p:attrName>
                                        </p:attrNameLst>
                                      </p:cBhvr>
                                      <p:tavLst>
                                        <p:tav tm="0">
                                          <p:val>
                                            <p:fltVal val="0"/>
                                          </p:val>
                                        </p:tav>
                                        <p:tav tm="100000">
                                          <p:val>
                                            <p:strVal val="#ppt_h"/>
                                          </p:val>
                                        </p:tav>
                                      </p:tavLst>
                                    </p:anim>
                                    <p:animEffect transition="in" filter="fade">
                                      <p:cBhvr>
                                        <p:cTn id="85" dur="500"/>
                                        <p:tgtEl>
                                          <p:spTgt spid="82"/>
                                        </p:tgtEl>
                                      </p:cBhvr>
                                    </p:animEffect>
                                  </p:childTnLst>
                                </p:cTn>
                              </p:par>
                              <p:par>
                                <p:cTn id="86" presetID="2" presetClass="entr" presetSubtype="4"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fill="hold"/>
                                        <p:tgtEl>
                                          <p:spTgt spid="83"/>
                                        </p:tgtEl>
                                        <p:attrNameLst>
                                          <p:attrName>ppt_x</p:attrName>
                                        </p:attrNameLst>
                                      </p:cBhvr>
                                      <p:tavLst>
                                        <p:tav tm="0">
                                          <p:val>
                                            <p:strVal val="#ppt_x"/>
                                          </p:val>
                                        </p:tav>
                                        <p:tav tm="100000">
                                          <p:val>
                                            <p:strVal val="#ppt_x"/>
                                          </p:val>
                                        </p:tav>
                                      </p:tavLst>
                                    </p:anim>
                                    <p:anim calcmode="lin" valueType="num">
                                      <p:cBhvr additive="base">
                                        <p:cTn id="89" dur="500" fill="hold"/>
                                        <p:tgtEl>
                                          <p:spTgt spid="83"/>
                                        </p:tgtEl>
                                        <p:attrNameLst>
                                          <p:attrName>ppt_y</p:attrName>
                                        </p:attrNameLst>
                                      </p:cBhvr>
                                      <p:tavLst>
                                        <p:tav tm="0">
                                          <p:val>
                                            <p:strVal val="1+#ppt_h/2"/>
                                          </p:val>
                                        </p:tav>
                                        <p:tav tm="100000">
                                          <p:val>
                                            <p:strVal val="#ppt_y"/>
                                          </p:val>
                                        </p:tav>
                                      </p:tavLst>
                                    </p:anim>
                                  </p:childTnLst>
                                </p:cTn>
                              </p:par>
                            </p:childTnLst>
                          </p:cTn>
                        </p:par>
                        <p:par>
                          <p:cTn id="90" fill="hold">
                            <p:stCondLst>
                              <p:cond delay="6000"/>
                            </p:stCondLst>
                            <p:childTnLst>
                              <p:par>
                                <p:cTn id="91" presetID="22" presetClass="entr" presetSubtype="8" fill="hold"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wipe(left)">
                                      <p:cBhvr>
                                        <p:cTn id="93" dur="500"/>
                                        <p:tgtEl>
                                          <p:spTgt spid="70"/>
                                        </p:tgtEl>
                                      </p:cBhvr>
                                    </p:animEffect>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 calcmode="lin" valueType="num">
                                      <p:cBhvr>
                                        <p:cTn id="97" dur="500" fill="hold"/>
                                        <p:tgtEl>
                                          <p:spTgt spid="86"/>
                                        </p:tgtEl>
                                        <p:attrNameLst>
                                          <p:attrName>ppt_w</p:attrName>
                                        </p:attrNameLst>
                                      </p:cBhvr>
                                      <p:tavLst>
                                        <p:tav tm="0">
                                          <p:val>
                                            <p:fltVal val="0"/>
                                          </p:val>
                                        </p:tav>
                                        <p:tav tm="100000">
                                          <p:val>
                                            <p:strVal val="#ppt_w"/>
                                          </p:val>
                                        </p:tav>
                                      </p:tavLst>
                                    </p:anim>
                                    <p:anim calcmode="lin" valueType="num">
                                      <p:cBhvr>
                                        <p:cTn id="98" dur="500" fill="hold"/>
                                        <p:tgtEl>
                                          <p:spTgt spid="86"/>
                                        </p:tgtEl>
                                        <p:attrNameLst>
                                          <p:attrName>ppt_h</p:attrName>
                                        </p:attrNameLst>
                                      </p:cBhvr>
                                      <p:tavLst>
                                        <p:tav tm="0">
                                          <p:val>
                                            <p:fltVal val="0"/>
                                          </p:val>
                                        </p:tav>
                                        <p:tav tm="100000">
                                          <p:val>
                                            <p:strVal val="#ppt_h"/>
                                          </p:val>
                                        </p:tav>
                                      </p:tavLst>
                                    </p:anim>
                                    <p:animEffect transition="in" filter="fade">
                                      <p:cBhvr>
                                        <p:cTn id="99" dur="500"/>
                                        <p:tgtEl>
                                          <p:spTgt spid="86"/>
                                        </p:tgtEl>
                                      </p:cBhvr>
                                    </p:animEffect>
                                  </p:childTnLst>
                                </p:cTn>
                              </p:par>
                              <p:par>
                                <p:cTn id="100" presetID="2" presetClass="entr" presetSubtype="4" fill="hold" grpId="0" nodeType="with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500" fill="hold"/>
                                        <p:tgtEl>
                                          <p:spTgt spid="87"/>
                                        </p:tgtEl>
                                        <p:attrNameLst>
                                          <p:attrName>ppt_x</p:attrName>
                                        </p:attrNameLst>
                                      </p:cBhvr>
                                      <p:tavLst>
                                        <p:tav tm="0">
                                          <p:val>
                                            <p:strVal val="#ppt_x"/>
                                          </p:val>
                                        </p:tav>
                                        <p:tav tm="100000">
                                          <p:val>
                                            <p:strVal val="#ppt_x"/>
                                          </p:val>
                                        </p:tav>
                                      </p:tavLst>
                                    </p:anim>
                                    <p:anim calcmode="lin" valueType="num">
                                      <p:cBhvr additive="base">
                                        <p:cTn id="103" dur="500" fill="hold"/>
                                        <p:tgtEl>
                                          <p:spTgt spid="87"/>
                                        </p:tgtEl>
                                        <p:attrNameLst>
                                          <p:attrName>ppt_y</p:attrName>
                                        </p:attrNameLst>
                                      </p:cBhvr>
                                      <p:tavLst>
                                        <p:tav tm="0">
                                          <p:val>
                                            <p:strVal val="1+#ppt_h/2"/>
                                          </p:val>
                                        </p:tav>
                                        <p:tav tm="100000">
                                          <p:val>
                                            <p:strVal val="#ppt_y"/>
                                          </p:val>
                                        </p:tav>
                                      </p:tavLst>
                                    </p:anim>
                                  </p:childTnLst>
                                </p:cTn>
                              </p:par>
                            </p:childTnLst>
                          </p:cTn>
                        </p:par>
                        <p:par>
                          <p:cTn id="104" fill="hold">
                            <p:stCondLst>
                              <p:cond delay="7000"/>
                            </p:stCondLst>
                            <p:childTnLst>
                              <p:par>
                                <p:cTn id="105" presetID="1" presetClass="entr" presetSubtype="0" fill="hold" grpId="0" nodeType="afterEffect">
                                  <p:stCondLst>
                                    <p:cond delay="0"/>
                                  </p:stCondLst>
                                  <p:childTnLst>
                                    <p:set>
                                      <p:cBhvr>
                                        <p:cTn id="106" dur="1" fill="hold">
                                          <p:stCondLst>
                                            <p:cond delay="499"/>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4" grpId="0" animBg="1"/>
      <p:bldP spid="75" grpId="0" animBg="1"/>
      <p:bldP spid="76" grpId="0"/>
      <p:bldP spid="78" grpId="0" animBg="1"/>
      <p:bldP spid="79" grpId="0"/>
      <p:bldP spid="80" grpId="0" animBg="1"/>
      <p:bldP spid="81" grpId="0"/>
      <p:bldP spid="82" grpId="0" animBg="1"/>
      <p:bldP spid="83" grpId="0"/>
      <p:bldP spid="84" grpId="0" animBg="1"/>
      <p:bldP spid="85" grpId="0"/>
      <p:bldP spid="86" grpId="0" animBg="1"/>
      <p:bldP spid="87" grpId="0"/>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复古商业计划书PPT"/>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19.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0.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1.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2.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3.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24.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qqrouyti"/>
</p:tagLst>
</file>

<file path=ppt/theme/theme1.xml><?xml version="1.0" encoding="utf-8"?>
<a:theme xmlns:a="http://schemas.openxmlformats.org/drawingml/2006/main" name="A尚设计素材https://shop581232164.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eme_16_9">
  <a:themeElements>
    <a:clrScheme name="20_Theme20">
      <a:dk1>
        <a:srgbClr val="262626"/>
      </a:dk1>
      <a:lt1>
        <a:srgbClr val="FFFFFF"/>
      </a:lt1>
      <a:dk2>
        <a:srgbClr val="262626"/>
      </a:dk2>
      <a:lt2>
        <a:srgbClr val="FFFFFF"/>
      </a:lt2>
      <a:accent1>
        <a:srgbClr val="237DB9"/>
      </a:accent1>
      <a:accent2>
        <a:srgbClr val="15AA96"/>
      </a:accent2>
      <a:accent3>
        <a:srgbClr val="9BB955"/>
      </a:accent3>
      <a:accent4>
        <a:srgbClr val="F19B14"/>
      </a:accent4>
      <a:accent5>
        <a:srgbClr val="BE382C"/>
      </a:accent5>
      <a:accent6>
        <a:srgbClr val="633247"/>
      </a:accent6>
      <a:hlink>
        <a:srgbClr val="FFFFFF"/>
      </a:hlink>
      <a:folHlink>
        <a:srgbClr val="595959"/>
      </a:folHlink>
    </a:clrScheme>
    <a:fontScheme name="Roboto">
      <a:majorFont>
        <a:latin typeface="Roboto Medium"/>
        <a:ea typeface=""/>
        <a:cs typeface="Roboto Medium"/>
      </a:majorFont>
      <a:minorFont>
        <a:latin typeface="Roboto Condensed"/>
        <a:ea typeface=""/>
        <a:cs typeface="Roboto Condensed"/>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heme_16_9">
  <a:themeElements>
    <a:clrScheme name="20_Theme20">
      <a:dk1>
        <a:srgbClr val="262626"/>
      </a:dk1>
      <a:lt1>
        <a:srgbClr val="FFFFFF"/>
      </a:lt1>
      <a:dk2>
        <a:srgbClr val="262626"/>
      </a:dk2>
      <a:lt2>
        <a:srgbClr val="FFFFFF"/>
      </a:lt2>
      <a:accent1>
        <a:srgbClr val="237DB9"/>
      </a:accent1>
      <a:accent2>
        <a:srgbClr val="15AA96"/>
      </a:accent2>
      <a:accent3>
        <a:srgbClr val="9BB955"/>
      </a:accent3>
      <a:accent4>
        <a:srgbClr val="F19B14"/>
      </a:accent4>
      <a:accent5>
        <a:srgbClr val="BE382C"/>
      </a:accent5>
      <a:accent6>
        <a:srgbClr val="633247"/>
      </a:accent6>
      <a:hlink>
        <a:srgbClr val="FFFFFF"/>
      </a:hlink>
      <a:folHlink>
        <a:srgbClr val="595959"/>
      </a:folHlink>
    </a:clrScheme>
    <a:fontScheme name="Roboto">
      <a:majorFont>
        <a:latin typeface="Roboto Medium"/>
        <a:ea typeface=""/>
        <a:cs typeface="Roboto Medium"/>
      </a:majorFont>
      <a:minorFont>
        <a:latin typeface="Roboto Condensed"/>
        <a:ea typeface=""/>
        <a:cs typeface="Roboto Condensed"/>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Theme_16_9">
  <a:themeElements>
    <a:clrScheme name="20_Theme20">
      <a:dk1>
        <a:srgbClr val="262626"/>
      </a:dk1>
      <a:lt1>
        <a:srgbClr val="FFFFFF"/>
      </a:lt1>
      <a:dk2>
        <a:srgbClr val="262626"/>
      </a:dk2>
      <a:lt2>
        <a:srgbClr val="FFFFFF"/>
      </a:lt2>
      <a:accent1>
        <a:srgbClr val="237DB9"/>
      </a:accent1>
      <a:accent2>
        <a:srgbClr val="15AA96"/>
      </a:accent2>
      <a:accent3>
        <a:srgbClr val="9BB955"/>
      </a:accent3>
      <a:accent4>
        <a:srgbClr val="F19B14"/>
      </a:accent4>
      <a:accent5>
        <a:srgbClr val="BE382C"/>
      </a:accent5>
      <a:accent6>
        <a:srgbClr val="633247"/>
      </a:accent6>
      <a:hlink>
        <a:srgbClr val="FFFFFF"/>
      </a:hlink>
      <a:folHlink>
        <a:srgbClr val="595959"/>
      </a:folHlink>
    </a:clrScheme>
    <a:fontScheme name="Roboto">
      <a:majorFont>
        <a:latin typeface="Roboto Medium"/>
        <a:ea typeface=""/>
        <a:cs typeface="Roboto Medium"/>
      </a:majorFont>
      <a:minorFont>
        <a:latin typeface="Roboto Condensed"/>
        <a:ea typeface=""/>
        <a:cs typeface="Roboto Condensed"/>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1683</Words>
  <Application>Microsoft Office PowerPoint</Application>
  <PresentationFormat>宽屏</PresentationFormat>
  <Paragraphs>275</Paragraphs>
  <Slides>23</Slides>
  <Notes>23</Notes>
  <HiddenSlides>0</HiddenSlides>
  <MMClips>1</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23</vt:i4>
      </vt:variant>
    </vt:vector>
  </HeadingPairs>
  <TitlesOfParts>
    <vt:vector size="36" baseType="lpstr">
      <vt:lpstr>HP Simplified</vt:lpstr>
      <vt:lpstr>Roboto</vt:lpstr>
      <vt:lpstr>Roboto Condensed</vt:lpstr>
      <vt:lpstr>Roboto Medium</vt:lpstr>
      <vt:lpstr>造字工房力黑（非商用）常规体</vt:lpstr>
      <vt:lpstr>Agency FB</vt:lpstr>
      <vt:lpstr>Arial</vt:lpstr>
      <vt:lpstr>Calibri</vt:lpstr>
      <vt:lpstr>Calibri Light</vt:lpstr>
      <vt:lpstr>A尚设计素材https://shop581232164.taobao.com/</vt:lpstr>
      <vt:lpstr>1_Theme_16_9</vt:lpstr>
      <vt:lpstr>2_Theme_16_9</vt:lpstr>
      <vt:lpstr>4_Theme_16_9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复古商业计划书PPT</dc:title>
  <dc:creator>A尚设计素材https://shop581232164.taobao.com/</dc:creator>
  <cp:keywords>A尚设计素材https:/shop581232164.taobao.com</cp:keywords>
  <dc:description>A尚设计素材https://shop581232164.taobao.com/</dc:description>
  <cp:lastModifiedBy>Hymira</cp:lastModifiedBy>
  <cp:revision>3</cp:revision>
  <dcterms:created xsi:type="dcterms:W3CDTF">2015-11-08T05:08:00Z</dcterms:created>
  <dcterms:modified xsi:type="dcterms:W3CDTF">2019-04-03T04:37:23Z</dcterms:modified>
  <cp:version>A尚设计素材https://shop581232164.taobao.com/</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